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047558" y="1050555"/>
            <a:ext cx="7532235" cy="47568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5420349" y="1224863"/>
            <a:ext cx="2703901" cy="19491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0942" y="1048887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161987" y="3258780"/>
            <a:ext cx="4221091" cy="244763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(e.g. Audit)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465654" y="3258780"/>
            <a:ext cx="2953016" cy="244763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5648332" y="2622269"/>
            <a:ext cx="1198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4374" y="2166595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536837" y="1809248"/>
            <a:ext cx="2477318" cy="12521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60694" y="3986878"/>
            <a:ext cx="1297014" cy="14860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416257" y="4876401"/>
            <a:ext cx="12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 Aggregator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3170" y="4511953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3225493" y="4981853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154" y="4524653"/>
            <a:ext cx="457200" cy="4572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264595" y="3835375"/>
            <a:ext cx="3982720" cy="1746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52675" y="4223944"/>
            <a:ext cx="1205032" cy="12490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416336" y="4446430"/>
            <a:ext cx="1141372" cy="10265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730521" y="3986878"/>
            <a:ext cx="1412318" cy="14860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Enabled Config Regions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5452040" y="1252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6031957" y="21733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188357" y="32795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85110" y="32812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3605380" y="45331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926481" y="43606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E2EB5CA0-90BA-584F-A83F-6F2C24418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82" y="4720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154A8E7-E9CB-C24A-B927-FF36090B59EF}"/>
              </a:ext>
            </a:extLst>
          </p:cNvPr>
          <p:cNvSpPr txBox="1"/>
          <p:nvPr/>
        </p:nvSpPr>
        <p:spPr>
          <a:xfrm>
            <a:off x="8372327" y="5177653"/>
            <a:ext cx="124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743413" y="47310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1FA90D2F-E0B0-3A4D-B4D1-95C7C7D6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47" y="4533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02962C0-43A8-3F42-B74B-3307E4F4EAAE}"/>
              </a:ext>
            </a:extLst>
          </p:cNvPr>
          <p:cNvSpPr txBox="1"/>
          <p:nvPr/>
        </p:nvSpPr>
        <p:spPr>
          <a:xfrm>
            <a:off x="5903527" y="4990360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 Aggregator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9D3F914-4974-E34A-A1CE-782BD6675776}"/>
              </a:ext>
            </a:extLst>
          </p:cNvPr>
          <p:cNvSpPr/>
          <p:nvPr/>
        </p:nvSpPr>
        <p:spPr>
          <a:xfrm>
            <a:off x="6225055" y="45478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53" y="21733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886093" y="2630500"/>
            <a:ext cx="1053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F95FFB-D91F-DE4E-A494-F9156306D759}"/>
              </a:ext>
            </a:extLst>
          </p:cNvPr>
          <p:cNvSpPr/>
          <p:nvPr/>
        </p:nvSpPr>
        <p:spPr>
          <a:xfrm>
            <a:off x="7187472" y="21776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59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2020-06-10T20:47:35Z</dcterms:created>
  <dcterms:modified xsi:type="dcterms:W3CDTF">2022-03-07T14:41:45Z</dcterms:modified>
</cp:coreProperties>
</file>