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0"/>
    <p:restoredTop sz="94674"/>
  </p:normalViewPr>
  <p:slideViewPr>
    <p:cSldViewPr snapToGrid="0" snapToObjects="1">
      <p:cViewPr>
        <p:scale>
          <a:sx n="199" d="100"/>
          <a:sy n="199" d="100"/>
        </p:scale>
        <p:origin x="-1768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40C5529-CD51-474D-B912-028316DA3809}"/>
              </a:ext>
            </a:extLst>
          </p:cNvPr>
          <p:cNvSpPr/>
          <p:nvPr/>
        </p:nvSpPr>
        <p:spPr>
          <a:xfrm>
            <a:off x="3465784" y="832412"/>
            <a:ext cx="5844472" cy="4219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5815" y="835564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595896" y="1247838"/>
            <a:ext cx="3859981" cy="369651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704824" y="3878639"/>
            <a:ext cx="1232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2629" y="3432306"/>
            <a:ext cx="457200" cy="457200"/>
          </a:xfrm>
          <a:prstGeom prst="rect">
            <a:avLst/>
          </a:prstGeom>
        </p:spPr>
      </p:pic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617857" y="12752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4100659" y="34390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6113B6-D718-8249-9540-C31B7D054BDD}"/>
              </a:ext>
            </a:extLst>
          </p:cNvPr>
          <p:cNvSpPr/>
          <p:nvPr/>
        </p:nvSpPr>
        <p:spPr>
          <a:xfrm>
            <a:off x="3702361" y="2585668"/>
            <a:ext cx="3625194" cy="222051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F966B37-BA9A-2044-BCB0-B925BCD94408}"/>
              </a:ext>
            </a:extLst>
          </p:cNvPr>
          <p:cNvSpPr/>
          <p:nvPr/>
        </p:nvSpPr>
        <p:spPr>
          <a:xfrm>
            <a:off x="6120367" y="39240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24704FF-9C2F-CC4F-9FC2-D1C33536B62A}"/>
              </a:ext>
            </a:extLst>
          </p:cNvPr>
          <p:cNvSpPr/>
          <p:nvPr/>
        </p:nvSpPr>
        <p:spPr>
          <a:xfrm>
            <a:off x="6492539" y="28235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51F0D-882A-8244-993C-595D9A0BD07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6619256" y="3758652"/>
            <a:ext cx="0" cy="1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17">
            <a:extLst>
              <a:ext uri="{FF2B5EF4-FFF2-40B4-BE49-F238E27FC236}">
                <a16:creationId xmlns:a16="http://schemas.microsoft.com/office/drawing/2014/main" id="{79E1FDE1-121D-F741-ABF7-62FE9222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292" y="3502730"/>
            <a:ext cx="12759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92" name="Graphic 13">
            <a:extLst>
              <a:ext uri="{FF2B5EF4-FFF2-40B4-BE49-F238E27FC236}">
                <a16:creationId xmlns:a16="http://schemas.microsoft.com/office/drawing/2014/main" id="{6474CCFC-61E0-754B-9E97-376BC225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56" y="30495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A37212BF-2730-504B-8A52-B60D6445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56" y="39436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31">
            <a:extLst>
              <a:ext uri="{FF2B5EF4-FFF2-40B4-BE49-F238E27FC236}">
                <a16:creationId xmlns:a16="http://schemas.microsoft.com/office/drawing/2014/main" id="{8D4B1F6A-6504-C444-B90C-886560CD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437" y="4375296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95" name="TextBox 29">
            <a:extLst>
              <a:ext uri="{FF2B5EF4-FFF2-40B4-BE49-F238E27FC236}">
                <a16:creationId xmlns:a16="http://schemas.microsoft.com/office/drawing/2014/main" id="{169C5537-1CA5-5846-909B-CBE2E1D1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950" y="2067961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96" name="Graphic 49">
            <a:extLst>
              <a:ext uri="{FF2B5EF4-FFF2-40B4-BE49-F238E27FC236}">
                <a16:creationId xmlns:a16="http://schemas.microsoft.com/office/drawing/2014/main" id="{01F21790-0A72-8C4E-AB9A-FC458777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56" y="17607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AAA7F6-EC54-564F-AE46-9A7CBBEF8D2D}"/>
              </a:ext>
            </a:extLst>
          </p:cNvPr>
          <p:cNvSpPr/>
          <p:nvPr/>
        </p:nvSpPr>
        <p:spPr>
          <a:xfrm>
            <a:off x="6476039" y="162629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85E5D42-3908-464A-B30C-CEB3E2CAF033}"/>
              </a:ext>
            </a:extLst>
          </p:cNvPr>
          <p:cNvSpPr/>
          <p:nvPr/>
        </p:nvSpPr>
        <p:spPr>
          <a:xfrm>
            <a:off x="7565774" y="1235977"/>
            <a:ext cx="1635604" cy="173592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5583D33-9ECD-D046-BE41-1D2A124C73DD}"/>
              </a:ext>
            </a:extLst>
          </p:cNvPr>
          <p:cNvSpPr/>
          <p:nvPr/>
        </p:nvSpPr>
        <p:spPr>
          <a:xfrm>
            <a:off x="7592603" y="12631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64F836E-81FA-E04B-AE96-ABAA41E0808E}"/>
              </a:ext>
            </a:extLst>
          </p:cNvPr>
          <p:cNvSpPr/>
          <p:nvPr/>
        </p:nvSpPr>
        <p:spPr>
          <a:xfrm>
            <a:off x="7884784" y="1618403"/>
            <a:ext cx="1108127" cy="124215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69" name="TextBox 29">
            <a:extLst>
              <a:ext uri="{FF2B5EF4-FFF2-40B4-BE49-F238E27FC236}">
                <a16:creationId xmlns:a16="http://schemas.microsoft.com/office/drawing/2014/main" id="{9D269F0D-710C-6646-9123-8FF5F1D9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627" y="2097821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 Recorder Role</a:t>
            </a:r>
          </a:p>
        </p:txBody>
      </p:sp>
      <p:pic>
        <p:nvPicPr>
          <p:cNvPr id="70" name="Graphic 49">
            <a:extLst>
              <a:ext uri="{FF2B5EF4-FFF2-40B4-BE49-F238E27FC236}">
                <a16:creationId xmlns:a16="http://schemas.microsoft.com/office/drawing/2014/main" id="{6C536F06-6BC7-7E43-A6D4-59B26F6F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50" y="1767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0FE07AF9-BDB7-A340-9C78-9C2D974C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08" y="34323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2A136A4C-9778-0F4C-A28E-EF1AFA815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55" y="3884820"/>
            <a:ext cx="10356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60D2483-F6F1-CC4D-9CAE-21E1F6C0C912}"/>
              </a:ext>
            </a:extLst>
          </p:cNvPr>
          <p:cNvSpPr/>
          <p:nvPr/>
        </p:nvSpPr>
        <p:spPr>
          <a:xfrm>
            <a:off x="5264031" y="343811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31102D3-2EA4-5649-A463-DB0BADC865B5}"/>
              </a:ext>
            </a:extLst>
          </p:cNvPr>
          <p:cNvSpPr/>
          <p:nvPr/>
        </p:nvSpPr>
        <p:spPr>
          <a:xfrm>
            <a:off x="5385733" y="16304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74" name="Graphic 8">
            <a:extLst>
              <a:ext uri="{FF2B5EF4-FFF2-40B4-BE49-F238E27FC236}">
                <a16:creationId xmlns:a16="http://schemas.microsoft.com/office/drawing/2014/main" id="{C6E259BB-2EF4-954C-8EFA-D90B825DB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40" y="19226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7">
            <a:extLst>
              <a:ext uri="{FF2B5EF4-FFF2-40B4-BE49-F238E27FC236}">
                <a16:creationId xmlns:a16="http://schemas.microsoft.com/office/drawing/2014/main" id="{8181E3BA-FEF6-6544-8798-59AA15FC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234" y="2364287"/>
            <a:ext cx="10356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Aggregator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735F1A9-2F87-E042-8C1C-2E1E5F26D3A9}"/>
              </a:ext>
            </a:extLst>
          </p:cNvPr>
          <p:cNvSpPr/>
          <p:nvPr/>
        </p:nvSpPr>
        <p:spPr>
          <a:xfrm>
            <a:off x="8232968" y="1928009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357965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37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59</cp:revision>
  <dcterms:created xsi:type="dcterms:W3CDTF">2020-06-10T20:47:35Z</dcterms:created>
  <dcterms:modified xsi:type="dcterms:W3CDTF">2022-03-07T15:05:59Z</dcterms:modified>
</cp:coreProperties>
</file>