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4674"/>
  </p:normalViewPr>
  <p:slideViewPr>
    <p:cSldViewPr snapToGrid="0" snapToObjects="1">
      <p:cViewPr varScale="1">
        <p:scale>
          <a:sx n="150" d="100"/>
          <a:sy n="150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956287" y="199793"/>
            <a:ext cx="10013018" cy="5633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90" y="199793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094079" y="689208"/>
            <a:ext cx="6155248" cy="49665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356766" y="689208"/>
            <a:ext cx="3447282" cy="27633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24590" y="1747053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222695" y="1091610"/>
            <a:ext cx="5898469" cy="323938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116041" y="7166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392580" y="7140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483193" y="1275705"/>
            <a:ext cx="3201858" cy="20789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448744" y="2300825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25" y="23863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20" y="2797101"/>
            <a:ext cx="10222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pic>
        <p:nvPicPr>
          <p:cNvPr id="56" name="Graphic 8">
            <a:extLst>
              <a:ext uri="{FF2B5EF4-FFF2-40B4-BE49-F238E27FC236}">
                <a16:creationId xmlns:a16="http://schemas.microsoft.com/office/drawing/2014/main" id="{2F594637-2AA7-844B-A3DB-9EDCF5D5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82" y="23765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CC460320-434F-E54C-BC80-65AA0787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934" y="2850275"/>
            <a:ext cx="10456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Account Settings</a:t>
            </a:r>
          </a:p>
        </p:txBody>
      </p:sp>
      <p:pic>
        <p:nvPicPr>
          <p:cNvPr id="58" name="Graphic 8">
            <a:extLst>
              <a:ext uri="{FF2B5EF4-FFF2-40B4-BE49-F238E27FC236}">
                <a16:creationId xmlns:a16="http://schemas.microsoft.com/office/drawing/2014/main" id="{45DD3C80-AF80-F043-9D50-65A7B6DE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68" y="2363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A020D221-7DBD-E641-A86D-6BF65AA5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956" y="2831856"/>
            <a:ext cx="9602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Account Settings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600" y="1849889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Block Account Public Access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82" y="14811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507" y="285330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33" y="2373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3" y="3424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93" y="3884692"/>
            <a:ext cx="9908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04" y="3978556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0" y="35923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308E61-8BF4-6445-8037-A93BF42BA271}"/>
              </a:ext>
            </a:extLst>
          </p:cNvPr>
          <p:cNvCxnSpPr>
            <a:cxnSpLocks/>
          </p:cNvCxnSpPr>
          <p:nvPr/>
        </p:nvCxnSpPr>
        <p:spPr>
          <a:xfrm>
            <a:off x="4986735" y="2597879"/>
            <a:ext cx="78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182CD6-CC59-1444-B9F0-3A68FF14F0D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463393" y="3114910"/>
            <a:ext cx="151" cy="30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074432" y="22506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B075B1-99C7-C04A-8C1B-229FF282B726}"/>
              </a:ext>
            </a:extLst>
          </p:cNvPr>
          <p:cNvSpPr/>
          <p:nvPr/>
        </p:nvSpPr>
        <p:spPr>
          <a:xfrm>
            <a:off x="2539586" y="22904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070758" y="32489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383627" y="35750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505564" y="13474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F989AC8-8B59-1C46-AF74-A33CF6622A5B}"/>
              </a:ext>
            </a:extLst>
          </p:cNvPr>
          <p:cNvSpPr/>
          <p:nvPr/>
        </p:nvSpPr>
        <p:spPr>
          <a:xfrm>
            <a:off x="9467756" y="23691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6EFE856C-F684-5D45-A861-6545749E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93" y="18583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21">
            <a:extLst>
              <a:ext uri="{FF2B5EF4-FFF2-40B4-BE49-F238E27FC236}">
                <a16:creationId xmlns:a16="http://schemas.microsoft.com/office/drawing/2014/main" id="{A6DF4B5C-EF11-4047-9A25-CD0B2C65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8" y="132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65175" y="134278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884251" y="18666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BBD16-55AC-CE44-B8C7-99178239D5D6}"/>
              </a:ext>
            </a:extLst>
          </p:cNvPr>
          <p:cNvSpPr/>
          <p:nvPr/>
        </p:nvSpPr>
        <p:spPr>
          <a:xfrm>
            <a:off x="1200294" y="4471790"/>
            <a:ext cx="5920870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EAAB9E66-AC31-8E4D-AB38-E7EAEAEC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25" y="46241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6">
            <a:extLst>
              <a:ext uri="{FF2B5EF4-FFF2-40B4-BE49-F238E27FC236}">
                <a16:creationId xmlns:a16="http://schemas.microsoft.com/office/drawing/2014/main" id="{D4EF2674-09A5-D242-ADA6-DA1C330F8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830" y="5029111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F2B0A9-E50F-F141-8975-4E45BF614C42}"/>
              </a:ext>
            </a:extLst>
          </p:cNvPr>
          <p:cNvSpPr/>
          <p:nvPr/>
        </p:nvSpPr>
        <p:spPr>
          <a:xfrm>
            <a:off x="2529063" y="45125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EF435EE0-6B48-DF4D-BA0F-ABF4A4C1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81" y="1190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2">
            <a:extLst>
              <a:ext uri="{FF2B5EF4-FFF2-40B4-BE49-F238E27FC236}">
                <a16:creationId xmlns:a16="http://schemas.microsoft.com/office/drawing/2014/main" id="{AAC8ED0A-7591-EA46-B9A9-432BF3E6CCFC}"/>
              </a:ext>
            </a:extLst>
          </p:cNvPr>
          <p:cNvSpPr txBox="1"/>
          <p:nvPr/>
        </p:nvSpPr>
        <p:spPr>
          <a:xfrm>
            <a:off x="5242156" y="1592361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71" name="Graphic 29">
            <a:extLst>
              <a:ext uri="{FF2B5EF4-FFF2-40B4-BE49-F238E27FC236}">
                <a16:creationId xmlns:a16="http://schemas.microsoft.com/office/drawing/2014/main" id="{194FE4AA-2936-344D-A3E1-AE2EEFC2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01" y="11899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">
            <a:extLst>
              <a:ext uri="{FF2B5EF4-FFF2-40B4-BE49-F238E27FC236}">
                <a16:creationId xmlns:a16="http://schemas.microsoft.com/office/drawing/2014/main" id="{D007E6F1-DFB9-B848-B4EE-C8D278615335}"/>
              </a:ext>
            </a:extLst>
          </p:cNvPr>
          <p:cNvSpPr txBox="1"/>
          <p:nvPr/>
        </p:nvSpPr>
        <p:spPr>
          <a:xfrm>
            <a:off x="3986795" y="156443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1BE76D-84FD-E447-9ECA-31AE37CC4949}"/>
              </a:ext>
            </a:extLst>
          </p:cNvPr>
          <p:cNvSpPr/>
          <p:nvPr/>
        </p:nvSpPr>
        <p:spPr>
          <a:xfrm>
            <a:off x="4066185" y="12339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820BB-6C7D-4B4A-ABA0-5D456AB281B9}"/>
              </a:ext>
            </a:extLst>
          </p:cNvPr>
          <p:cNvCxnSpPr>
            <a:cxnSpLocks/>
          </p:cNvCxnSpPr>
          <p:nvPr/>
        </p:nvCxnSpPr>
        <p:spPr>
          <a:xfrm>
            <a:off x="4858784" y="1418931"/>
            <a:ext cx="40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D444918-7362-8849-9895-4FD3F7BB7C2A}"/>
              </a:ext>
            </a:extLst>
          </p:cNvPr>
          <p:cNvSpPr/>
          <p:nvPr/>
        </p:nvSpPr>
        <p:spPr>
          <a:xfrm>
            <a:off x="5521030" y="12447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407B8ECC-E9DD-374C-9C8B-587A05F9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59" y="34525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2">
            <a:extLst>
              <a:ext uri="{FF2B5EF4-FFF2-40B4-BE49-F238E27FC236}">
                <a16:creationId xmlns:a16="http://schemas.microsoft.com/office/drawing/2014/main" id="{744BF8B2-2FB2-1C4E-8F59-2BF6B92F1704}"/>
              </a:ext>
            </a:extLst>
          </p:cNvPr>
          <p:cNvSpPr txBox="1"/>
          <p:nvPr/>
        </p:nvSpPr>
        <p:spPr>
          <a:xfrm>
            <a:off x="5257710" y="3859045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292D9A-83E2-194D-A5E7-0E7CAD5F03B2}"/>
              </a:ext>
            </a:extLst>
          </p:cNvPr>
          <p:cNvSpPr/>
          <p:nvPr/>
        </p:nvSpPr>
        <p:spPr>
          <a:xfrm>
            <a:off x="5526124" y="35053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4EB46F-97AE-C949-BF9D-C7037F16D366}"/>
              </a:ext>
            </a:extLst>
          </p:cNvPr>
          <p:cNvCxnSpPr>
            <a:cxnSpLocks/>
          </p:cNvCxnSpPr>
          <p:nvPr/>
        </p:nvCxnSpPr>
        <p:spPr>
          <a:xfrm>
            <a:off x="5077265" y="3082889"/>
            <a:ext cx="370348" cy="34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A31A76-FB9F-0245-92CE-762688AFC7CA}"/>
              </a:ext>
            </a:extLst>
          </p:cNvPr>
          <p:cNvCxnSpPr>
            <a:cxnSpLocks/>
          </p:cNvCxnSpPr>
          <p:nvPr/>
        </p:nvCxnSpPr>
        <p:spPr>
          <a:xfrm>
            <a:off x="3315974" y="2614959"/>
            <a:ext cx="75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307A2D-4D98-7D47-A9B8-B876C9DCA11C}"/>
              </a:ext>
            </a:extLst>
          </p:cNvPr>
          <p:cNvCxnSpPr>
            <a:cxnSpLocks/>
          </p:cNvCxnSpPr>
          <p:nvPr/>
        </p:nvCxnSpPr>
        <p:spPr>
          <a:xfrm flipV="1">
            <a:off x="4452933" y="1866674"/>
            <a:ext cx="0" cy="36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1EC7ABC-09D5-CE4C-B58F-E87B21A03C89}"/>
              </a:ext>
            </a:extLst>
          </p:cNvPr>
          <p:cNvSpPr/>
          <p:nvPr/>
        </p:nvSpPr>
        <p:spPr>
          <a:xfrm>
            <a:off x="6193886" y="2386359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65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2020-06-10T20:47:35Z</dcterms:created>
  <dcterms:modified xsi:type="dcterms:W3CDTF">2022-05-13T16:43:18Z</dcterms:modified>
</cp:coreProperties>
</file>