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3"/>
    <p:restoredTop sz="94674"/>
  </p:normalViewPr>
  <p:slideViewPr>
    <p:cSldViewPr snapToGrid="0" snapToObjects="1">
      <p:cViewPr>
        <p:scale>
          <a:sx n="113" d="100"/>
          <a:sy n="113" d="100"/>
        </p:scale>
        <p:origin x="10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518468" y="552355"/>
            <a:ext cx="7155064" cy="57532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2710472" y="993579"/>
            <a:ext cx="2506877" cy="255419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8468" y="552355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2956113" y="3628724"/>
            <a:ext cx="3265572" cy="255419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6321598" y="3628724"/>
            <a:ext cx="2831524" cy="255419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2765733" y="2822036"/>
            <a:ext cx="1275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2861" y="2371748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814044" y="1515317"/>
            <a:ext cx="2284892" cy="191830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3033593" y="5541014"/>
            <a:ext cx="1218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4081" y="5091580"/>
            <a:ext cx="457200" cy="45720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049550" y="4123947"/>
            <a:ext cx="3055437" cy="19335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2735719" y="10143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153517" y="23784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2983703" y="365597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6346562" y="365597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3429307" y="509845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5A5B4C-8864-0D4C-B02D-2934ADE31255}"/>
              </a:ext>
            </a:extLst>
          </p:cNvPr>
          <p:cNvSpPr/>
          <p:nvPr/>
        </p:nvSpPr>
        <p:spPr>
          <a:xfrm>
            <a:off x="5320920" y="993579"/>
            <a:ext cx="4227351" cy="255419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DDF4D-4B3B-C645-A8E4-0B08248B0757}"/>
              </a:ext>
            </a:extLst>
          </p:cNvPr>
          <p:cNvSpPr/>
          <p:nvPr/>
        </p:nvSpPr>
        <p:spPr>
          <a:xfrm>
            <a:off x="5423096" y="1505355"/>
            <a:ext cx="4010669" cy="19273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CBCF9-9E40-8B4C-AC64-59AAF7B66390}"/>
              </a:ext>
            </a:extLst>
          </p:cNvPr>
          <p:cNvSpPr txBox="1"/>
          <p:nvPr/>
        </p:nvSpPr>
        <p:spPr>
          <a:xfrm>
            <a:off x="6438769" y="2834596"/>
            <a:ext cx="138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Bucket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4996B0-3392-5145-A093-FF669FBBDB99}"/>
              </a:ext>
            </a:extLst>
          </p:cNvPr>
          <p:cNvSpPr/>
          <p:nvPr/>
        </p:nvSpPr>
        <p:spPr>
          <a:xfrm>
            <a:off x="5344064" y="10143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310F5A-96C5-5445-A60A-2ACF3FA7C39D}"/>
              </a:ext>
            </a:extLst>
          </p:cNvPr>
          <p:cNvSpPr txBox="1"/>
          <p:nvPr/>
        </p:nvSpPr>
        <p:spPr>
          <a:xfrm>
            <a:off x="5437916" y="2821156"/>
            <a:ext cx="118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AB1BC67-40D5-E047-AA47-37D6CE2D4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5289" y="2374326"/>
            <a:ext cx="457200" cy="45720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3957285" y="2819069"/>
            <a:ext cx="116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41FA73-87BC-A64E-9986-C6A3B2E1738D}"/>
              </a:ext>
            </a:extLst>
          </p:cNvPr>
          <p:cNvSpPr/>
          <p:nvPr/>
        </p:nvSpPr>
        <p:spPr>
          <a:xfrm>
            <a:off x="7483365" y="4389720"/>
            <a:ext cx="1549097" cy="15821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EB84BD-0465-DD40-B35A-CE3586CF57BD}"/>
              </a:ext>
            </a:extLst>
          </p:cNvPr>
          <p:cNvSpPr txBox="1"/>
          <p:nvPr/>
        </p:nvSpPr>
        <p:spPr>
          <a:xfrm>
            <a:off x="7689870" y="5557735"/>
            <a:ext cx="1378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Conformance Pack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DE7897-D1ED-FB47-926B-6CD5E355CB15}"/>
              </a:ext>
            </a:extLst>
          </p:cNvPr>
          <p:cNvSpPr/>
          <p:nvPr/>
        </p:nvSpPr>
        <p:spPr>
          <a:xfrm>
            <a:off x="7587919" y="4630113"/>
            <a:ext cx="1444543" cy="13417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A801BF-0E6F-0A4F-B304-F0BB23AB4ED0}"/>
              </a:ext>
            </a:extLst>
          </p:cNvPr>
          <p:cNvSpPr/>
          <p:nvPr/>
        </p:nvSpPr>
        <p:spPr>
          <a:xfrm>
            <a:off x="7678780" y="4859862"/>
            <a:ext cx="1353682" cy="11120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97B1A428-5268-8C4B-8E38-E8BAC8181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0638" y="5098451"/>
            <a:ext cx="457200" cy="457200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1D6FDB20-DFA5-AD43-AD66-7C2B8E8C0AC0}"/>
              </a:ext>
            </a:extLst>
          </p:cNvPr>
          <p:cNvSpPr/>
          <p:nvPr/>
        </p:nvSpPr>
        <p:spPr>
          <a:xfrm>
            <a:off x="8164099" y="511783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6E29F94C-C778-BD43-86EF-07E2133769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45194" y="5123283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FE17A11-C202-8742-BD13-FB3BFD50B121}"/>
              </a:ext>
            </a:extLst>
          </p:cNvPr>
          <p:cNvSpPr txBox="1"/>
          <p:nvPr/>
        </p:nvSpPr>
        <p:spPr>
          <a:xfrm>
            <a:off x="6343070" y="5496030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Service-Linked Role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B89E8C2-CCD3-6A4B-BAFC-951E4EDBF2B3}"/>
              </a:ext>
            </a:extLst>
          </p:cNvPr>
          <p:cNvSpPr/>
          <p:nvPr/>
        </p:nvSpPr>
        <p:spPr>
          <a:xfrm>
            <a:off x="6775764" y="49653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16EAD63-FDB6-7E41-AD57-6B778FA56D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6535" y="2375298"/>
            <a:ext cx="457200" cy="457200"/>
          </a:xfrm>
          <a:prstGeom prst="rect">
            <a:avLst/>
          </a:prstGeom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4314627" y="23928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D9D0446-FB46-694D-974D-A264ED50F67D}"/>
              </a:ext>
            </a:extLst>
          </p:cNvPr>
          <p:cNvSpPr/>
          <p:nvPr/>
        </p:nvSpPr>
        <p:spPr>
          <a:xfrm>
            <a:off x="5810917" y="23813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4FBBB0-60BF-4F46-B4B5-29594C608810}"/>
              </a:ext>
            </a:extLst>
          </p:cNvPr>
          <p:cNvSpPr/>
          <p:nvPr/>
        </p:nvSpPr>
        <p:spPr>
          <a:xfrm>
            <a:off x="7755099" y="1738989"/>
            <a:ext cx="1578503" cy="157201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B79633-6068-F24E-9ABF-3549869255B1}"/>
              </a:ext>
            </a:extLst>
          </p:cNvPr>
          <p:cNvSpPr txBox="1"/>
          <p:nvPr/>
        </p:nvSpPr>
        <p:spPr>
          <a:xfrm>
            <a:off x="7954867" y="2832773"/>
            <a:ext cx="1378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Conformance Pack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E02832-5367-2C4A-9E8A-43F51303B70D}"/>
              </a:ext>
            </a:extLst>
          </p:cNvPr>
          <p:cNvSpPr/>
          <p:nvPr/>
        </p:nvSpPr>
        <p:spPr>
          <a:xfrm>
            <a:off x="7857471" y="1948642"/>
            <a:ext cx="1476131" cy="13623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E79AC1-B9FA-3B4B-9AA0-AAA8A7100F73}"/>
              </a:ext>
            </a:extLst>
          </p:cNvPr>
          <p:cNvSpPr/>
          <p:nvPr/>
        </p:nvSpPr>
        <p:spPr>
          <a:xfrm>
            <a:off x="7954867" y="2173554"/>
            <a:ext cx="1378736" cy="1137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EA7FAF72-E960-7142-B02D-CE8DA4541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0021" y="2379445"/>
            <a:ext cx="457200" cy="457200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E66213B0-7AF8-E546-8B36-4FF5F4D03EE6}"/>
              </a:ext>
            </a:extLst>
          </p:cNvPr>
          <p:cNvSpPr/>
          <p:nvPr/>
        </p:nvSpPr>
        <p:spPr>
          <a:xfrm>
            <a:off x="8423482" y="238832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42B4F7-1DAC-2B48-9E25-3588CA955764}"/>
              </a:ext>
            </a:extLst>
          </p:cNvPr>
          <p:cNvSpPr/>
          <p:nvPr/>
        </p:nvSpPr>
        <p:spPr>
          <a:xfrm>
            <a:off x="4406380" y="4389720"/>
            <a:ext cx="1572566" cy="1587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89B4E2-B880-DC4C-8C4E-04E76A68533A}"/>
              </a:ext>
            </a:extLst>
          </p:cNvPr>
          <p:cNvSpPr txBox="1"/>
          <p:nvPr/>
        </p:nvSpPr>
        <p:spPr>
          <a:xfrm>
            <a:off x="4575179" y="5545994"/>
            <a:ext cx="1378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Conformance Pack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5D904AB-3B5B-564B-9507-26339048032E}"/>
              </a:ext>
            </a:extLst>
          </p:cNvPr>
          <p:cNvSpPr/>
          <p:nvPr/>
        </p:nvSpPr>
        <p:spPr>
          <a:xfrm>
            <a:off x="4514620" y="4622433"/>
            <a:ext cx="1464326" cy="13544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9D5EE50-A80D-D74F-9C69-9DD0512FC2AA}"/>
              </a:ext>
            </a:extLst>
          </p:cNvPr>
          <p:cNvSpPr/>
          <p:nvPr/>
        </p:nvSpPr>
        <p:spPr>
          <a:xfrm>
            <a:off x="4600210" y="4850472"/>
            <a:ext cx="1378736" cy="11264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E7A3CED0-7123-E840-A6B7-79AA06D10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9987" y="5091580"/>
            <a:ext cx="457200" cy="4572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B8437765-9D5A-3445-95F7-E4A41CF5B156}"/>
              </a:ext>
            </a:extLst>
          </p:cNvPr>
          <p:cNvSpPr/>
          <p:nvPr/>
        </p:nvSpPr>
        <p:spPr>
          <a:xfrm>
            <a:off x="5053448" y="51004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4D5EED-E31C-BC41-9DA8-C260F9B78FD9}"/>
              </a:ext>
            </a:extLst>
          </p:cNvPr>
          <p:cNvCxnSpPr>
            <a:cxnSpLocks/>
          </p:cNvCxnSpPr>
          <p:nvPr/>
        </p:nvCxnSpPr>
        <p:spPr>
          <a:xfrm flipH="1">
            <a:off x="7402851" y="2615494"/>
            <a:ext cx="9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14">
            <a:extLst>
              <a:ext uri="{FF2B5EF4-FFF2-40B4-BE49-F238E27FC236}">
                <a16:creationId xmlns:a16="http://schemas.microsoft.com/office/drawing/2014/main" id="{7ED57E96-A883-8E40-B16F-A9D122EC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38" y="2371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ACEBD54F-E18F-2E40-BED4-7030ACC7F2B3}"/>
              </a:ext>
            </a:extLst>
          </p:cNvPr>
          <p:cNvSpPr/>
          <p:nvPr/>
        </p:nvSpPr>
        <p:spPr>
          <a:xfrm>
            <a:off x="6961109" y="23200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70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2020-06-10T20:47:35Z</dcterms:created>
  <dcterms:modified xsi:type="dcterms:W3CDTF">2022-03-07T14:58:23Z</dcterms:modified>
</cp:coreProperties>
</file>