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1"/>
    <p:restoredTop sz="94674"/>
  </p:normalViewPr>
  <p:slideViewPr>
    <p:cSldViewPr snapToGrid="0" snapToObjects="1">
      <p:cViewPr>
        <p:scale>
          <a:sx n="213" d="100"/>
          <a:sy n="213" d="100"/>
        </p:scale>
        <p:origin x="-30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3243661" y="224373"/>
            <a:ext cx="4943606" cy="6545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425674" y="612426"/>
            <a:ext cx="4556573" cy="316214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3660" y="224373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3425674" y="3861141"/>
            <a:ext cx="4556572" cy="272592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C3CACE-8182-0048-84AF-D202A097E763}"/>
              </a:ext>
            </a:extLst>
          </p:cNvPr>
          <p:cNvSpPr txBox="1"/>
          <p:nvPr/>
        </p:nvSpPr>
        <p:spPr>
          <a:xfrm>
            <a:off x="6943464" y="2218037"/>
            <a:ext cx="873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Firewall Manager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5186422" y="2183700"/>
            <a:ext cx="110452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1152" y="2728219"/>
            <a:ext cx="457200" cy="457200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5144677" y="3188330"/>
            <a:ext cx="1208933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5187950" y="1263625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7367" y="919452"/>
            <a:ext cx="469900" cy="46990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720951" y="2682789"/>
            <a:ext cx="120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7204" y="2216710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3547146" y="1530879"/>
            <a:ext cx="4269727" cy="213781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5047693" y="4681081"/>
            <a:ext cx="1349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Disassociate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7367" y="4335561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3553388" y="5782035"/>
            <a:ext cx="118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0511" y="5324835"/>
            <a:ext cx="457200" cy="457200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559767" y="4932177"/>
            <a:ext cx="4278765" cy="150231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456460" y="64544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4109735" y="22313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252219" y="17665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D19D73F6-9040-9F42-9694-78C3D3AE10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51569" y="1758035"/>
            <a:ext cx="457200" cy="457200"/>
          </a:xfrm>
          <a:prstGeom prst="rect">
            <a:avLst/>
          </a:prstGeom>
        </p:spPr>
      </p:pic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5295620" y="9835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522403" y="274214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D0C8646-87C5-B84D-B95C-97D1313A20DB}"/>
              </a:ext>
            </a:extLst>
          </p:cNvPr>
          <p:cNvSpPr/>
          <p:nvPr/>
        </p:nvSpPr>
        <p:spPr>
          <a:xfrm>
            <a:off x="7164371" y="17647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3446246" y="38861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3935737" y="533412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5297135" y="44116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56A3B7-E4EE-984D-9E4C-8E97A237B517}"/>
              </a:ext>
            </a:extLst>
          </p:cNvPr>
          <p:cNvSpPr txBox="1"/>
          <p:nvPr/>
        </p:nvSpPr>
        <p:spPr>
          <a:xfrm>
            <a:off x="7028930" y="5775597"/>
            <a:ext cx="809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Firewall Manager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2D1B6F6C-22DA-384D-9386-589D22B642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01568" y="5324616"/>
            <a:ext cx="457200" cy="4572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6074958-2197-A44D-B4D8-6980EAC6DCB4}"/>
              </a:ext>
            </a:extLst>
          </p:cNvPr>
          <p:cNvSpPr/>
          <p:nvPr/>
        </p:nvSpPr>
        <p:spPr>
          <a:xfrm>
            <a:off x="4980166" y="5233213"/>
            <a:ext cx="1926583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 VPC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CA997EB-5D37-7343-963A-A60B29DE72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80167" y="5233213"/>
            <a:ext cx="330200" cy="3302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39DF599-9F1D-EE40-A365-1945AD05608B}"/>
              </a:ext>
            </a:extLst>
          </p:cNvPr>
          <p:cNvSpPr/>
          <p:nvPr/>
        </p:nvSpPr>
        <p:spPr>
          <a:xfrm>
            <a:off x="5087411" y="5635080"/>
            <a:ext cx="1710507" cy="66946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Allowed Rules Security group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0D09834-9EE3-4044-898C-FB6B74D06D42}"/>
              </a:ext>
            </a:extLst>
          </p:cNvPr>
          <p:cNvSpPr/>
          <p:nvPr/>
        </p:nvSpPr>
        <p:spPr>
          <a:xfrm>
            <a:off x="4987651" y="52520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7A5FD1E-63DF-6B40-A772-603AD89ED537}"/>
              </a:ext>
            </a:extLst>
          </p:cNvPr>
          <p:cNvSpPr/>
          <p:nvPr/>
        </p:nvSpPr>
        <p:spPr>
          <a:xfrm>
            <a:off x="7213926" y="533404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42" name="Graphic 13">
            <a:extLst>
              <a:ext uri="{FF2B5EF4-FFF2-40B4-BE49-F238E27FC236}">
                <a16:creationId xmlns:a16="http://schemas.microsoft.com/office/drawing/2014/main" id="{3F561E51-0C5A-344E-8779-59376486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52" y="17580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54BEA3-A7A2-5E4B-973B-D7F07E611318}"/>
              </a:ext>
            </a:extLst>
          </p:cNvPr>
          <p:cNvCxnSpPr>
            <a:cxnSpLocks/>
          </p:cNvCxnSpPr>
          <p:nvPr/>
        </p:nvCxnSpPr>
        <p:spPr>
          <a:xfrm>
            <a:off x="5750830" y="2433481"/>
            <a:ext cx="0" cy="2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B3B4ED-B69A-154C-8794-019F031D165A}"/>
              </a:ext>
            </a:extLst>
          </p:cNvPr>
          <p:cNvCxnSpPr>
            <a:cxnSpLocks/>
          </p:cNvCxnSpPr>
          <p:nvPr/>
        </p:nvCxnSpPr>
        <p:spPr>
          <a:xfrm>
            <a:off x="6202216" y="2000640"/>
            <a:ext cx="652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49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2020-06-10T20:47:35Z</dcterms:created>
  <dcterms:modified xsi:type="dcterms:W3CDTF">2022-03-07T15:19:33Z</dcterms:modified>
</cp:coreProperties>
</file>