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RA Bedrock Org" id="{3B8102A6-6D01-1443-87DB-BD3ED5CBE6D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FD081-2AC6-0C48-B3B9-E80B26A5A44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67F34-2D26-2A4B-831A-237A3A5C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7F34-2D26-2A4B-831A-237A3A5C4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612D-2F95-A5AE-D75C-433A8D551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75BEC-2498-84D0-6F0B-AEF4E23A4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77C2-6600-6A33-A514-8C0B59FB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0B7B-3BD7-0532-F833-4140846A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0B87-9B64-35FF-653A-88AD88A6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D503-1594-5249-5F79-237F4576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91A0-1F52-6042-6445-04A48FC7F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B05A-D835-6022-F427-92EBCF4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2054-4924-1B0E-7E76-4D280EAB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9E0C-1BBE-8682-2408-3CACDA72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4027F-9F8F-3939-EE20-30BBE5B46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D9632-B72F-915A-AF00-EAE93D24F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3FE0-6F8C-EFCA-1D21-4EA8DFBD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2156-B355-F4A3-D42B-FDA8BFB3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2E84-801A-1380-BFE1-83F6047D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D163-D71A-3A8C-3F6B-829F9975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4523-1212-B31E-2870-ABF2C244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975D-F434-C678-2B14-7968794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43CA-3424-2CBD-CE5B-5E91D158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F12C-9DF1-3054-8AE9-526790E3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3FE6-11AD-0A0B-7B09-149F23CC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5FEE-F9A7-325B-494B-57BF4154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493F-666E-DEC0-509F-C83E7C71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6582-9599-6937-4987-A9AA244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A9DA-3AB3-FCCF-9111-F2D278A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3B3-9FAD-EBE3-266E-2888D78B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A001-4870-F411-86A7-1FC20C78B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AE57-9224-6393-74BE-5313878E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6296C-26A5-CF7C-61A7-D0A30BB1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1AC1-FC74-F32F-4A3D-E467AFB6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E38C-3DC3-41BE-BD82-820A4E66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2CC3-B95C-E3A5-6A89-82353362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2EDF-67BD-CF74-3638-9BF238D0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0D5C5-D4CF-897B-F185-DD5FE220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6F50-7330-0D13-4860-388B3E1C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A3EFD-96A0-3C64-C1C8-7DF513A15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C50B2-154E-E2A3-8CA3-E675EFE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D95E0-2EC3-EA5B-5696-0CB5C689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79C9B-84A9-BFF6-FCD4-183492C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0965-4B86-B27C-8870-80C23F0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835CF-C835-0249-0166-9E786561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7A15-6FFC-FD98-9BC5-B4F305BD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D9DFD-BF4D-8BD4-5AD5-2DD00473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FB843-35D3-4B7E-CE92-E2F9A12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02FE7-7C14-BDFA-20CD-27AAB58D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0288B-281B-7987-10A9-6CC6CCE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3292-F781-A8A3-798B-004C554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CBEE-1969-DCEF-B7E1-1A152038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FCBF5-4646-2356-93A2-BFDBD66C4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0970-8306-021E-EC62-11C4C3A2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B6BD-9332-8D37-1C4B-F25A6035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42A8-08C7-C7A8-3DD1-69A23045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D86-E739-8E22-1D66-857E3AFF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882E6-3BDB-6E80-9EC4-E4B34706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9C7B5-384C-3522-B6CC-8DFD54A8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94B94-E996-A8FC-BF42-7A1ACDF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65186-4666-5E56-A079-F4490DE1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4546-5D1F-7634-B734-6588FF61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DF65C-0E20-2F44-7D2B-5A281F0A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35D1-0A01-CDD6-B591-B80856EF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29D2-0D3F-B537-C305-D6C10392D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0BF7-D1F7-0C4E-829D-5A605C08C16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1890-3CBE-3070-A5CE-7EEEFBF0D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CB42-72E0-88A9-1DB0-8EA15B537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9636DA-0B2F-C9CC-BCC1-86668B7F21C0}"/>
              </a:ext>
            </a:extLst>
          </p:cNvPr>
          <p:cNvSpPr/>
          <p:nvPr/>
        </p:nvSpPr>
        <p:spPr>
          <a:xfrm>
            <a:off x="499680" y="158631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F38E89-39A9-C667-BAE5-DFBD2C9F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9680" y="158630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C2F3C1-F57E-631E-A201-D785B439D730}"/>
              </a:ext>
            </a:extLst>
          </p:cNvPr>
          <p:cNvSpPr/>
          <p:nvPr/>
        </p:nvSpPr>
        <p:spPr>
          <a:xfrm>
            <a:off x="663205" y="590706"/>
            <a:ext cx="6559591" cy="3434307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9230CDB-6C1C-7569-E8FA-71E5C6075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187" y="590705"/>
            <a:ext cx="424469" cy="424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6DA603-7BD0-3694-4BCE-0FBF74C86C56}"/>
              </a:ext>
            </a:extLst>
          </p:cNvPr>
          <p:cNvSpPr/>
          <p:nvPr/>
        </p:nvSpPr>
        <p:spPr>
          <a:xfrm>
            <a:off x="1111268" y="914397"/>
            <a:ext cx="5886665" cy="1806349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939471F-0F08-A765-52E2-114F3A856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1059" y="909758"/>
            <a:ext cx="391567" cy="3915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3BBDD7-0F6A-8BC4-9868-F059FBFA0510}"/>
              </a:ext>
            </a:extLst>
          </p:cNvPr>
          <p:cNvSpPr/>
          <p:nvPr/>
        </p:nvSpPr>
        <p:spPr>
          <a:xfrm>
            <a:off x="7329935" y="590705"/>
            <a:ext cx="3999158" cy="596911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Bedrock Accounts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AEC18DD-1108-41AD-FFE1-C63C72F3B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4673" y="592467"/>
            <a:ext cx="381000" cy="381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2B75DB1-0E40-BAC4-1192-5848AD4D7924}"/>
              </a:ext>
            </a:extLst>
          </p:cNvPr>
          <p:cNvSpPr/>
          <p:nvPr/>
        </p:nvSpPr>
        <p:spPr>
          <a:xfrm>
            <a:off x="7396077" y="9801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22EC10-844D-EDF9-8E8C-3E46DD411421}"/>
              </a:ext>
            </a:extLst>
          </p:cNvPr>
          <p:cNvSpPr/>
          <p:nvPr/>
        </p:nvSpPr>
        <p:spPr>
          <a:xfrm>
            <a:off x="736509" y="10229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FD572-5C33-4CC7-838F-CD0AF7A58FD7}"/>
              </a:ext>
            </a:extLst>
          </p:cNvPr>
          <p:cNvSpPr/>
          <p:nvPr/>
        </p:nvSpPr>
        <p:spPr>
          <a:xfrm>
            <a:off x="650584" y="4140865"/>
            <a:ext cx="6573634" cy="242564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(Security Tooling) Account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55BDE9-5DB6-A3BC-3571-8BB87CB77EE9}"/>
              </a:ext>
            </a:extLst>
          </p:cNvPr>
          <p:cNvSpPr/>
          <p:nvPr/>
        </p:nvSpPr>
        <p:spPr>
          <a:xfrm>
            <a:off x="742543" y="458315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721C50D-1E83-8437-266D-950BB6B41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187" y="4149260"/>
            <a:ext cx="424469" cy="42446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8ED3F55-C0A1-79F8-B931-21625756A0E9}"/>
              </a:ext>
            </a:extLst>
          </p:cNvPr>
          <p:cNvSpPr/>
          <p:nvPr/>
        </p:nvSpPr>
        <p:spPr>
          <a:xfrm>
            <a:off x="1114214" y="2831183"/>
            <a:ext cx="2208040" cy="1100051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4726502-6076-B766-BF78-8DBAC2426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1268" y="2829518"/>
            <a:ext cx="366179" cy="338804"/>
          </a:xfrm>
          <a:prstGeom prst="rect">
            <a:avLst/>
          </a:prstGeom>
        </p:spPr>
      </p:pic>
      <p:sp>
        <p:nvSpPr>
          <p:cNvPr id="43" name="TextBox 2">
            <a:extLst>
              <a:ext uri="{FF2B5EF4-FFF2-40B4-BE49-F238E27FC236}">
                <a16:creationId xmlns:a16="http://schemas.microsoft.com/office/drawing/2014/main" id="{6D9F1F38-2CD4-C91D-422B-61AE478EFC1F}"/>
              </a:ext>
            </a:extLst>
          </p:cNvPr>
          <p:cNvSpPr txBox="1"/>
          <p:nvPr/>
        </p:nvSpPr>
        <p:spPr>
          <a:xfrm>
            <a:off x="4992490" y="2038775"/>
            <a:ext cx="1311028" cy="600164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Bedrock Guardrails Lambda Function</a:t>
            </a: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B353B4B8-F604-2006-3DCC-2BE93028481B}"/>
              </a:ext>
            </a:extLst>
          </p:cNvPr>
          <p:cNvSpPr txBox="1"/>
          <p:nvPr/>
        </p:nvSpPr>
        <p:spPr>
          <a:xfrm>
            <a:off x="2907574" y="1813579"/>
            <a:ext cx="1098724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3B40A9-7351-4812-7188-90FE0530620A}"/>
              </a:ext>
            </a:extLst>
          </p:cNvPr>
          <p:cNvSpPr txBox="1"/>
          <p:nvPr/>
        </p:nvSpPr>
        <p:spPr>
          <a:xfrm>
            <a:off x="1060189" y="1945718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46" name="Graphic 13">
            <a:extLst>
              <a:ext uri="{FF2B5EF4-FFF2-40B4-BE49-F238E27FC236}">
                <a16:creationId xmlns:a16="http://schemas.microsoft.com/office/drawing/2014/main" id="{1EB5D329-CE3E-AEE7-8887-7EC8D00E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222" y="1286085"/>
            <a:ext cx="765953" cy="76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A55222F3-D831-121F-517D-9068A5C05856}"/>
              </a:ext>
            </a:extLst>
          </p:cNvPr>
          <p:cNvSpPr/>
          <p:nvPr/>
        </p:nvSpPr>
        <p:spPr>
          <a:xfrm>
            <a:off x="5152496" y="12336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pic>
        <p:nvPicPr>
          <p:cNvPr id="48" name="Graphic 7">
            <a:extLst>
              <a:ext uri="{FF2B5EF4-FFF2-40B4-BE49-F238E27FC236}">
                <a16:creationId xmlns:a16="http://schemas.microsoft.com/office/drawing/2014/main" id="{4B75976B-BE8A-FFBC-28DA-C71E1E15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731" y="1443413"/>
            <a:ext cx="374391" cy="374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C7B1FF-FED4-DE6D-A039-C8908E3E9C3B}"/>
              </a:ext>
            </a:extLst>
          </p:cNvPr>
          <p:cNvCxnSpPr>
            <a:cxnSpLocks/>
          </p:cNvCxnSpPr>
          <p:nvPr/>
        </p:nvCxnSpPr>
        <p:spPr>
          <a:xfrm flipH="1" flipV="1">
            <a:off x="4817193" y="1233623"/>
            <a:ext cx="409629" cy="34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Graphic 29">
            <a:extLst>
              <a:ext uri="{FF2B5EF4-FFF2-40B4-BE49-F238E27FC236}">
                <a16:creationId xmlns:a16="http://schemas.microsoft.com/office/drawing/2014/main" id="{FEEDC99D-4551-BE86-D377-EF465026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129" y="985134"/>
            <a:ext cx="475182" cy="475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">
            <a:extLst>
              <a:ext uri="{FF2B5EF4-FFF2-40B4-BE49-F238E27FC236}">
                <a16:creationId xmlns:a16="http://schemas.microsoft.com/office/drawing/2014/main" id="{905057EE-CF6D-7953-241F-0D2CFB225533}"/>
              </a:ext>
            </a:extLst>
          </p:cNvPr>
          <p:cNvSpPr txBox="1"/>
          <p:nvPr/>
        </p:nvSpPr>
        <p:spPr>
          <a:xfrm>
            <a:off x="4253114" y="1356883"/>
            <a:ext cx="555929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6D9EAD-9007-CA0A-3C95-5E0B5DCE32D4}"/>
              </a:ext>
            </a:extLst>
          </p:cNvPr>
          <p:cNvSpPr/>
          <p:nvPr/>
        </p:nvSpPr>
        <p:spPr>
          <a:xfrm>
            <a:off x="2966588" y="13368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53" name="Graphic 21">
            <a:extLst>
              <a:ext uri="{FF2B5EF4-FFF2-40B4-BE49-F238E27FC236}">
                <a16:creationId xmlns:a16="http://schemas.microsoft.com/office/drawing/2014/main" id="{4E4B6635-13E2-3A74-78D2-166D368A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42" y="1479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103282F5-F6E6-C4C0-9DAB-E8C86BE834A8}"/>
              </a:ext>
            </a:extLst>
          </p:cNvPr>
          <p:cNvSpPr/>
          <p:nvPr/>
        </p:nvSpPr>
        <p:spPr>
          <a:xfrm>
            <a:off x="1253970" y="13364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CD0187-C0A4-021B-CF09-6A211F240B8B}"/>
              </a:ext>
            </a:extLst>
          </p:cNvPr>
          <p:cNvSpPr/>
          <p:nvPr/>
        </p:nvSpPr>
        <p:spPr>
          <a:xfrm>
            <a:off x="4190805" y="97346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1A3F8E-D721-EBB7-050A-EFDCADFCB8F2}"/>
              </a:ext>
            </a:extLst>
          </p:cNvPr>
          <p:cNvCxnSpPr>
            <a:cxnSpLocks/>
          </p:cNvCxnSpPr>
          <p:nvPr/>
        </p:nvCxnSpPr>
        <p:spPr>
          <a:xfrm flipH="1">
            <a:off x="3716354" y="1687788"/>
            <a:ext cx="15104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AB3ED7-427F-E0F0-9A3C-446ECB5D29C8}"/>
              </a:ext>
            </a:extLst>
          </p:cNvPr>
          <p:cNvSpPr/>
          <p:nvPr/>
        </p:nvSpPr>
        <p:spPr>
          <a:xfrm>
            <a:off x="7615589" y="1421347"/>
            <a:ext cx="3001544" cy="3608104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91AE6C8D-F2AF-5665-48B1-D402E5587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5735" y="142623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397D699-0CF0-90EF-00E0-A157B0196ED7}"/>
              </a:ext>
            </a:extLst>
          </p:cNvPr>
          <p:cNvSpPr/>
          <p:nvPr/>
        </p:nvSpPr>
        <p:spPr>
          <a:xfrm>
            <a:off x="7798653" y="1734310"/>
            <a:ext cx="3001544" cy="352020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BFA35E3-475B-E3D8-00DA-0625668BDFA0}"/>
              </a:ext>
            </a:extLst>
          </p:cNvPr>
          <p:cNvSpPr/>
          <p:nvPr/>
        </p:nvSpPr>
        <p:spPr>
          <a:xfrm>
            <a:off x="7966954" y="2042469"/>
            <a:ext cx="3039368" cy="341654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C301E48D-A9CB-6CD8-E4CB-71E18B8DA1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87960" y="172559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7516811F-6795-85F8-DDF4-463716DEA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3754" y="203805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0E3BEE1-31D2-F64B-D0B7-086AB383C8DC}"/>
              </a:ext>
            </a:extLst>
          </p:cNvPr>
          <p:cNvSpPr txBox="1"/>
          <p:nvPr/>
        </p:nvSpPr>
        <p:spPr>
          <a:xfrm>
            <a:off x="1666733" y="3620121"/>
            <a:ext cx="110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 Role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9B2553E6-F3B4-311C-0227-402803C96A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983283" y="3231423"/>
            <a:ext cx="469900" cy="46990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DF0ACCD5-C959-C6BC-AD34-2958CAB6A76E}"/>
              </a:ext>
            </a:extLst>
          </p:cNvPr>
          <p:cNvSpPr/>
          <p:nvPr/>
        </p:nvSpPr>
        <p:spPr>
          <a:xfrm>
            <a:off x="1890847" y="323529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5D9AD02-818D-D408-A786-BC9AF3A49210}"/>
              </a:ext>
            </a:extLst>
          </p:cNvPr>
          <p:cNvSpPr/>
          <p:nvPr/>
        </p:nvSpPr>
        <p:spPr>
          <a:xfrm>
            <a:off x="1234502" y="4550049"/>
            <a:ext cx="5763431" cy="180683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FC84103-4762-F337-A7E1-64F9DDD74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4502" y="4545319"/>
            <a:ext cx="370837" cy="338804"/>
          </a:xfrm>
          <a:prstGeom prst="rect">
            <a:avLst/>
          </a:prstGeom>
        </p:spPr>
      </p:pic>
      <p:pic>
        <p:nvPicPr>
          <p:cNvPr id="142" name="Graphic 141" descr="Table resource icon for the Amazon DynamoDB service.">
            <a:extLst>
              <a:ext uri="{FF2B5EF4-FFF2-40B4-BE49-F238E27FC236}">
                <a16:creationId xmlns:a16="http://schemas.microsoft.com/office/drawing/2014/main" id="{FA958DC2-E0DC-D638-DBEA-EE11B1E4B2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74137" y="5013751"/>
            <a:ext cx="765668" cy="765668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E8C2DD80-8CF3-691C-83ED-8D85663EC5D7}"/>
              </a:ext>
            </a:extLst>
          </p:cNvPr>
          <p:cNvSpPr txBox="1"/>
          <p:nvPr/>
        </p:nvSpPr>
        <p:spPr>
          <a:xfrm>
            <a:off x="3504388" y="5770968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FC68CDA-B0CB-A1C1-157D-5BCE6C264148}"/>
              </a:ext>
            </a:extLst>
          </p:cNvPr>
          <p:cNvSpPr/>
          <p:nvPr/>
        </p:nvSpPr>
        <p:spPr>
          <a:xfrm>
            <a:off x="3547419" y="494485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BCD6E6-0A24-F5C6-22AE-4EE8346BD316}"/>
              </a:ext>
            </a:extLst>
          </p:cNvPr>
          <p:cNvCxnSpPr>
            <a:cxnSpLocks/>
          </p:cNvCxnSpPr>
          <p:nvPr/>
        </p:nvCxnSpPr>
        <p:spPr>
          <a:xfrm flipH="1">
            <a:off x="4106364" y="1786919"/>
            <a:ext cx="1112704" cy="273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35DAC62-A1FF-0293-240B-E97CF5975694}"/>
              </a:ext>
            </a:extLst>
          </p:cNvPr>
          <p:cNvCxnSpPr>
            <a:cxnSpLocks/>
          </p:cNvCxnSpPr>
          <p:nvPr/>
        </p:nvCxnSpPr>
        <p:spPr>
          <a:xfrm>
            <a:off x="6055522" y="1747562"/>
            <a:ext cx="2107691" cy="152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Graphic 26" descr="Amazon Bedrock service icon.">
            <a:extLst>
              <a:ext uri="{FF2B5EF4-FFF2-40B4-BE49-F238E27FC236}">
                <a16:creationId xmlns:a16="http://schemas.microsoft.com/office/drawing/2014/main" id="{5DAF6681-6F2E-E05C-CDD7-644F6FAB345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>
          <a:xfrm>
            <a:off x="9116361" y="4057976"/>
            <a:ext cx="772822" cy="772822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0C21056D-FCDD-898F-F962-71D86779C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947" y="484185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2289E07-2051-F672-ABE4-462189A94816}"/>
              </a:ext>
            </a:extLst>
          </p:cNvPr>
          <p:cNvSpPr/>
          <p:nvPr/>
        </p:nvSpPr>
        <p:spPr>
          <a:xfrm>
            <a:off x="9025742" y="395152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34" name="Graphic 33" descr="Add-on resource icon for the AWS (IAM) service. ">
            <a:extLst>
              <a:ext uri="{FF2B5EF4-FFF2-40B4-BE49-F238E27FC236}">
                <a16:creationId xmlns:a16="http://schemas.microsoft.com/office/drawing/2014/main" id="{CEFFBCE9-4CF3-36C8-803E-27DCC97FF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/>
          <a:stretch/>
        </p:blipFill>
        <p:spPr bwMode="auto">
          <a:xfrm>
            <a:off x="9104373" y="2671205"/>
            <a:ext cx="772822" cy="772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label3">
            <a:extLst>
              <a:ext uri="{FF2B5EF4-FFF2-40B4-BE49-F238E27FC236}">
                <a16:creationId xmlns:a16="http://schemas.microsoft.com/office/drawing/2014/main" id="{3AD8DB52-D2DB-559B-5493-8EF8C30BF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4781" y="3309937"/>
            <a:ext cx="15065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KMS key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161A258-A518-64F6-47C2-0EB3F7F26B32}"/>
              </a:ext>
            </a:extLst>
          </p:cNvPr>
          <p:cNvSpPr/>
          <p:nvPr/>
        </p:nvSpPr>
        <p:spPr>
          <a:xfrm>
            <a:off x="9036272" y="276727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22002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57</Words>
  <Application>Microsoft Macintosh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Schneider</dc:creator>
  <cp:lastModifiedBy>Microsoft Office User</cp:lastModifiedBy>
  <cp:revision>6</cp:revision>
  <dcterms:created xsi:type="dcterms:W3CDTF">2024-12-13T18:06:02Z</dcterms:created>
  <dcterms:modified xsi:type="dcterms:W3CDTF">2025-01-17T15:49:44Z</dcterms:modified>
</cp:coreProperties>
</file>