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7" r:id="rId1"/>
  </p:sldMasterIdLst>
  <p:notesMasterIdLst>
    <p:notesMasterId r:id="rId87"/>
  </p:notesMasterIdLst>
  <p:sldIdLst>
    <p:sldId id="256" r:id="rId2"/>
    <p:sldId id="361" r:id="rId3"/>
    <p:sldId id="390" r:id="rId4"/>
    <p:sldId id="360" r:id="rId5"/>
    <p:sldId id="391" r:id="rId6"/>
    <p:sldId id="438" r:id="rId7"/>
    <p:sldId id="409" r:id="rId8"/>
    <p:sldId id="413" r:id="rId9"/>
    <p:sldId id="416" r:id="rId10"/>
    <p:sldId id="410" r:id="rId11"/>
    <p:sldId id="411" r:id="rId12"/>
    <p:sldId id="419" r:id="rId13"/>
    <p:sldId id="414" r:id="rId14"/>
    <p:sldId id="415" r:id="rId15"/>
    <p:sldId id="420" r:id="rId16"/>
    <p:sldId id="417" r:id="rId17"/>
    <p:sldId id="418" r:id="rId18"/>
    <p:sldId id="421" r:id="rId19"/>
    <p:sldId id="422" r:id="rId20"/>
    <p:sldId id="423" r:id="rId21"/>
    <p:sldId id="424" r:id="rId22"/>
    <p:sldId id="425" r:id="rId23"/>
    <p:sldId id="426" r:id="rId24"/>
    <p:sldId id="428" r:id="rId25"/>
    <p:sldId id="427" r:id="rId26"/>
    <p:sldId id="429" r:id="rId27"/>
    <p:sldId id="382" r:id="rId28"/>
    <p:sldId id="292" r:id="rId29"/>
    <p:sldId id="366" r:id="rId30"/>
    <p:sldId id="327" r:id="rId31"/>
    <p:sldId id="367" r:id="rId32"/>
    <p:sldId id="363" r:id="rId33"/>
    <p:sldId id="369" r:id="rId34"/>
    <p:sldId id="370" r:id="rId35"/>
    <p:sldId id="371" r:id="rId36"/>
    <p:sldId id="436" r:id="rId37"/>
    <p:sldId id="383" r:id="rId38"/>
    <p:sldId id="372" r:id="rId39"/>
    <p:sldId id="373" r:id="rId40"/>
    <p:sldId id="374" r:id="rId41"/>
    <p:sldId id="375" r:id="rId42"/>
    <p:sldId id="376" r:id="rId43"/>
    <p:sldId id="384" r:id="rId44"/>
    <p:sldId id="385" r:id="rId45"/>
    <p:sldId id="386" r:id="rId46"/>
    <p:sldId id="348" r:id="rId47"/>
    <p:sldId id="328" r:id="rId48"/>
    <p:sldId id="368" r:id="rId49"/>
    <p:sldId id="336" r:id="rId50"/>
    <p:sldId id="337" r:id="rId51"/>
    <p:sldId id="362" r:id="rId52"/>
    <p:sldId id="387" r:id="rId53"/>
    <p:sldId id="338" r:id="rId54"/>
    <p:sldId id="392" r:id="rId55"/>
    <p:sldId id="435" r:id="rId56"/>
    <p:sldId id="434" r:id="rId57"/>
    <p:sldId id="393" r:id="rId58"/>
    <p:sldId id="430" r:id="rId59"/>
    <p:sldId id="431" r:id="rId60"/>
    <p:sldId id="432" r:id="rId61"/>
    <p:sldId id="433" r:id="rId62"/>
    <p:sldId id="350" r:id="rId63"/>
    <p:sldId id="340" r:id="rId64"/>
    <p:sldId id="339" r:id="rId65"/>
    <p:sldId id="341" r:id="rId66"/>
    <p:sldId id="342" r:id="rId67"/>
    <p:sldId id="343" r:id="rId68"/>
    <p:sldId id="352" r:id="rId69"/>
    <p:sldId id="344" r:id="rId70"/>
    <p:sldId id="345" r:id="rId71"/>
    <p:sldId id="351" r:id="rId72"/>
    <p:sldId id="356" r:id="rId73"/>
    <p:sldId id="357" r:id="rId74"/>
    <p:sldId id="358" r:id="rId75"/>
    <p:sldId id="359" r:id="rId76"/>
    <p:sldId id="439" r:id="rId77"/>
    <p:sldId id="312" r:id="rId78"/>
    <p:sldId id="313" r:id="rId79"/>
    <p:sldId id="316" r:id="rId80"/>
    <p:sldId id="314" r:id="rId81"/>
    <p:sldId id="315" r:id="rId82"/>
    <p:sldId id="334" r:id="rId83"/>
    <p:sldId id="335" r:id="rId84"/>
    <p:sldId id="353" r:id="rId85"/>
    <p:sldId id="354" r:id="rId8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11E73-242A-4D43-AFDC-DC7339AC5361}" type="datetimeFigureOut">
              <a:rPr lang="es-ES" smtClean="0"/>
              <a:t>30/11/2014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46A34-A3EE-4AA4-8BD4-7DCF70D653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4420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32FE-52D9-4434-B202-5A4BE063E978}" type="datetimeFigureOut">
              <a:rPr lang="es-ES" smtClean="0"/>
              <a:t>30/11/2014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0893-5CCA-4160-842B-47DC5FE81B0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546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32FE-52D9-4434-B202-5A4BE063E978}" type="datetimeFigureOut">
              <a:rPr lang="es-ES" smtClean="0"/>
              <a:t>30/11/2014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0893-5CCA-4160-842B-47DC5FE81B0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43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32FE-52D9-4434-B202-5A4BE063E978}" type="datetimeFigureOut">
              <a:rPr lang="es-ES" smtClean="0"/>
              <a:t>30/11/2014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0893-5CCA-4160-842B-47DC5FE81B0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889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32FE-52D9-4434-B202-5A4BE063E978}" type="datetimeFigureOut">
              <a:rPr lang="es-ES" smtClean="0"/>
              <a:t>30/11/2014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0893-5CCA-4160-842B-47DC5FE81B0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546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32FE-52D9-4434-B202-5A4BE063E978}" type="datetimeFigureOut">
              <a:rPr lang="es-ES" smtClean="0"/>
              <a:t>30/11/2014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0893-5CCA-4160-842B-47DC5FE81B0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95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32FE-52D9-4434-B202-5A4BE063E978}" type="datetimeFigureOut">
              <a:rPr lang="es-ES" smtClean="0"/>
              <a:t>30/11/2014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0893-5CCA-4160-842B-47DC5FE81B0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035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32FE-52D9-4434-B202-5A4BE063E978}" type="datetimeFigureOut">
              <a:rPr lang="es-ES" smtClean="0"/>
              <a:t>30/11/2014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0893-5CCA-4160-842B-47DC5FE81B0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298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32FE-52D9-4434-B202-5A4BE063E978}" type="datetimeFigureOut">
              <a:rPr lang="es-ES" smtClean="0"/>
              <a:t>30/11/2014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0893-5CCA-4160-842B-47DC5FE81B0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541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32FE-52D9-4434-B202-5A4BE063E978}" type="datetimeFigureOut">
              <a:rPr lang="es-ES" smtClean="0"/>
              <a:t>30/11/2014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0893-5CCA-4160-842B-47DC5FE81B0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723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32FE-52D9-4434-B202-5A4BE063E978}" type="datetimeFigureOut">
              <a:rPr lang="es-ES" smtClean="0"/>
              <a:t>30/11/2014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0893-5CCA-4160-842B-47DC5FE81B0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002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32FE-52D9-4434-B202-5A4BE063E978}" type="datetimeFigureOut">
              <a:rPr lang="es-ES" smtClean="0"/>
              <a:t>30/11/2014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0893-5CCA-4160-842B-47DC5FE81B0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511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A32FE-52D9-4434-B202-5A4BE063E978}" type="datetimeFigureOut">
              <a:rPr lang="es-ES" smtClean="0"/>
              <a:t>30/11/2014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0893-5CCA-4160-842B-47DC5FE81B0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023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21" Type="http://schemas.openxmlformats.org/officeDocument/2006/relationships/image" Target="../media/image11.png"/><Relationship Id="rId7" Type="http://schemas.microsoft.com/office/2007/relationships/hdphoto" Target="../media/hdphoto2.wdp"/><Relationship Id="rId12" Type="http://schemas.openxmlformats.org/officeDocument/2006/relationships/image" Target="../media/image13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24" Type="http://schemas.openxmlformats.org/officeDocument/2006/relationships/image" Target="../media/image16.jpg"/><Relationship Id="rId5" Type="http://schemas.microsoft.com/office/2007/relationships/hdphoto" Target="../media/hdphoto1.wdp"/><Relationship Id="rId15" Type="http://schemas.openxmlformats.org/officeDocument/2006/relationships/image" Target="../media/image19.png"/><Relationship Id="rId23" Type="http://schemas.openxmlformats.org/officeDocument/2006/relationships/image" Target="../media/image7.png"/><Relationship Id="rId10" Type="http://schemas.openxmlformats.org/officeDocument/2006/relationships/image" Target="../media/image6.png"/><Relationship Id="rId19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image" Target="../media/image15.png"/><Relationship Id="rId2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2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22.png"/><Relationship Id="rId16" Type="http://schemas.openxmlformats.org/officeDocument/2006/relationships/image" Target="../media/image13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24" Type="http://schemas.openxmlformats.org/officeDocument/2006/relationships/image" Target="../media/image16.jp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7.png"/><Relationship Id="rId10" Type="http://schemas.microsoft.com/office/2007/relationships/hdphoto" Target="../media/hdphoto3.wdp"/><Relationship Id="rId19" Type="http://schemas.openxmlformats.org/officeDocument/2006/relationships/image" Target="../media/image19.png"/><Relationship Id="rId4" Type="http://schemas.openxmlformats.org/officeDocument/2006/relationships/image" Target="../media/image2.jpeg"/><Relationship Id="rId9" Type="http://schemas.openxmlformats.org/officeDocument/2006/relationships/image" Target="../media/image5.png"/><Relationship Id="rId14" Type="http://schemas.openxmlformats.org/officeDocument/2006/relationships/image" Target="../media/image11.png"/><Relationship Id="rId2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21" Type="http://schemas.openxmlformats.org/officeDocument/2006/relationships/image" Target="../media/image20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23.png"/><Relationship Id="rId16" Type="http://schemas.openxmlformats.org/officeDocument/2006/relationships/image" Target="../media/image12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24" Type="http://schemas.openxmlformats.org/officeDocument/2006/relationships/image" Target="../media/image16.jp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7.png"/><Relationship Id="rId10" Type="http://schemas.microsoft.com/office/2007/relationships/hdphoto" Target="../media/hdphoto3.wdp"/><Relationship Id="rId19" Type="http://schemas.openxmlformats.org/officeDocument/2006/relationships/image" Target="../media/image15.png"/><Relationship Id="rId4" Type="http://schemas.openxmlformats.org/officeDocument/2006/relationships/image" Target="../media/image2.jpe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24.png"/><Relationship Id="rId25" Type="http://schemas.openxmlformats.org/officeDocument/2006/relationships/image" Target="../media/image16.jpg"/><Relationship Id="rId2" Type="http://schemas.openxmlformats.org/officeDocument/2006/relationships/image" Target="../media/image23.png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24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21.png"/><Relationship Id="rId10" Type="http://schemas.microsoft.com/office/2007/relationships/hdphoto" Target="../media/hdphoto3.wdp"/><Relationship Id="rId19" Type="http://schemas.openxmlformats.org/officeDocument/2006/relationships/image" Target="../media/image14.png"/><Relationship Id="rId4" Type="http://schemas.openxmlformats.org/officeDocument/2006/relationships/image" Target="../media/image2.jpe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4.png"/><Relationship Id="rId18" Type="http://schemas.openxmlformats.org/officeDocument/2006/relationships/image" Target="../media/image12.png"/><Relationship Id="rId3" Type="http://schemas.openxmlformats.org/officeDocument/2006/relationships/image" Target="../media/image1.png"/><Relationship Id="rId21" Type="http://schemas.openxmlformats.org/officeDocument/2006/relationships/image" Target="../media/image20.png"/><Relationship Id="rId7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1.png"/><Relationship Id="rId25" Type="http://schemas.openxmlformats.org/officeDocument/2006/relationships/image" Target="../media/image16.jpg"/><Relationship Id="rId2" Type="http://schemas.openxmlformats.org/officeDocument/2006/relationships/image" Target="../media/image25.png"/><Relationship Id="rId16" Type="http://schemas.openxmlformats.org/officeDocument/2006/relationships/image" Target="../media/image10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24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8.png"/><Relationship Id="rId10" Type="http://schemas.microsoft.com/office/2007/relationships/hdphoto" Target="../media/hdphoto3.wdp"/><Relationship Id="rId19" Type="http://schemas.openxmlformats.org/officeDocument/2006/relationships/image" Target="../media/image24.png"/><Relationship Id="rId4" Type="http://schemas.openxmlformats.org/officeDocument/2006/relationships/image" Target="../media/image2.jpeg"/><Relationship Id="rId9" Type="http://schemas.openxmlformats.org/officeDocument/2006/relationships/image" Target="../media/image5.png"/><Relationship Id="rId14" Type="http://schemas.openxmlformats.org/officeDocument/2006/relationships/image" Target="../media/image15.png"/><Relationship Id="rId2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4.png"/><Relationship Id="rId18" Type="http://schemas.openxmlformats.org/officeDocument/2006/relationships/image" Target="../media/image11.png"/><Relationship Id="rId26" Type="http://schemas.openxmlformats.org/officeDocument/2006/relationships/image" Target="../media/image21.png"/><Relationship Id="rId3" Type="http://schemas.openxmlformats.org/officeDocument/2006/relationships/image" Target="../media/image1.png"/><Relationship Id="rId21" Type="http://schemas.openxmlformats.org/officeDocument/2006/relationships/image" Target="../media/image24.png"/><Relationship Id="rId7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0.png"/><Relationship Id="rId25" Type="http://schemas.openxmlformats.org/officeDocument/2006/relationships/image" Target="../media/image20.png"/><Relationship Id="rId2" Type="http://schemas.openxmlformats.org/officeDocument/2006/relationships/image" Target="../media/image25.png"/><Relationship Id="rId16" Type="http://schemas.openxmlformats.org/officeDocument/2006/relationships/image" Target="../media/image9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27.png"/><Relationship Id="rId10" Type="http://schemas.microsoft.com/office/2007/relationships/hdphoto" Target="../media/hdphoto3.wdp"/><Relationship Id="rId19" Type="http://schemas.openxmlformats.org/officeDocument/2006/relationships/image" Target="../media/image12.png"/><Relationship Id="rId4" Type="http://schemas.openxmlformats.org/officeDocument/2006/relationships/image" Target="../media/image2.jpeg"/><Relationship Id="rId9" Type="http://schemas.openxmlformats.org/officeDocument/2006/relationships/image" Target="../media/image5.png"/><Relationship Id="rId14" Type="http://schemas.openxmlformats.org/officeDocument/2006/relationships/image" Target="../media/image15.png"/><Relationship Id="rId22" Type="http://schemas.openxmlformats.org/officeDocument/2006/relationships/image" Target="../media/image26.png"/><Relationship Id="rId27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4.png"/><Relationship Id="rId18" Type="http://schemas.openxmlformats.org/officeDocument/2006/relationships/image" Target="../media/image11.png"/><Relationship Id="rId26" Type="http://schemas.openxmlformats.org/officeDocument/2006/relationships/image" Target="../media/image7.png"/><Relationship Id="rId3" Type="http://schemas.openxmlformats.org/officeDocument/2006/relationships/image" Target="../media/image1.png"/><Relationship Id="rId21" Type="http://schemas.openxmlformats.org/officeDocument/2006/relationships/image" Target="../media/image26.png"/><Relationship Id="rId7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0.png"/><Relationship Id="rId25" Type="http://schemas.openxmlformats.org/officeDocument/2006/relationships/image" Target="../media/image21.png"/><Relationship Id="rId2" Type="http://schemas.openxmlformats.org/officeDocument/2006/relationships/image" Target="../media/image28.png"/><Relationship Id="rId16" Type="http://schemas.openxmlformats.org/officeDocument/2006/relationships/image" Target="../media/image9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24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9.png"/><Relationship Id="rId10" Type="http://schemas.microsoft.com/office/2007/relationships/hdphoto" Target="../media/hdphoto3.wdp"/><Relationship Id="rId19" Type="http://schemas.openxmlformats.org/officeDocument/2006/relationships/image" Target="../media/image12.png"/><Relationship Id="rId4" Type="http://schemas.openxmlformats.org/officeDocument/2006/relationships/image" Target="../media/image2.jpeg"/><Relationship Id="rId9" Type="http://schemas.openxmlformats.org/officeDocument/2006/relationships/image" Target="../media/image5.png"/><Relationship Id="rId14" Type="http://schemas.openxmlformats.org/officeDocument/2006/relationships/image" Target="../media/image15.png"/><Relationship Id="rId22" Type="http://schemas.openxmlformats.org/officeDocument/2006/relationships/image" Target="../media/image27.png"/><Relationship Id="rId27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4.png"/><Relationship Id="rId18" Type="http://schemas.openxmlformats.org/officeDocument/2006/relationships/image" Target="../media/image11.png"/><Relationship Id="rId26" Type="http://schemas.openxmlformats.org/officeDocument/2006/relationships/image" Target="../media/image29.png"/><Relationship Id="rId3" Type="http://schemas.openxmlformats.org/officeDocument/2006/relationships/image" Target="../media/image1.png"/><Relationship Id="rId21" Type="http://schemas.openxmlformats.org/officeDocument/2006/relationships/image" Target="../media/image26.png"/><Relationship Id="rId7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0.png"/><Relationship Id="rId25" Type="http://schemas.openxmlformats.org/officeDocument/2006/relationships/image" Target="../media/image21.png"/><Relationship Id="rId2" Type="http://schemas.openxmlformats.org/officeDocument/2006/relationships/image" Target="../media/image28.png"/><Relationship Id="rId16" Type="http://schemas.openxmlformats.org/officeDocument/2006/relationships/image" Target="../media/image9.png"/><Relationship Id="rId20" Type="http://schemas.openxmlformats.org/officeDocument/2006/relationships/image" Target="../media/image24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24" Type="http://schemas.openxmlformats.org/officeDocument/2006/relationships/image" Target="../media/image20.png"/><Relationship Id="rId32" Type="http://schemas.openxmlformats.org/officeDocument/2006/relationships/image" Target="../media/image16.jp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9.png"/><Relationship Id="rId28" Type="http://schemas.openxmlformats.org/officeDocument/2006/relationships/image" Target="../media/image31.jpeg"/><Relationship Id="rId10" Type="http://schemas.microsoft.com/office/2007/relationships/hdphoto" Target="../media/hdphoto3.wdp"/><Relationship Id="rId19" Type="http://schemas.openxmlformats.org/officeDocument/2006/relationships/image" Target="../media/image12.png"/><Relationship Id="rId31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5.png"/><Relationship Id="rId14" Type="http://schemas.openxmlformats.org/officeDocument/2006/relationships/image" Target="../media/image15.png"/><Relationship Id="rId22" Type="http://schemas.openxmlformats.org/officeDocument/2006/relationships/image" Target="../media/image27.png"/><Relationship Id="rId27" Type="http://schemas.openxmlformats.org/officeDocument/2006/relationships/image" Target="../media/image30.jpeg"/><Relationship Id="rId30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5.png"/><Relationship Id="rId18" Type="http://schemas.openxmlformats.org/officeDocument/2006/relationships/image" Target="../media/image12.png"/><Relationship Id="rId26" Type="http://schemas.openxmlformats.org/officeDocument/2006/relationships/image" Target="../media/image30.jpeg"/><Relationship Id="rId3" Type="http://schemas.openxmlformats.org/officeDocument/2006/relationships/image" Target="../media/image2.jpeg"/><Relationship Id="rId21" Type="http://schemas.openxmlformats.org/officeDocument/2006/relationships/image" Target="../media/image27.png"/><Relationship Id="rId7" Type="http://schemas.microsoft.com/office/2007/relationships/hdphoto" Target="../media/hdphoto2.wdp"/><Relationship Id="rId12" Type="http://schemas.openxmlformats.org/officeDocument/2006/relationships/image" Target="../media/image14.png"/><Relationship Id="rId17" Type="http://schemas.openxmlformats.org/officeDocument/2006/relationships/image" Target="../media/image11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26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24" Type="http://schemas.openxmlformats.org/officeDocument/2006/relationships/image" Target="../media/image21.png"/><Relationship Id="rId32" Type="http://schemas.openxmlformats.org/officeDocument/2006/relationships/image" Target="../media/image16.jpg"/><Relationship Id="rId5" Type="http://schemas.microsoft.com/office/2007/relationships/hdphoto" Target="../media/hdphoto1.wdp"/><Relationship Id="rId15" Type="http://schemas.openxmlformats.org/officeDocument/2006/relationships/image" Target="../media/image9.png"/><Relationship Id="rId23" Type="http://schemas.openxmlformats.org/officeDocument/2006/relationships/image" Target="../media/image20.png"/><Relationship Id="rId28" Type="http://schemas.openxmlformats.org/officeDocument/2006/relationships/image" Target="../media/image32.png"/><Relationship Id="rId10" Type="http://schemas.openxmlformats.org/officeDocument/2006/relationships/image" Target="../media/image6.png"/><Relationship Id="rId19" Type="http://schemas.openxmlformats.org/officeDocument/2006/relationships/image" Target="../media/image24.png"/><Relationship Id="rId31" Type="http://schemas.openxmlformats.org/officeDocument/2006/relationships/image" Target="../media/image34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image" Target="../media/image7.png"/><Relationship Id="rId22" Type="http://schemas.openxmlformats.org/officeDocument/2006/relationships/image" Target="../media/image19.png"/><Relationship Id="rId27" Type="http://schemas.openxmlformats.org/officeDocument/2006/relationships/image" Target="../media/image31.jpeg"/><Relationship Id="rId30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5.png"/><Relationship Id="rId18" Type="http://schemas.openxmlformats.org/officeDocument/2006/relationships/image" Target="../media/image12.png"/><Relationship Id="rId26" Type="http://schemas.openxmlformats.org/officeDocument/2006/relationships/image" Target="../media/image34.png"/><Relationship Id="rId3" Type="http://schemas.openxmlformats.org/officeDocument/2006/relationships/image" Target="../media/image2.jpeg"/><Relationship Id="rId21" Type="http://schemas.openxmlformats.org/officeDocument/2006/relationships/image" Target="../media/image27.png"/><Relationship Id="rId7" Type="http://schemas.microsoft.com/office/2007/relationships/hdphoto" Target="../media/hdphoto2.wdp"/><Relationship Id="rId12" Type="http://schemas.openxmlformats.org/officeDocument/2006/relationships/image" Target="../media/image14.png"/><Relationship Id="rId17" Type="http://schemas.openxmlformats.org/officeDocument/2006/relationships/image" Target="../media/image11.png"/><Relationship Id="rId25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24" Type="http://schemas.openxmlformats.org/officeDocument/2006/relationships/image" Target="../media/image21.png"/><Relationship Id="rId5" Type="http://schemas.microsoft.com/office/2007/relationships/hdphoto" Target="../media/hdphoto1.wdp"/><Relationship Id="rId15" Type="http://schemas.openxmlformats.org/officeDocument/2006/relationships/image" Target="../media/image9.png"/><Relationship Id="rId23" Type="http://schemas.openxmlformats.org/officeDocument/2006/relationships/image" Target="../media/image20.png"/><Relationship Id="rId10" Type="http://schemas.openxmlformats.org/officeDocument/2006/relationships/image" Target="../media/image6.png"/><Relationship Id="rId19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image" Target="../media/image7.png"/><Relationship Id="rId22" Type="http://schemas.openxmlformats.org/officeDocument/2006/relationships/image" Target="../media/image19.png"/><Relationship Id="rId27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5.png"/><Relationship Id="rId18" Type="http://schemas.openxmlformats.org/officeDocument/2006/relationships/image" Target="../media/image24.png"/><Relationship Id="rId26" Type="http://schemas.openxmlformats.org/officeDocument/2006/relationships/image" Target="../media/image8.png"/><Relationship Id="rId3" Type="http://schemas.openxmlformats.org/officeDocument/2006/relationships/image" Target="../media/image2.jpeg"/><Relationship Id="rId21" Type="http://schemas.openxmlformats.org/officeDocument/2006/relationships/image" Target="../media/image19.png"/><Relationship Id="rId7" Type="http://schemas.microsoft.com/office/2007/relationships/hdphoto" Target="../media/hdphoto2.wdp"/><Relationship Id="rId12" Type="http://schemas.openxmlformats.org/officeDocument/2006/relationships/image" Target="../media/image14.png"/><Relationship Id="rId17" Type="http://schemas.openxmlformats.org/officeDocument/2006/relationships/image" Target="../media/image12.png"/><Relationship Id="rId25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24" Type="http://schemas.openxmlformats.org/officeDocument/2006/relationships/image" Target="../media/image34.png"/><Relationship Id="rId5" Type="http://schemas.microsoft.com/office/2007/relationships/hdphoto" Target="../media/hdphoto1.wdp"/><Relationship Id="rId15" Type="http://schemas.openxmlformats.org/officeDocument/2006/relationships/image" Target="../media/image10.png"/><Relationship Id="rId23" Type="http://schemas.openxmlformats.org/officeDocument/2006/relationships/image" Target="../media/image21.png"/><Relationship Id="rId10" Type="http://schemas.openxmlformats.org/officeDocument/2006/relationships/image" Target="../media/image6.png"/><Relationship Id="rId19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image" Target="../media/image9.png"/><Relationship Id="rId22" Type="http://schemas.openxmlformats.org/officeDocument/2006/relationships/image" Target="../media/image20.png"/><Relationship Id="rId27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5.png"/><Relationship Id="rId18" Type="http://schemas.openxmlformats.org/officeDocument/2006/relationships/image" Target="../media/image24.png"/><Relationship Id="rId3" Type="http://schemas.openxmlformats.org/officeDocument/2006/relationships/image" Target="../media/image2.jpeg"/><Relationship Id="rId21" Type="http://schemas.openxmlformats.org/officeDocument/2006/relationships/image" Target="../media/image34.png"/><Relationship Id="rId7" Type="http://schemas.microsoft.com/office/2007/relationships/hdphoto" Target="../media/hdphoto2.wdp"/><Relationship Id="rId12" Type="http://schemas.openxmlformats.org/officeDocument/2006/relationships/image" Target="../media/image14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24" Type="http://schemas.openxmlformats.org/officeDocument/2006/relationships/image" Target="../media/image16.jpg"/><Relationship Id="rId5" Type="http://schemas.microsoft.com/office/2007/relationships/hdphoto" Target="../media/hdphoto1.wdp"/><Relationship Id="rId15" Type="http://schemas.openxmlformats.org/officeDocument/2006/relationships/image" Target="../media/image10.png"/><Relationship Id="rId23" Type="http://schemas.openxmlformats.org/officeDocument/2006/relationships/image" Target="../media/image8.png"/><Relationship Id="rId10" Type="http://schemas.openxmlformats.org/officeDocument/2006/relationships/image" Target="../media/image6.png"/><Relationship Id="rId19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image" Target="../media/image9.png"/><Relationship Id="rId2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5.png"/><Relationship Id="rId18" Type="http://schemas.openxmlformats.org/officeDocument/2006/relationships/image" Target="../media/image24.png"/><Relationship Id="rId3" Type="http://schemas.openxmlformats.org/officeDocument/2006/relationships/image" Target="../media/image2.jpeg"/><Relationship Id="rId21" Type="http://schemas.openxmlformats.org/officeDocument/2006/relationships/image" Target="../media/image34.png"/><Relationship Id="rId7" Type="http://schemas.microsoft.com/office/2007/relationships/hdphoto" Target="../media/hdphoto2.wdp"/><Relationship Id="rId12" Type="http://schemas.openxmlformats.org/officeDocument/2006/relationships/image" Target="../media/image14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24" Type="http://schemas.openxmlformats.org/officeDocument/2006/relationships/image" Target="../media/image16.jpg"/><Relationship Id="rId5" Type="http://schemas.microsoft.com/office/2007/relationships/hdphoto" Target="../media/hdphoto1.wdp"/><Relationship Id="rId15" Type="http://schemas.openxmlformats.org/officeDocument/2006/relationships/image" Target="../media/image10.png"/><Relationship Id="rId23" Type="http://schemas.openxmlformats.org/officeDocument/2006/relationships/image" Target="../media/image8.png"/><Relationship Id="rId10" Type="http://schemas.openxmlformats.org/officeDocument/2006/relationships/image" Target="../media/image6.png"/><Relationship Id="rId19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image" Target="../media/image9.png"/><Relationship Id="rId2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5.png"/><Relationship Id="rId18" Type="http://schemas.openxmlformats.org/officeDocument/2006/relationships/image" Target="../media/image24.png"/><Relationship Id="rId3" Type="http://schemas.openxmlformats.org/officeDocument/2006/relationships/image" Target="../media/image2.jpeg"/><Relationship Id="rId21" Type="http://schemas.openxmlformats.org/officeDocument/2006/relationships/image" Target="../media/image7.png"/><Relationship Id="rId7" Type="http://schemas.microsoft.com/office/2007/relationships/hdphoto" Target="../media/hdphoto2.wdp"/><Relationship Id="rId12" Type="http://schemas.openxmlformats.org/officeDocument/2006/relationships/image" Target="../media/image14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24" Type="http://schemas.openxmlformats.org/officeDocument/2006/relationships/image" Target="../media/image16.jpg"/><Relationship Id="rId5" Type="http://schemas.microsoft.com/office/2007/relationships/hdphoto" Target="../media/hdphoto1.wdp"/><Relationship Id="rId15" Type="http://schemas.openxmlformats.org/officeDocument/2006/relationships/image" Target="../media/image10.png"/><Relationship Id="rId23" Type="http://schemas.openxmlformats.org/officeDocument/2006/relationships/image" Target="../media/image34.png"/><Relationship Id="rId10" Type="http://schemas.openxmlformats.org/officeDocument/2006/relationships/image" Target="../media/image6.png"/><Relationship Id="rId19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image" Target="../media/image9.png"/><Relationship Id="rId2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5.png"/><Relationship Id="rId18" Type="http://schemas.openxmlformats.org/officeDocument/2006/relationships/image" Target="../media/image24.png"/><Relationship Id="rId3" Type="http://schemas.openxmlformats.org/officeDocument/2006/relationships/image" Target="../media/image2.jpeg"/><Relationship Id="rId21" Type="http://schemas.openxmlformats.org/officeDocument/2006/relationships/image" Target="../media/image8.png"/><Relationship Id="rId7" Type="http://schemas.microsoft.com/office/2007/relationships/hdphoto" Target="../media/hdphoto2.wdp"/><Relationship Id="rId12" Type="http://schemas.openxmlformats.org/officeDocument/2006/relationships/image" Target="../media/image14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24" Type="http://schemas.openxmlformats.org/officeDocument/2006/relationships/image" Target="../media/image16.jpg"/><Relationship Id="rId5" Type="http://schemas.microsoft.com/office/2007/relationships/hdphoto" Target="../media/hdphoto1.wdp"/><Relationship Id="rId15" Type="http://schemas.openxmlformats.org/officeDocument/2006/relationships/image" Target="../media/image10.png"/><Relationship Id="rId23" Type="http://schemas.openxmlformats.org/officeDocument/2006/relationships/image" Target="../media/image7.png"/><Relationship Id="rId10" Type="http://schemas.openxmlformats.org/officeDocument/2006/relationships/image" Target="../media/image6.png"/><Relationship Id="rId19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image" Target="../media/image9.png"/><Relationship Id="rId22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5.png"/><Relationship Id="rId18" Type="http://schemas.openxmlformats.org/officeDocument/2006/relationships/image" Target="../media/image24.png"/><Relationship Id="rId3" Type="http://schemas.openxmlformats.org/officeDocument/2006/relationships/image" Target="../media/image2.jpeg"/><Relationship Id="rId21" Type="http://schemas.openxmlformats.org/officeDocument/2006/relationships/image" Target="../media/image36.png"/><Relationship Id="rId7" Type="http://schemas.microsoft.com/office/2007/relationships/hdphoto" Target="../media/hdphoto2.wdp"/><Relationship Id="rId12" Type="http://schemas.openxmlformats.org/officeDocument/2006/relationships/image" Target="../media/image14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24" Type="http://schemas.openxmlformats.org/officeDocument/2006/relationships/image" Target="../media/image16.jpg"/><Relationship Id="rId5" Type="http://schemas.microsoft.com/office/2007/relationships/hdphoto" Target="../media/hdphoto1.wdp"/><Relationship Id="rId15" Type="http://schemas.openxmlformats.org/officeDocument/2006/relationships/image" Target="../media/image10.png"/><Relationship Id="rId23" Type="http://schemas.openxmlformats.org/officeDocument/2006/relationships/image" Target="../media/image7.png"/><Relationship Id="rId10" Type="http://schemas.openxmlformats.org/officeDocument/2006/relationships/image" Target="../media/image6.png"/><Relationship Id="rId19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image" Target="../media/image9.png"/><Relationship Id="rId2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4.png"/><Relationship Id="rId18" Type="http://schemas.openxmlformats.org/officeDocument/2006/relationships/image" Target="../media/image12.png"/><Relationship Id="rId3" Type="http://schemas.openxmlformats.org/officeDocument/2006/relationships/image" Target="../media/image1.png"/><Relationship Id="rId21" Type="http://schemas.openxmlformats.org/officeDocument/2006/relationships/image" Target="../media/image27.png"/><Relationship Id="rId7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1.png"/><Relationship Id="rId25" Type="http://schemas.openxmlformats.org/officeDocument/2006/relationships/image" Target="../media/image16.jpg"/><Relationship Id="rId2" Type="http://schemas.openxmlformats.org/officeDocument/2006/relationships/image" Target="../media/image36.png"/><Relationship Id="rId16" Type="http://schemas.openxmlformats.org/officeDocument/2006/relationships/image" Target="../media/image10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24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7.png"/><Relationship Id="rId10" Type="http://schemas.microsoft.com/office/2007/relationships/hdphoto" Target="../media/hdphoto3.wdp"/><Relationship Id="rId19" Type="http://schemas.openxmlformats.org/officeDocument/2006/relationships/image" Target="../media/image24.png"/><Relationship Id="rId4" Type="http://schemas.openxmlformats.org/officeDocument/2006/relationships/image" Target="../media/image2.jpeg"/><Relationship Id="rId9" Type="http://schemas.openxmlformats.org/officeDocument/2006/relationships/image" Target="../media/image5.png"/><Relationship Id="rId14" Type="http://schemas.openxmlformats.org/officeDocument/2006/relationships/image" Target="../media/image15.png"/><Relationship Id="rId22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13.png"/><Relationship Id="rId12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8.png"/><Relationship Id="rId5" Type="http://schemas.openxmlformats.org/officeDocument/2006/relationships/image" Target="../media/image41.png"/><Relationship Id="rId15" Type="http://schemas.openxmlformats.org/officeDocument/2006/relationships/image" Target="../media/image16.jpg"/><Relationship Id="rId10" Type="http://schemas.openxmlformats.org/officeDocument/2006/relationships/image" Target="../media/image7.pn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1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13.png"/><Relationship Id="rId12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8.png"/><Relationship Id="rId5" Type="http://schemas.openxmlformats.org/officeDocument/2006/relationships/image" Target="../media/image41.png"/><Relationship Id="rId15" Type="http://schemas.openxmlformats.org/officeDocument/2006/relationships/image" Target="../media/image16.jpg"/><Relationship Id="rId10" Type="http://schemas.openxmlformats.org/officeDocument/2006/relationships/image" Target="../media/image7.pn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1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13.png"/><Relationship Id="rId12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8.png"/><Relationship Id="rId5" Type="http://schemas.openxmlformats.org/officeDocument/2006/relationships/image" Target="../media/image41.png"/><Relationship Id="rId15" Type="http://schemas.openxmlformats.org/officeDocument/2006/relationships/image" Target="../media/image16.jpg"/><Relationship Id="rId10" Type="http://schemas.openxmlformats.org/officeDocument/2006/relationships/image" Target="../media/image7.pn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1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13.png"/><Relationship Id="rId12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5" Type="http://schemas.openxmlformats.org/officeDocument/2006/relationships/image" Target="../media/image16.jpg"/><Relationship Id="rId10" Type="http://schemas.openxmlformats.org/officeDocument/2006/relationships/image" Target="../media/image7.pn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1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13.png"/><Relationship Id="rId12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5" Type="http://schemas.openxmlformats.org/officeDocument/2006/relationships/image" Target="../media/image16.jpg"/><Relationship Id="rId10" Type="http://schemas.openxmlformats.org/officeDocument/2006/relationships/image" Target="../media/image7.pn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1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13.png"/><Relationship Id="rId12" Type="http://schemas.openxmlformats.org/officeDocument/2006/relationships/image" Target="../media/image44.png"/><Relationship Id="rId17" Type="http://schemas.openxmlformats.org/officeDocument/2006/relationships/image" Target="../media/image16.jpg"/><Relationship Id="rId2" Type="http://schemas.openxmlformats.org/officeDocument/2006/relationships/image" Target="../media/image38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5" Type="http://schemas.openxmlformats.org/officeDocument/2006/relationships/image" Target="../media/image48.png"/><Relationship Id="rId10" Type="http://schemas.openxmlformats.org/officeDocument/2006/relationships/image" Target="../media/image7.pn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1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13.png"/><Relationship Id="rId12" Type="http://schemas.openxmlformats.org/officeDocument/2006/relationships/image" Target="../media/image44.png"/><Relationship Id="rId17" Type="http://schemas.openxmlformats.org/officeDocument/2006/relationships/image" Target="../media/image16.jpg"/><Relationship Id="rId2" Type="http://schemas.openxmlformats.org/officeDocument/2006/relationships/image" Target="../media/image38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5" Type="http://schemas.openxmlformats.org/officeDocument/2006/relationships/image" Target="../media/image46.png"/><Relationship Id="rId10" Type="http://schemas.openxmlformats.org/officeDocument/2006/relationships/image" Target="../media/image7.pn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1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9.png"/><Relationship Id="rId7" Type="http://schemas.openxmlformats.org/officeDocument/2006/relationships/image" Target="../media/image13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8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5" Type="http://schemas.openxmlformats.org/officeDocument/2006/relationships/image" Target="../media/image46.png"/><Relationship Id="rId10" Type="http://schemas.openxmlformats.org/officeDocument/2006/relationships/image" Target="../media/image7.png"/><Relationship Id="rId19" Type="http://schemas.openxmlformats.org/officeDocument/2006/relationships/image" Target="../media/image16.jp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1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44.png"/><Relationship Id="rId18" Type="http://schemas.openxmlformats.org/officeDocument/2006/relationships/image" Target="../media/image16.jpg"/><Relationship Id="rId3" Type="http://schemas.openxmlformats.org/officeDocument/2006/relationships/image" Target="../media/image50.png"/><Relationship Id="rId7" Type="http://schemas.openxmlformats.org/officeDocument/2006/relationships/image" Target="../media/image42.png"/><Relationship Id="rId12" Type="http://schemas.openxmlformats.org/officeDocument/2006/relationships/image" Target="../media/image43.png"/><Relationship Id="rId17" Type="http://schemas.openxmlformats.org/officeDocument/2006/relationships/image" Target="../media/image46.png"/><Relationship Id="rId2" Type="http://schemas.openxmlformats.org/officeDocument/2006/relationships/image" Target="../media/image38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7.png"/><Relationship Id="rId5" Type="http://schemas.openxmlformats.org/officeDocument/2006/relationships/image" Target="../media/image40.png"/><Relationship Id="rId15" Type="http://schemas.openxmlformats.org/officeDocument/2006/relationships/image" Target="../media/image47.png"/><Relationship Id="rId10" Type="http://schemas.openxmlformats.org/officeDocument/2006/relationships/image" Target="../media/image15.png"/><Relationship Id="rId4" Type="http://schemas.openxmlformats.org/officeDocument/2006/relationships/image" Target="../media/image39.png"/><Relationship Id="rId9" Type="http://schemas.openxmlformats.org/officeDocument/2006/relationships/image" Target="../media/image14.png"/><Relationship Id="rId1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5.png"/><Relationship Id="rId18" Type="http://schemas.openxmlformats.org/officeDocument/2006/relationships/image" Target="../media/image46.png"/><Relationship Id="rId3" Type="http://schemas.openxmlformats.org/officeDocument/2006/relationships/image" Target="../media/image39.png"/><Relationship Id="rId7" Type="http://schemas.openxmlformats.org/officeDocument/2006/relationships/image" Target="../media/image13.png"/><Relationship Id="rId12" Type="http://schemas.openxmlformats.org/officeDocument/2006/relationships/image" Target="../media/image44.png"/><Relationship Id="rId17" Type="http://schemas.openxmlformats.org/officeDocument/2006/relationships/image" Target="../media/image52.png"/><Relationship Id="rId2" Type="http://schemas.openxmlformats.org/officeDocument/2006/relationships/image" Target="../media/image38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5" Type="http://schemas.openxmlformats.org/officeDocument/2006/relationships/image" Target="../media/image48.png"/><Relationship Id="rId10" Type="http://schemas.openxmlformats.org/officeDocument/2006/relationships/image" Target="../media/image7.png"/><Relationship Id="rId19" Type="http://schemas.openxmlformats.org/officeDocument/2006/relationships/image" Target="../media/image16.jp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1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2.jpeg"/><Relationship Id="rId21" Type="http://schemas.openxmlformats.org/officeDocument/2006/relationships/image" Target="../media/image17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5.png"/><Relationship Id="rId18" Type="http://schemas.openxmlformats.org/officeDocument/2006/relationships/image" Target="../media/image52.png"/><Relationship Id="rId3" Type="http://schemas.openxmlformats.org/officeDocument/2006/relationships/image" Target="../media/image39.png"/><Relationship Id="rId7" Type="http://schemas.openxmlformats.org/officeDocument/2006/relationships/image" Target="../media/image13.png"/><Relationship Id="rId12" Type="http://schemas.openxmlformats.org/officeDocument/2006/relationships/image" Target="../media/image44.png"/><Relationship Id="rId17" Type="http://schemas.openxmlformats.org/officeDocument/2006/relationships/image" Target="../media/image51.png"/><Relationship Id="rId2" Type="http://schemas.openxmlformats.org/officeDocument/2006/relationships/image" Target="../media/image38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5" Type="http://schemas.openxmlformats.org/officeDocument/2006/relationships/image" Target="../media/image48.png"/><Relationship Id="rId10" Type="http://schemas.openxmlformats.org/officeDocument/2006/relationships/image" Target="../media/image7.png"/><Relationship Id="rId19" Type="http://schemas.openxmlformats.org/officeDocument/2006/relationships/image" Target="../media/image16.jp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1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44.png"/><Relationship Id="rId18" Type="http://schemas.openxmlformats.org/officeDocument/2006/relationships/image" Target="../media/image51.png"/><Relationship Id="rId3" Type="http://schemas.openxmlformats.org/officeDocument/2006/relationships/image" Target="../media/image53.png"/><Relationship Id="rId7" Type="http://schemas.openxmlformats.org/officeDocument/2006/relationships/image" Target="../media/image42.png"/><Relationship Id="rId12" Type="http://schemas.openxmlformats.org/officeDocument/2006/relationships/image" Target="../media/image43.png"/><Relationship Id="rId17" Type="http://schemas.openxmlformats.org/officeDocument/2006/relationships/image" Target="../media/image46.png"/><Relationship Id="rId2" Type="http://schemas.openxmlformats.org/officeDocument/2006/relationships/image" Target="../media/image38.png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7.png"/><Relationship Id="rId5" Type="http://schemas.openxmlformats.org/officeDocument/2006/relationships/image" Target="../media/image40.png"/><Relationship Id="rId15" Type="http://schemas.openxmlformats.org/officeDocument/2006/relationships/image" Target="../media/image47.png"/><Relationship Id="rId10" Type="http://schemas.openxmlformats.org/officeDocument/2006/relationships/image" Target="../media/image15.png"/><Relationship Id="rId19" Type="http://schemas.openxmlformats.org/officeDocument/2006/relationships/image" Target="../media/image52.png"/><Relationship Id="rId4" Type="http://schemas.openxmlformats.org/officeDocument/2006/relationships/image" Target="../media/image39.png"/><Relationship Id="rId9" Type="http://schemas.openxmlformats.org/officeDocument/2006/relationships/image" Target="../media/image14.png"/><Relationship Id="rId1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44.png"/><Relationship Id="rId18" Type="http://schemas.openxmlformats.org/officeDocument/2006/relationships/image" Target="../media/image52.png"/><Relationship Id="rId3" Type="http://schemas.openxmlformats.org/officeDocument/2006/relationships/image" Target="../media/image53.png"/><Relationship Id="rId7" Type="http://schemas.openxmlformats.org/officeDocument/2006/relationships/image" Target="../media/image42.png"/><Relationship Id="rId12" Type="http://schemas.openxmlformats.org/officeDocument/2006/relationships/image" Target="../media/image43.png"/><Relationship Id="rId17" Type="http://schemas.openxmlformats.org/officeDocument/2006/relationships/image" Target="../media/image51.png"/><Relationship Id="rId2" Type="http://schemas.openxmlformats.org/officeDocument/2006/relationships/image" Target="../media/image38.png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7.png"/><Relationship Id="rId5" Type="http://schemas.openxmlformats.org/officeDocument/2006/relationships/image" Target="../media/image40.png"/><Relationship Id="rId15" Type="http://schemas.openxmlformats.org/officeDocument/2006/relationships/image" Target="../media/image47.png"/><Relationship Id="rId10" Type="http://schemas.openxmlformats.org/officeDocument/2006/relationships/image" Target="../media/image15.png"/><Relationship Id="rId19" Type="http://schemas.openxmlformats.org/officeDocument/2006/relationships/image" Target="../media/image50.png"/><Relationship Id="rId4" Type="http://schemas.openxmlformats.org/officeDocument/2006/relationships/image" Target="../media/image39.png"/><Relationship Id="rId9" Type="http://schemas.openxmlformats.org/officeDocument/2006/relationships/image" Target="../media/image14.png"/><Relationship Id="rId1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5.png"/><Relationship Id="rId18" Type="http://schemas.openxmlformats.org/officeDocument/2006/relationships/image" Target="../media/image46.png"/><Relationship Id="rId3" Type="http://schemas.openxmlformats.org/officeDocument/2006/relationships/image" Target="../media/image39.png"/><Relationship Id="rId7" Type="http://schemas.openxmlformats.org/officeDocument/2006/relationships/image" Target="../media/image13.png"/><Relationship Id="rId12" Type="http://schemas.openxmlformats.org/officeDocument/2006/relationships/image" Target="../media/image44.png"/><Relationship Id="rId17" Type="http://schemas.openxmlformats.org/officeDocument/2006/relationships/image" Target="../media/image52.png"/><Relationship Id="rId2" Type="http://schemas.openxmlformats.org/officeDocument/2006/relationships/image" Target="../media/image38.png"/><Relationship Id="rId16" Type="http://schemas.openxmlformats.org/officeDocument/2006/relationships/image" Target="../media/image51.png"/><Relationship Id="rId20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5" Type="http://schemas.openxmlformats.org/officeDocument/2006/relationships/image" Target="../media/image48.png"/><Relationship Id="rId10" Type="http://schemas.openxmlformats.org/officeDocument/2006/relationships/image" Target="../media/image7.png"/><Relationship Id="rId19" Type="http://schemas.openxmlformats.org/officeDocument/2006/relationships/image" Target="../media/image54.pn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1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5.png"/><Relationship Id="rId18" Type="http://schemas.openxmlformats.org/officeDocument/2006/relationships/image" Target="../media/image46.png"/><Relationship Id="rId3" Type="http://schemas.openxmlformats.org/officeDocument/2006/relationships/image" Target="../media/image39.png"/><Relationship Id="rId7" Type="http://schemas.openxmlformats.org/officeDocument/2006/relationships/image" Target="../media/image13.png"/><Relationship Id="rId12" Type="http://schemas.openxmlformats.org/officeDocument/2006/relationships/image" Target="../media/image44.png"/><Relationship Id="rId17" Type="http://schemas.openxmlformats.org/officeDocument/2006/relationships/image" Target="../media/image52.png"/><Relationship Id="rId2" Type="http://schemas.openxmlformats.org/officeDocument/2006/relationships/image" Target="../media/image38.png"/><Relationship Id="rId16" Type="http://schemas.openxmlformats.org/officeDocument/2006/relationships/image" Target="../media/image51.png"/><Relationship Id="rId20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5" Type="http://schemas.openxmlformats.org/officeDocument/2006/relationships/image" Target="../media/image48.png"/><Relationship Id="rId10" Type="http://schemas.openxmlformats.org/officeDocument/2006/relationships/image" Target="../media/image7.png"/><Relationship Id="rId19" Type="http://schemas.openxmlformats.org/officeDocument/2006/relationships/image" Target="../media/image54.pn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1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5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13.png"/><Relationship Id="rId12" Type="http://schemas.openxmlformats.org/officeDocument/2006/relationships/image" Target="../media/image44.png"/><Relationship Id="rId17" Type="http://schemas.openxmlformats.org/officeDocument/2006/relationships/image" Target="../media/image46.png"/><Relationship Id="rId2" Type="http://schemas.openxmlformats.org/officeDocument/2006/relationships/image" Target="../media/image38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5" Type="http://schemas.openxmlformats.org/officeDocument/2006/relationships/image" Target="../media/image48.png"/><Relationship Id="rId10" Type="http://schemas.openxmlformats.org/officeDocument/2006/relationships/image" Target="../media/image7.png"/><Relationship Id="rId19" Type="http://schemas.openxmlformats.org/officeDocument/2006/relationships/image" Target="../media/image16.jp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1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13.png"/><Relationship Id="rId12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8.png"/><Relationship Id="rId5" Type="http://schemas.openxmlformats.org/officeDocument/2006/relationships/image" Target="../media/image41.png"/><Relationship Id="rId15" Type="http://schemas.openxmlformats.org/officeDocument/2006/relationships/image" Target="../media/image16.jpg"/><Relationship Id="rId10" Type="http://schemas.openxmlformats.org/officeDocument/2006/relationships/image" Target="../media/image7.pn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1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13.png"/><Relationship Id="rId12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8.png"/><Relationship Id="rId5" Type="http://schemas.openxmlformats.org/officeDocument/2006/relationships/image" Target="../media/image41.png"/><Relationship Id="rId15" Type="http://schemas.openxmlformats.org/officeDocument/2006/relationships/image" Target="../media/image16.jpg"/><Relationship Id="rId10" Type="http://schemas.openxmlformats.org/officeDocument/2006/relationships/image" Target="../media/image7.pn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1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13.png"/><Relationship Id="rId12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8.png"/><Relationship Id="rId5" Type="http://schemas.openxmlformats.org/officeDocument/2006/relationships/image" Target="../media/image41.png"/><Relationship Id="rId15" Type="http://schemas.openxmlformats.org/officeDocument/2006/relationships/image" Target="../media/image16.jpg"/><Relationship Id="rId10" Type="http://schemas.openxmlformats.org/officeDocument/2006/relationships/image" Target="../media/image7.pn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14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13.png"/><Relationship Id="rId12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5" Type="http://schemas.openxmlformats.org/officeDocument/2006/relationships/image" Target="../media/image16.jpg"/><Relationship Id="rId10" Type="http://schemas.openxmlformats.org/officeDocument/2006/relationships/image" Target="../media/image7.pn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1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13.png"/><Relationship Id="rId12" Type="http://schemas.openxmlformats.org/officeDocument/2006/relationships/image" Target="../media/image45.png"/><Relationship Id="rId17" Type="http://schemas.openxmlformats.org/officeDocument/2006/relationships/image" Target="../media/image16.jpg"/><Relationship Id="rId2" Type="http://schemas.openxmlformats.org/officeDocument/2006/relationships/image" Target="../media/image38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5" Type="http://schemas.openxmlformats.org/officeDocument/2006/relationships/image" Target="../media/image48.png"/><Relationship Id="rId10" Type="http://schemas.openxmlformats.org/officeDocument/2006/relationships/image" Target="../media/image7.pn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1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16.jpg"/><Relationship Id="rId2" Type="http://schemas.openxmlformats.org/officeDocument/2006/relationships/image" Target="../media/image38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8.png"/><Relationship Id="rId5" Type="http://schemas.openxmlformats.org/officeDocument/2006/relationships/image" Target="../media/image41.png"/><Relationship Id="rId15" Type="http://schemas.openxmlformats.org/officeDocument/2006/relationships/image" Target="../media/image44.png"/><Relationship Id="rId10" Type="http://schemas.openxmlformats.org/officeDocument/2006/relationships/image" Target="../media/image7.pn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1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7.png"/><Relationship Id="rId3" Type="http://schemas.openxmlformats.org/officeDocument/2006/relationships/image" Target="../media/image39.png"/><Relationship Id="rId7" Type="http://schemas.openxmlformats.org/officeDocument/2006/relationships/image" Target="../media/image13.png"/><Relationship Id="rId12" Type="http://schemas.openxmlformats.org/officeDocument/2006/relationships/image" Target="../media/image43.png"/><Relationship Id="rId17" Type="http://schemas.openxmlformats.org/officeDocument/2006/relationships/image" Target="../media/image16.jpg"/><Relationship Id="rId2" Type="http://schemas.openxmlformats.org/officeDocument/2006/relationships/image" Target="../media/image38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8.png"/><Relationship Id="rId5" Type="http://schemas.openxmlformats.org/officeDocument/2006/relationships/image" Target="../media/image41.png"/><Relationship Id="rId15" Type="http://schemas.openxmlformats.org/officeDocument/2006/relationships/image" Target="../media/image45.png"/><Relationship Id="rId10" Type="http://schemas.openxmlformats.org/officeDocument/2006/relationships/image" Target="../media/image7.pn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1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7.png"/><Relationship Id="rId18" Type="http://schemas.openxmlformats.org/officeDocument/2006/relationships/image" Target="../media/image16.jpg"/><Relationship Id="rId3" Type="http://schemas.openxmlformats.org/officeDocument/2006/relationships/image" Target="../media/image39.png"/><Relationship Id="rId7" Type="http://schemas.openxmlformats.org/officeDocument/2006/relationships/image" Target="../media/image13.png"/><Relationship Id="rId12" Type="http://schemas.openxmlformats.org/officeDocument/2006/relationships/image" Target="../media/image43.png"/><Relationship Id="rId17" Type="http://schemas.openxmlformats.org/officeDocument/2006/relationships/image" Target="../media/image50.png"/><Relationship Id="rId2" Type="http://schemas.openxmlformats.org/officeDocument/2006/relationships/image" Target="../media/image38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8.png"/><Relationship Id="rId5" Type="http://schemas.openxmlformats.org/officeDocument/2006/relationships/image" Target="../media/image41.png"/><Relationship Id="rId15" Type="http://schemas.openxmlformats.org/officeDocument/2006/relationships/image" Target="../media/image45.png"/><Relationship Id="rId10" Type="http://schemas.openxmlformats.org/officeDocument/2006/relationships/image" Target="../media/image7.pn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14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7.png"/><Relationship Id="rId18" Type="http://schemas.openxmlformats.org/officeDocument/2006/relationships/image" Target="../media/image16.jpg"/><Relationship Id="rId3" Type="http://schemas.openxmlformats.org/officeDocument/2006/relationships/image" Target="../media/image39.png"/><Relationship Id="rId7" Type="http://schemas.openxmlformats.org/officeDocument/2006/relationships/image" Target="../media/image13.png"/><Relationship Id="rId12" Type="http://schemas.openxmlformats.org/officeDocument/2006/relationships/image" Target="../media/image43.png"/><Relationship Id="rId17" Type="http://schemas.openxmlformats.org/officeDocument/2006/relationships/image" Target="../media/image8.png"/><Relationship Id="rId2" Type="http://schemas.openxmlformats.org/officeDocument/2006/relationships/image" Target="../media/image38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8.png"/><Relationship Id="rId5" Type="http://schemas.openxmlformats.org/officeDocument/2006/relationships/image" Target="../media/image41.png"/><Relationship Id="rId15" Type="http://schemas.openxmlformats.org/officeDocument/2006/relationships/image" Target="../media/image45.png"/><Relationship Id="rId10" Type="http://schemas.openxmlformats.org/officeDocument/2006/relationships/image" Target="../media/image7.pn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14" Type="http://schemas.openxmlformats.org/officeDocument/2006/relationships/image" Target="../media/image44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7.png"/><Relationship Id="rId18" Type="http://schemas.openxmlformats.org/officeDocument/2006/relationships/image" Target="../media/image30.jpeg"/><Relationship Id="rId3" Type="http://schemas.openxmlformats.org/officeDocument/2006/relationships/image" Target="../media/image39.png"/><Relationship Id="rId21" Type="http://schemas.openxmlformats.org/officeDocument/2006/relationships/image" Target="../media/image33.png"/><Relationship Id="rId7" Type="http://schemas.openxmlformats.org/officeDocument/2006/relationships/image" Target="../media/image13.png"/><Relationship Id="rId12" Type="http://schemas.openxmlformats.org/officeDocument/2006/relationships/image" Target="../media/image43.png"/><Relationship Id="rId17" Type="http://schemas.openxmlformats.org/officeDocument/2006/relationships/image" Target="../media/image29.png"/><Relationship Id="rId2" Type="http://schemas.openxmlformats.org/officeDocument/2006/relationships/image" Target="../media/image38.png"/><Relationship Id="rId16" Type="http://schemas.openxmlformats.org/officeDocument/2006/relationships/image" Target="../media/image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8.png"/><Relationship Id="rId5" Type="http://schemas.openxmlformats.org/officeDocument/2006/relationships/image" Target="../media/image41.png"/><Relationship Id="rId15" Type="http://schemas.openxmlformats.org/officeDocument/2006/relationships/image" Target="../media/image45.png"/><Relationship Id="rId10" Type="http://schemas.openxmlformats.org/officeDocument/2006/relationships/image" Target="../media/image7.png"/><Relationship Id="rId19" Type="http://schemas.openxmlformats.org/officeDocument/2006/relationships/image" Target="../media/image31.jpe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14" Type="http://schemas.openxmlformats.org/officeDocument/2006/relationships/image" Target="../media/image44.png"/><Relationship Id="rId22" Type="http://schemas.openxmlformats.org/officeDocument/2006/relationships/image" Target="../media/image16.jp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7.png"/><Relationship Id="rId18" Type="http://schemas.openxmlformats.org/officeDocument/2006/relationships/image" Target="../media/image30.jpeg"/><Relationship Id="rId3" Type="http://schemas.openxmlformats.org/officeDocument/2006/relationships/image" Target="../media/image39.png"/><Relationship Id="rId21" Type="http://schemas.openxmlformats.org/officeDocument/2006/relationships/image" Target="../media/image33.png"/><Relationship Id="rId7" Type="http://schemas.openxmlformats.org/officeDocument/2006/relationships/image" Target="../media/image13.png"/><Relationship Id="rId12" Type="http://schemas.openxmlformats.org/officeDocument/2006/relationships/image" Target="../media/image43.png"/><Relationship Id="rId17" Type="http://schemas.openxmlformats.org/officeDocument/2006/relationships/image" Target="../media/image29.png"/><Relationship Id="rId2" Type="http://schemas.openxmlformats.org/officeDocument/2006/relationships/image" Target="../media/image38.png"/><Relationship Id="rId16" Type="http://schemas.openxmlformats.org/officeDocument/2006/relationships/image" Target="../media/image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8.png"/><Relationship Id="rId5" Type="http://schemas.openxmlformats.org/officeDocument/2006/relationships/image" Target="../media/image41.png"/><Relationship Id="rId15" Type="http://schemas.openxmlformats.org/officeDocument/2006/relationships/image" Target="../media/image45.png"/><Relationship Id="rId10" Type="http://schemas.openxmlformats.org/officeDocument/2006/relationships/image" Target="../media/image7.png"/><Relationship Id="rId19" Type="http://schemas.openxmlformats.org/officeDocument/2006/relationships/image" Target="../media/image31.jpe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14" Type="http://schemas.openxmlformats.org/officeDocument/2006/relationships/image" Target="../media/image44.png"/><Relationship Id="rId22" Type="http://schemas.openxmlformats.org/officeDocument/2006/relationships/image" Target="../media/image16.jp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7.png"/><Relationship Id="rId18" Type="http://schemas.openxmlformats.org/officeDocument/2006/relationships/image" Target="../media/image30.jpeg"/><Relationship Id="rId3" Type="http://schemas.openxmlformats.org/officeDocument/2006/relationships/image" Target="../media/image39.png"/><Relationship Id="rId21" Type="http://schemas.openxmlformats.org/officeDocument/2006/relationships/image" Target="../media/image33.png"/><Relationship Id="rId7" Type="http://schemas.openxmlformats.org/officeDocument/2006/relationships/image" Target="../media/image13.png"/><Relationship Id="rId12" Type="http://schemas.openxmlformats.org/officeDocument/2006/relationships/image" Target="../media/image43.png"/><Relationship Id="rId17" Type="http://schemas.openxmlformats.org/officeDocument/2006/relationships/image" Target="../media/image29.png"/><Relationship Id="rId2" Type="http://schemas.openxmlformats.org/officeDocument/2006/relationships/image" Target="../media/image38.png"/><Relationship Id="rId16" Type="http://schemas.openxmlformats.org/officeDocument/2006/relationships/image" Target="../media/image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8.png"/><Relationship Id="rId5" Type="http://schemas.openxmlformats.org/officeDocument/2006/relationships/image" Target="../media/image41.png"/><Relationship Id="rId15" Type="http://schemas.openxmlformats.org/officeDocument/2006/relationships/image" Target="../media/image45.png"/><Relationship Id="rId23" Type="http://schemas.openxmlformats.org/officeDocument/2006/relationships/image" Target="../media/image16.jpg"/><Relationship Id="rId10" Type="http://schemas.openxmlformats.org/officeDocument/2006/relationships/image" Target="../media/image7.png"/><Relationship Id="rId19" Type="http://schemas.openxmlformats.org/officeDocument/2006/relationships/image" Target="../media/image31.jpe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14" Type="http://schemas.openxmlformats.org/officeDocument/2006/relationships/image" Target="../media/image44.png"/><Relationship Id="rId22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21" Type="http://schemas.openxmlformats.org/officeDocument/2006/relationships/image" Target="../media/image16.jp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17.png"/><Relationship Id="rId16" Type="http://schemas.openxmlformats.org/officeDocument/2006/relationships/image" Target="../media/image12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07/relationships/hdphoto" Target="../media/hdphoto3.wdp"/><Relationship Id="rId19" Type="http://schemas.openxmlformats.org/officeDocument/2006/relationships/image" Target="../media/image15.png"/><Relationship Id="rId4" Type="http://schemas.openxmlformats.org/officeDocument/2006/relationships/image" Target="../media/image2.jpe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7.png"/><Relationship Id="rId18" Type="http://schemas.openxmlformats.org/officeDocument/2006/relationships/image" Target="../media/image31.jpeg"/><Relationship Id="rId3" Type="http://schemas.openxmlformats.org/officeDocument/2006/relationships/image" Target="../media/image39.png"/><Relationship Id="rId21" Type="http://schemas.openxmlformats.org/officeDocument/2006/relationships/image" Target="../media/image55.png"/><Relationship Id="rId7" Type="http://schemas.openxmlformats.org/officeDocument/2006/relationships/image" Target="../media/image13.png"/><Relationship Id="rId12" Type="http://schemas.openxmlformats.org/officeDocument/2006/relationships/image" Target="../media/image43.png"/><Relationship Id="rId17" Type="http://schemas.openxmlformats.org/officeDocument/2006/relationships/image" Target="../media/image30.jpeg"/><Relationship Id="rId2" Type="http://schemas.openxmlformats.org/officeDocument/2006/relationships/image" Target="../media/image38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8.png"/><Relationship Id="rId5" Type="http://schemas.openxmlformats.org/officeDocument/2006/relationships/image" Target="../media/image41.png"/><Relationship Id="rId15" Type="http://schemas.openxmlformats.org/officeDocument/2006/relationships/image" Target="../media/image45.png"/><Relationship Id="rId23" Type="http://schemas.openxmlformats.org/officeDocument/2006/relationships/image" Target="../media/image16.jpg"/><Relationship Id="rId10" Type="http://schemas.openxmlformats.org/officeDocument/2006/relationships/image" Target="../media/image7.png"/><Relationship Id="rId19" Type="http://schemas.openxmlformats.org/officeDocument/2006/relationships/image" Target="../media/image32.pn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14" Type="http://schemas.openxmlformats.org/officeDocument/2006/relationships/image" Target="../media/image44.png"/><Relationship Id="rId22" Type="http://schemas.openxmlformats.org/officeDocument/2006/relationships/image" Target="../media/image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7.png"/><Relationship Id="rId18" Type="http://schemas.openxmlformats.org/officeDocument/2006/relationships/image" Target="../media/image31.jpeg"/><Relationship Id="rId3" Type="http://schemas.openxmlformats.org/officeDocument/2006/relationships/image" Target="../media/image39.png"/><Relationship Id="rId21" Type="http://schemas.openxmlformats.org/officeDocument/2006/relationships/image" Target="../media/image8.png"/><Relationship Id="rId7" Type="http://schemas.openxmlformats.org/officeDocument/2006/relationships/image" Target="../media/image13.png"/><Relationship Id="rId12" Type="http://schemas.openxmlformats.org/officeDocument/2006/relationships/image" Target="../media/image43.png"/><Relationship Id="rId17" Type="http://schemas.openxmlformats.org/officeDocument/2006/relationships/image" Target="../media/image30.jpeg"/><Relationship Id="rId2" Type="http://schemas.openxmlformats.org/officeDocument/2006/relationships/image" Target="../media/image38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8.png"/><Relationship Id="rId5" Type="http://schemas.openxmlformats.org/officeDocument/2006/relationships/image" Target="../media/image41.png"/><Relationship Id="rId15" Type="http://schemas.openxmlformats.org/officeDocument/2006/relationships/image" Target="../media/image45.png"/><Relationship Id="rId23" Type="http://schemas.openxmlformats.org/officeDocument/2006/relationships/image" Target="../media/image16.jpg"/><Relationship Id="rId10" Type="http://schemas.openxmlformats.org/officeDocument/2006/relationships/image" Target="../media/image7.png"/><Relationship Id="rId19" Type="http://schemas.openxmlformats.org/officeDocument/2006/relationships/image" Target="../media/image32.png"/><Relationship Id="rId4" Type="http://schemas.openxmlformats.org/officeDocument/2006/relationships/image" Target="../media/image40.png"/><Relationship Id="rId9" Type="http://schemas.openxmlformats.org/officeDocument/2006/relationships/image" Target="../media/image15.png"/><Relationship Id="rId14" Type="http://schemas.openxmlformats.org/officeDocument/2006/relationships/image" Target="../media/image44.png"/><Relationship Id="rId22" Type="http://schemas.openxmlformats.org/officeDocument/2006/relationships/image" Target="../media/image3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56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7.png"/><Relationship Id="rId2" Type="http://schemas.openxmlformats.org/officeDocument/2006/relationships/image" Target="../media/image38.png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48.png"/><Relationship Id="rId10" Type="http://schemas.openxmlformats.org/officeDocument/2006/relationships/image" Target="../media/image15.png"/><Relationship Id="rId4" Type="http://schemas.openxmlformats.org/officeDocument/2006/relationships/image" Target="../media/image40.png"/><Relationship Id="rId9" Type="http://schemas.openxmlformats.org/officeDocument/2006/relationships/image" Target="../media/image14.png"/><Relationship Id="rId14" Type="http://schemas.openxmlformats.org/officeDocument/2006/relationships/image" Target="../media/image4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7.png"/><Relationship Id="rId2" Type="http://schemas.openxmlformats.org/officeDocument/2006/relationships/image" Target="../media/image38.png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47.png"/><Relationship Id="rId10" Type="http://schemas.openxmlformats.org/officeDocument/2006/relationships/image" Target="../media/image15.png"/><Relationship Id="rId4" Type="http://schemas.openxmlformats.org/officeDocument/2006/relationships/image" Target="../media/image40.png"/><Relationship Id="rId9" Type="http://schemas.openxmlformats.org/officeDocument/2006/relationships/image" Target="../media/image14.png"/><Relationship Id="rId14" Type="http://schemas.openxmlformats.org/officeDocument/2006/relationships/image" Target="../media/image5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7.png"/><Relationship Id="rId2" Type="http://schemas.openxmlformats.org/officeDocument/2006/relationships/image" Target="../media/image57.png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47.png"/><Relationship Id="rId10" Type="http://schemas.openxmlformats.org/officeDocument/2006/relationships/image" Target="../media/image15.png"/><Relationship Id="rId4" Type="http://schemas.openxmlformats.org/officeDocument/2006/relationships/image" Target="../media/image40.png"/><Relationship Id="rId9" Type="http://schemas.openxmlformats.org/officeDocument/2006/relationships/image" Target="../media/image14.png"/><Relationship Id="rId14" Type="http://schemas.openxmlformats.org/officeDocument/2006/relationships/image" Target="../media/image5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7.png"/><Relationship Id="rId2" Type="http://schemas.openxmlformats.org/officeDocument/2006/relationships/image" Target="../media/image57.png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47.png"/><Relationship Id="rId10" Type="http://schemas.openxmlformats.org/officeDocument/2006/relationships/image" Target="../media/image15.png"/><Relationship Id="rId4" Type="http://schemas.openxmlformats.org/officeDocument/2006/relationships/image" Target="../media/image40.png"/><Relationship Id="rId9" Type="http://schemas.openxmlformats.org/officeDocument/2006/relationships/image" Target="../media/image14.png"/><Relationship Id="rId14" Type="http://schemas.openxmlformats.org/officeDocument/2006/relationships/image" Target="../media/image5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3.png"/><Relationship Id="rId18" Type="http://schemas.openxmlformats.org/officeDocument/2006/relationships/image" Target="../media/image10.png"/><Relationship Id="rId3" Type="http://schemas.openxmlformats.org/officeDocument/2006/relationships/image" Target="../media/image2.jpeg"/><Relationship Id="rId21" Type="http://schemas.openxmlformats.org/officeDocument/2006/relationships/image" Target="../media/image16.jpg"/><Relationship Id="rId7" Type="http://schemas.microsoft.com/office/2007/relationships/hdphoto" Target="../media/hdphoto2.wdp"/><Relationship Id="rId12" Type="http://schemas.openxmlformats.org/officeDocument/2006/relationships/image" Target="../media/image12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5" Type="http://schemas.openxmlformats.org/officeDocument/2006/relationships/image" Target="../media/image15.png"/><Relationship Id="rId10" Type="http://schemas.openxmlformats.org/officeDocument/2006/relationships/image" Target="../media/image6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7.png"/><Relationship Id="rId3" Type="http://schemas.openxmlformats.org/officeDocument/2006/relationships/image" Target="../media/image53.png"/><Relationship Id="rId7" Type="http://schemas.openxmlformats.org/officeDocument/2006/relationships/image" Target="../media/image45.png"/><Relationship Id="rId12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15.png"/><Relationship Id="rId5" Type="http://schemas.openxmlformats.org/officeDocument/2006/relationships/image" Target="../media/image40.png"/><Relationship Id="rId10" Type="http://schemas.openxmlformats.org/officeDocument/2006/relationships/image" Target="../media/image14.png"/><Relationship Id="rId4" Type="http://schemas.openxmlformats.org/officeDocument/2006/relationships/image" Target="../media/image39.png"/><Relationship Id="rId9" Type="http://schemas.openxmlformats.org/officeDocument/2006/relationships/image" Target="../media/image13.png"/><Relationship Id="rId14" Type="http://schemas.openxmlformats.org/officeDocument/2006/relationships/image" Target="../media/image56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56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16.jpg"/><Relationship Id="rId10" Type="http://schemas.openxmlformats.org/officeDocument/2006/relationships/image" Target="../media/image15.png"/><Relationship Id="rId4" Type="http://schemas.openxmlformats.org/officeDocument/2006/relationships/image" Target="../media/image40.png"/><Relationship Id="rId9" Type="http://schemas.openxmlformats.org/officeDocument/2006/relationships/image" Target="../media/image14.png"/><Relationship Id="rId14" Type="http://schemas.openxmlformats.org/officeDocument/2006/relationships/image" Target="../media/image58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7.png"/><Relationship Id="rId3" Type="http://schemas.openxmlformats.org/officeDocument/2006/relationships/image" Target="../media/image53.png"/><Relationship Id="rId7" Type="http://schemas.openxmlformats.org/officeDocument/2006/relationships/image" Target="../media/image45.png"/><Relationship Id="rId12" Type="http://schemas.openxmlformats.org/officeDocument/2006/relationships/image" Target="../media/image44.png"/><Relationship Id="rId17" Type="http://schemas.openxmlformats.org/officeDocument/2006/relationships/image" Target="../media/image16.jpg"/><Relationship Id="rId2" Type="http://schemas.openxmlformats.org/officeDocument/2006/relationships/image" Target="../media/image38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15.png"/><Relationship Id="rId5" Type="http://schemas.openxmlformats.org/officeDocument/2006/relationships/image" Target="../media/image40.png"/><Relationship Id="rId15" Type="http://schemas.openxmlformats.org/officeDocument/2006/relationships/image" Target="../media/image58.png"/><Relationship Id="rId10" Type="http://schemas.openxmlformats.org/officeDocument/2006/relationships/image" Target="../media/image14.png"/><Relationship Id="rId4" Type="http://schemas.openxmlformats.org/officeDocument/2006/relationships/image" Target="../media/image39.png"/><Relationship Id="rId9" Type="http://schemas.openxmlformats.org/officeDocument/2006/relationships/image" Target="../media/image13.png"/><Relationship Id="rId14" Type="http://schemas.openxmlformats.org/officeDocument/2006/relationships/image" Target="../media/image56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7.png"/><Relationship Id="rId3" Type="http://schemas.openxmlformats.org/officeDocument/2006/relationships/image" Target="../media/image38.png"/><Relationship Id="rId7" Type="http://schemas.openxmlformats.org/officeDocument/2006/relationships/image" Target="../media/image45.png"/><Relationship Id="rId12" Type="http://schemas.openxmlformats.org/officeDocument/2006/relationships/image" Target="../media/image44.png"/><Relationship Id="rId2" Type="http://schemas.openxmlformats.org/officeDocument/2006/relationships/image" Target="../media/image59.png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15.png"/><Relationship Id="rId5" Type="http://schemas.openxmlformats.org/officeDocument/2006/relationships/image" Target="../media/image40.png"/><Relationship Id="rId15" Type="http://schemas.openxmlformats.org/officeDocument/2006/relationships/image" Target="../media/image58.png"/><Relationship Id="rId10" Type="http://schemas.openxmlformats.org/officeDocument/2006/relationships/image" Target="../media/image14.png"/><Relationship Id="rId4" Type="http://schemas.openxmlformats.org/officeDocument/2006/relationships/image" Target="../media/image39.png"/><Relationship Id="rId9" Type="http://schemas.openxmlformats.org/officeDocument/2006/relationships/image" Target="../media/image13.png"/><Relationship Id="rId14" Type="http://schemas.openxmlformats.org/officeDocument/2006/relationships/image" Target="../media/image56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56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7.png"/><Relationship Id="rId2" Type="http://schemas.openxmlformats.org/officeDocument/2006/relationships/image" Target="../media/image38.png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60.png"/><Relationship Id="rId10" Type="http://schemas.openxmlformats.org/officeDocument/2006/relationships/image" Target="../media/image15.png"/><Relationship Id="rId4" Type="http://schemas.openxmlformats.org/officeDocument/2006/relationships/image" Target="../media/image40.png"/><Relationship Id="rId9" Type="http://schemas.openxmlformats.org/officeDocument/2006/relationships/image" Target="../media/image14.png"/><Relationship Id="rId14" Type="http://schemas.openxmlformats.org/officeDocument/2006/relationships/image" Target="../media/image5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png"/><Relationship Id="rId18" Type="http://schemas.openxmlformats.org/officeDocument/2006/relationships/image" Target="../media/image21.png"/><Relationship Id="rId3" Type="http://schemas.openxmlformats.org/officeDocument/2006/relationships/image" Target="../media/image2.jpeg"/><Relationship Id="rId21" Type="http://schemas.openxmlformats.org/officeDocument/2006/relationships/image" Target="../media/image10.png"/><Relationship Id="rId7" Type="http://schemas.microsoft.com/office/2007/relationships/hdphoto" Target="../media/hdphoto2.wdp"/><Relationship Id="rId12" Type="http://schemas.openxmlformats.org/officeDocument/2006/relationships/image" Target="../media/image13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24" Type="http://schemas.openxmlformats.org/officeDocument/2006/relationships/image" Target="../media/image16.jpg"/><Relationship Id="rId5" Type="http://schemas.microsoft.com/office/2007/relationships/hdphoto" Target="../media/hdphoto1.wdp"/><Relationship Id="rId15" Type="http://schemas.openxmlformats.org/officeDocument/2006/relationships/image" Target="../media/image18.png"/><Relationship Id="rId23" Type="http://schemas.openxmlformats.org/officeDocument/2006/relationships/image" Target="../media/image7.png"/><Relationship Id="rId10" Type="http://schemas.openxmlformats.org/officeDocument/2006/relationships/image" Target="../media/image6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image" Target="../media/image15.png"/><Relationship Id="rId22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61.png"/><Relationship Id="rId21" Type="http://schemas.openxmlformats.org/officeDocument/2006/relationships/image" Target="../media/image76.jpe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79.emf"/><Relationship Id="rId2" Type="http://schemas.openxmlformats.org/officeDocument/2006/relationships/image" Target="../media/image29.png"/><Relationship Id="rId16" Type="http://schemas.openxmlformats.org/officeDocument/2006/relationships/image" Target="../media/image72.png"/><Relationship Id="rId20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78.emf"/><Relationship Id="rId5" Type="http://schemas.openxmlformats.org/officeDocument/2006/relationships/image" Target="../media/image53.png"/><Relationship Id="rId15" Type="http://schemas.openxmlformats.org/officeDocument/2006/relationships/image" Target="../media/image71.png"/><Relationship Id="rId23" Type="http://schemas.openxmlformats.org/officeDocument/2006/relationships/image" Target="../media/image77.png"/><Relationship Id="rId10" Type="http://schemas.openxmlformats.org/officeDocument/2006/relationships/image" Target="../media/image66.png"/><Relationship Id="rId19" Type="http://schemas.openxmlformats.org/officeDocument/2006/relationships/image" Target="../media/image75.jpeg"/><Relationship Id="rId4" Type="http://schemas.openxmlformats.org/officeDocument/2006/relationships/image" Target="../media/image2.jpe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31.jpe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13.png"/><Relationship Id="rId18" Type="http://schemas.openxmlformats.org/officeDocument/2006/relationships/image" Target="../media/image80.png"/><Relationship Id="rId3" Type="http://schemas.openxmlformats.org/officeDocument/2006/relationships/image" Target="../media/image29.png"/><Relationship Id="rId21" Type="http://schemas.openxmlformats.org/officeDocument/2006/relationships/image" Target="../media/image32.png"/><Relationship Id="rId7" Type="http://schemas.openxmlformats.org/officeDocument/2006/relationships/image" Target="../media/image74.png"/><Relationship Id="rId12" Type="http://schemas.openxmlformats.org/officeDocument/2006/relationships/image" Target="../media/image42.png"/><Relationship Id="rId17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44.png"/><Relationship Id="rId20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45.png"/><Relationship Id="rId5" Type="http://schemas.openxmlformats.org/officeDocument/2006/relationships/image" Target="../media/image53.png"/><Relationship Id="rId15" Type="http://schemas.openxmlformats.org/officeDocument/2006/relationships/image" Target="../media/image15.png"/><Relationship Id="rId10" Type="http://schemas.openxmlformats.org/officeDocument/2006/relationships/image" Target="../media/image41.png"/><Relationship Id="rId19" Type="http://schemas.openxmlformats.org/officeDocument/2006/relationships/image" Target="../media/image81.png"/><Relationship Id="rId4" Type="http://schemas.openxmlformats.org/officeDocument/2006/relationships/image" Target="../media/image2.jpeg"/><Relationship Id="rId9" Type="http://schemas.openxmlformats.org/officeDocument/2006/relationships/image" Target="../media/image40.png"/><Relationship Id="rId14" Type="http://schemas.openxmlformats.org/officeDocument/2006/relationships/image" Target="../media/image14.png"/><Relationship Id="rId22" Type="http://schemas.openxmlformats.org/officeDocument/2006/relationships/image" Target="../media/image33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png"/><Relationship Id="rId18" Type="http://schemas.openxmlformats.org/officeDocument/2006/relationships/image" Target="../media/image21.png"/><Relationship Id="rId3" Type="http://schemas.openxmlformats.org/officeDocument/2006/relationships/image" Target="../media/image2.jpeg"/><Relationship Id="rId21" Type="http://schemas.openxmlformats.org/officeDocument/2006/relationships/image" Target="../media/image10.png"/><Relationship Id="rId7" Type="http://schemas.microsoft.com/office/2007/relationships/hdphoto" Target="../media/hdphoto2.wdp"/><Relationship Id="rId12" Type="http://schemas.openxmlformats.org/officeDocument/2006/relationships/image" Target="../media/image13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24" Type="http://schemas.openxmlformats.org/officeDocument/2006/relationships/image" Target="../media/image16.jpg"/><Relationship Id="rId5" Type="http://schemas.microsoft.com/office/2007/relationships/hdphoto" Target="../media/hdphoto1.wdp"/><Relationship Id="rId15" Type="http://schemas.openxmlformats.org/officeDocument/2006/relationships/image" Target="../media/image18.png"/><Relationship Id="rId23" Type="http://schemas.openxmlformats.org/officeDocument/2006/relationships/image" Target="../media/image7.png"/><Relationship Id="rId10" Type="http://schemas.openxmlformats.org/officeDocument/2006/relationships/image" Target="../media/image6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image" Target="../media/image15.pn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Monitoring </a:t>
            </a:r>
            <a:r>
              <a:rPr lang="es-ES" dirty="0" smtClean="0"/>
              <a:t>tool</a:t>
            </a:r>
            <a:br>
              <a:rPr lang="es-ES" dirty="0" smtClean="0"/>
            </a:br>
            <a:r>
              <a:rPr lang="es-ES" dirty="0"/>
              <a:t>I</a:t>
            </a:r>
            <a:r>
              <a:rPr lang="es-ES" dirty="0" smtClean="0"/>
              <a:t>ARC </a:t>
            </a:r>
            <a:r>
              <a:rPr lang="es-ES" dirty="0"/>
              <a:t>7th	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343245" y="5399902"/>
            <a:ext cx="3682313" cy="1458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Tutor: Martín molina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Autor: Marcos Bernal, Yolanda de la Hoz. 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9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n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70" name="Imagen 6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pic>
        <p:nvPicPr>
          <p:cNvPr id="69" name="Imagen 6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71" name="Imagen 7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pic>
        <p:nvPicPr>
          <p:cNvPr id="73" name="Imagen 7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77935" y="3555626"/>
            <a:ext cx="1857143" cy="485714"/>
          </a:xfrm>
          <a:prstGeom prst="rect">
            <a:avLst/>
          </a:prstGeom>
        </p:spPr>
      </p:pic>
      <p:pic>
        <p:nvPicPr>
          <p:cNvPr id="74" name="Imagen 7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70201" y="3555876"/>
            <a:ext cx="1857143" cy="485714"/>
          </a:xfrm>
          <a:prstGeom prst="rect">
            <a:avLst/>
          </a:prstGeom>
        </p:spPr>
      </p:pic>
      <p:pic>
        <p:nvPicPr>
          <p:cNvPr id="75" name="Imagen 7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72028" y="3019125"/>
            <a:ext cx="1857143" cy="485714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61826" y="3019125"/>
            <a:ext cx="1857143" cy="48571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3766" y="3070310"/>
            <a:ext cx="1457143" cy="961905"/>
          </a:xfrm>
          <a:prstGeom prst="rect">
            <a:avLst/>
          </a:prstGeom>
        </p:spPr>
      </p:pic>
      <p:sp>
        <p:nvSpPr>
          <p:cNvPr id="79" name="Rectángulo 78"/>
          <p:cNvSpPr/>
          <p:nvPr/>
        </p:nvSpPr>
        <p:spPr>
          <a:xfrm>
            <a:off x="3670" y="4037163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-10828" y="4241395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8653" y="4448378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0643" y="4628798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6183" y="4799877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5072" y="4986812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18281" y="5173070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7214" y="5345246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89" name="Imagen 8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931" y="4078489"/>
            <a:ext cx="152381" cy="142857"/>
          </a:xfrm>
          <a:prstGeom prst="rect">
            <a:avLst/>
          </a:prstGeom>
        </p:spPr>
      </p:pic>
      <p:pic>
        <p:nvPicPr>
          <p:cNvPr id="91" name="Imagen 9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5374" y="4259756"/>
            <a:ext cx="133333" cy="161905"/>
          </a:xfrm>
          <a:prstGeom prst="rect">
            <a:avLst/>
          </a:prstGeom>
        </p:spPr>
      </p:pic>
      <p:pic>
        <p:nvPicPr>
          <p:cNvPr id="95" name="Imagen 9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628" y="4668558"/>
            <a:ext cx="123810" cy="114286"/>
          </a:xfrm>
          <a:prstGeom prst="rect">
            <a:avLst/>
          </a:prstGeom>
        </p:spPr>
      </p:pic>
      <p:pic>
        <p:nvPicPr>
          <p:cNvPr id="96" name="Imagen 9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634" y="4830236"/>
            <a:ext cx="123810" cy="114286"/>
          </a:xfrm>
          <a:prstGeom prst="rect">
            <a:avLst/>
          </a:prstGeom>
        </p:spPr>
      </p:pic>
      <p:pic>
        <p:nvPicPr>
          <p:cNvPr id="97" name="Imagen 9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634" y="5015710"/>
            <a:ext cx="123810" cy="114286"/>
          </a:xfrm>
          <a:prstGeom prst="rect">
            <a:avLst/>
          </a:prstGeom>
        </p:spPr>
      </p:pic>
      <p:pic>
        <p:nvPicPr>
          <p:cNvPr id="98" name="Imagen 9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347" y="5186704"/>
            <a:ext cx="152381" cy="142857"/>
          </a:xfrm>
          <a:prstGeom prst="rect">
            <a:avLst/>
          </a:prstGeom>
        </p:spPr>
      </p:pic>
      <p:pic>
        <p:nvPicPr>
          <p:cNvPr id="99" name="Imagen 9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346" y="5367670"/>
            <a:ext cx="152381" cy="142857"/>
          </a:xfrm>
          <a:prstGeom prst="rect">
            <a:avLst/>
          </a:prstGeom>
        </p:spPr>
      </p:pic>
      <p:cxnSp>
        <p:nvCxnSpPr>
          <p:cNvPr id="100" name="Conector recto 99"/>
          <p:cNvCxnSpPr/>
          <p:nvPr/>
        </p:nvCxnSpPr>
        <p:spPr>
          <a:xfrm>
            <a:off x="33336" y="5715552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Imagen 10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0135" y="4478907"/>
            <a:ext cx="123810" cy="114286"/>
          </a:xfrm>
          <a:prstGeom prst="rect">
            <a:avLst/>
          </a:prstGeom>
        </p:spPr>
      </p:pic>
      <p:sp>
        <p:nvSpPr>
          <p:cNvPr id="105" name="Rectángulo 104"/>
          <p:cNvSpPr/>
          <p:nvPr/>
        </p:nvSpPr>
        <p:spPr>
          <a:xfrm>
            <a:off x="18282" y="5528975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07" name="Imagen 10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9204" y="5571334"/>
            <a:ext cx="123810" cy="114286"/>
          </a:xfrm>
          <a:prstGeom prst="rect">
            <a:avLst/>
          </a:prstGeom>
        </p:spPr>
      </p:pic>
      <p:cxnSp>
        <p:nvCxnSpPr>
          <p:cNvPr id="108" name="Conector recto 10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Imagen 15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33973" y="5023578"/>
            <a:ext cx="95250" cy="142875"/>
          </a:xfrm>
          <a:prstGeom prst="rect">
            <a:avLst/>
          </a:prstGeom>
        </p:spPr>
      </p:pic>
      <p:sp>
        <p:nvSpPr>
          <p:cNvPr id="78" name="CuadroTexto 77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2" name="Imagen 11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114" name="Imagen 11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115" name="CuadroTexto 114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118" name="Imagen 11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119" name="CuadroTexto 118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123" name="CuadroTexto 122"/>
          <p:cNvSpPr txBox="1"/>
          <p:nvPr/>
        </p:nvSpPr>
        <p:spPr>
          <a:xfrm>
            <a:off x="6458156" y="620091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endParaRPr lang="es-ES" dirty="0"/>
          </a:p>
        </p:txBody>
      </p:sp>
      <p:pic>
        <p:nvPicPr>
          <p:cNvPr id="125" name="Imagen 12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05819" y="654918"/>
            <a:ext cx="144857" cy="144857"/>
          </a:xfrm>
          <a:prstGeom prst="rect">
            <a:avLst/>
          </a:prstGeom>
        </p:spPr>
      </p:pic>
      <p:cxnSp>
        <p:nvCxnSpPr>
          <p:cNvPr id="127" name="Conector recto 126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128" name="Conector recto 127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1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9" y="4212955"/>
            <a:ext cx="1447619" cy="990476"/>
          </a:xfrm>
          <a:prstGeom prst="rect">
            <a:avLst/>
          </a:prstGeom>
        </p:spPr>
      </p:pic>
      <p:pic>
        <p:nvPicPr>
          <p:cNvPr id="135" name="Imagen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2568" y="3059836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95" y="3263687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5676" y="3470670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66" y="3651090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3206" y="3822169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2095" y="4009104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6195" y="5233363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-4872" y="5405539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954" y="3100781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397" y="3282048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651" y="3690850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657" y="3852528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657" y="4038002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261" y="5246997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260" y="5427963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21250" y="5775845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158" y="3501199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196" y="5589268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118" y="5631627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Imagen 7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73" name="Imagen 7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74" name="Imagen 7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pic>
        <p:nvPicPr>
          <p:cNvPr id="75" name="Imagen 7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77935" y="3555626"/>
            <a:ext cx="1857143" cy="485714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70201" y="3555876"/>
            <a:ext cx="1857143" cy="48571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72028" y="3019125"/>
            <a:ext cx="1857143" cy="485714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661826" y="3019125"/>
            <a:ext cx="1857143" cy="485714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33973" y="5023578"/>
            <a:ext cx="95250" cy="142875"/>
          </a:xfrm>
          <a:prstGeom prst="rect">
            <a:avLst/>
          </a:prstGeom>
        </p:spPr>
      </p:pic>
      <p:sp>
        <p:nvSpPr>
          <p:cNvPr id="83" name="CuadroTexto 82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84" name="CuadroTexto 83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pic>
        <p:nvPicPr>
          <p:cNvPr id="85" name="Imagen 8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86" name="Imagen 8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87" name="CuadroTexto 86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89" name="CuadroTexto 88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91" name="Imagen 9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95" name="CuadroTexto 94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458156" y="620091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endParaRPr lang="es-ES" dirty="0"/>
          </a:p>
        </p:txBody>
      </p:sp>
      <p:pic>
        <p:nvPicPr>
          <p:cNvPr id="97" name="Imagen 9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05819" y="654918"/>
            <a:ext cx="144857" cy="144857"/>
          </a:xfrm>
          <a:prstGeom prst="rect">
            <a:avLst/>
          </a:prstGeom>
        </p:spPr>
      </p:pic>
      <p:cxnSp>
        <p:nvCxnSpPr>
          <p:cNvPr id="98" name="Conector recto 97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126" name="Conector recto 125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4" y="4259439"/>
            <a:ext cx="1514286" cy="933333"/>
          </a:xfrm>
          <a:prstGeom prst="rect">
            <a:avLst/>
          </a:prstGeom>
        </p:spPr>
      </p:pic>
      <p:pic>
        <p:nvPicPr>
          <p:cNvPr id="135" name="Imagen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2568" y="3059836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95" y="3263687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5676" y="3470670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66" y="3651090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3206" y="3822169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2095" y="4009104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6195" y="5233363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-4872" y="5405539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Imagen 1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8883" y="4507148"/>
            <a:ext cx="95250" cy="142875"/>
          </a:xfrm>
          <a:prstGeom prst="rect">
            <a:avLst/>
          </a:prstGeom>
        </p:spPr>
      </p:pic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954" y="3100781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397" y="3282048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651" y="3690850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657" y="3852528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657" y="4038002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61" y="5246997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60" y="5427963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21250" y="5775845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158" y="3501199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196" y="5589268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118" y="5631627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Imagen 7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pic>
        <p:nvPicPr>
          <p:cNvPr id="83" name="Imagen 8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77935" y="3555626"/>
            <a:ext cx="1857143" cy="485714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670201" y="3555876"/>
            <a:ext cx="1857143" cy="485714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572028" y="3019125"/>
            <a:ext cx="1857143" cy="485714"/>
          </a:xfrm>
          <a:prstGeom prst="rect">
            <a:avLst/>
          </a:prstGeom>
        </p:spPr>
      </p:pic>
      <p:pic>
        <p:nvPicPr>
          <p:cNvPr id="86" name="Imagen 8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661826" y="3019125"/>
            <a:ext cx="1857143" cy="485714"/>
          </a:xfrm>
          <a:prstGeom prst="rect">
            <a:avLst/>
          </a:prstGeom>
        </p:spPr>
      </p:pic>
      <p:sp>
        <p:nvSpPr>
          <p:cNvPr id="72" name="CuadroTexto 71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73" name="CuadroTexto 72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74" name="Conector recto 73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n 7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77" name="CuadroTexto 76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79" name="CuadroTexto 78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87" name="Imagen 8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89" name="Imagen 8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90" name="CuadroTexto 89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91" name="CuadroTexto 90"/>
          <p:cNvSpPr txBox="1"/>
          <p:nvPr/>
        </p:nvSpPr>
        <p:spPr>
          <a:xfrm>
            <a:off x="6458156" y="620091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endParaRPr lang="es-ES" dirty="0"/>
          </a:p>
        </p:txBody>
      </p:sp>
      <p:pic>
        <p:nvPicPr>
          <p:cNvPr id="95" name="Imagen 9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05819" y="654918"/>
            <a:ext cx="144857" cy="144857"/>
          </a:xfrm>
          <a:prstGeom prst="rect">
            <a:avLst/>
          </a:prstGeom>
        </p:spPr>
      </p:pic>
      <p:pic>
        <p:nvPicPr>
          <p:cNvPr id="71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126" name="Conector recto 125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44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n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4" y="4259439"/>
            <a:ext cx="1514286" cy="933333"/>
          </a:xfrm>
          <a:prstGeom prst="rect">
            <a:avLst/>
          </a:prstGeom>
        </p:spPr>
      </p:pic>
      <p:pic>
        <p:nvPicPr>
          <p:cNvPr id="135" name="Imagen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2568" y="3059836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95" y="3263687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5676" y="3470670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66" y="3651090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3206" y="3822169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2095" y="4009104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6195" y="5233363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-4872" y="5405539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Imagen 1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8883" y="4507148"/>
            <a:ext cx="95250" cy="142875"/>
          </a:xfrm>
          <a:prstGeom prst="rect">
            <a:avLst/>
          </a:prstGeom>
        </p:spPr>
      </p:pic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954" y="3100781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397" y="3282048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651" y="3690850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657" y="3852528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657" y="4038002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61" y="5246997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60" y="5427963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21250" y="5775845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158" y="3501199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196" y="5589268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118" y="5631627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68014" y="4061574"/>
            <a:ext cx="6809524" cy="1980952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pic>
        <p:nvPicPr>
          <p:cNvPr id="83" name="Imagen 8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77935" y="3555626"/>
            <a:ext cx="1857143" cy="485714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670201" y="3555876"/>
            <a:ext cx="1857143" cy="485714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572028" y="3019125"/>
            <a:ext cx="1857143" cy="485714"/>
          </a:xfrm>
          <a:prstGeom prst="rect">
            <a:avLst/>
          </a:prstGeom>
        </p:spPr>
      </p:pic>
      <p:pic>
        <p:nvPicPr>
          <p:cNvPr id="86" name="Imagen 8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61826" y="3019125"/>
            <a:ext cx="1857143" cy="485714"/>
          </a:xfrm>
          <a:prstGeom prst="rect">
            <a:avLst/>
          </a:prstGeom>
        </p:spPr>
      </p:pic>
      <p:sp>
        <p:nvSpPr>
          <p:cNvPr id="73" name="CuadroTexto 72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74" name="CuadroTexto 73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75" name="Conector recto 74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n 7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79" name="CuadroTexto 78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89" name="CuadroTexto 88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91" name="Imagen 9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95" name="CuadroTexto 94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458156" y="620091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endParaRPr lang="es-ES" dirty="0"/>
          </a:p>
        </p:txBody>
      </p:sp>
      <p:pic>
        <p:nvPicPr>
          <p:cNvPr id="97" name="Imagen 9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305819" y="654918"/>
            <a:ext cx="144857" cy="144857"/>
          </a:xfrm>
          <a:prstGeom prst="rect">
            <a:avLst/>
          </a:prstGeom>
        </p:spPr>
      </p:pic>
      <p:sp>
        <p:nvSpPr>
          <p:cNvPr id="98" name="CuadroTexto 97"/>
          <p:cNvSpPr txBox="1"/>
          <p:nvPr/>
        </p:nvSpPr>
        <p:spPr>
          <a:xfrm>
            <a:off x="7211773" y="61777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</a:t>
            </a:r>
            <a:r>
              <a:rPr lang="es-ES" sz="800" dirty="0" smtClean="0"/>
              <a:t> </a:t>
            </a:r>
            <a:r>
              <a:rPr lang="es-ES" sz="800" dirty="0" err="1" smtClean="0"/>
              <a:t>Evolution</a:t>
            </a:r>
            <a:endParaRPr lang="es-ES" dirty="0"/>
          </a:p>
        </p:txBody>
      </p:sp>
      <p:pic>
        <p:nvPicPr>
          <p:cNvPr id="99" name="Imagen 9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109555" y="650407"/>
            <a:ext cx="144857" cy="144857"/>
          </a:xfrm>
          <a:prstGeom prst="rect">
            <a:avLst/>
          </a:prstGeom>
        </p:spPr>
      </p:pic>
      <p:pic>
        <p:nvPicPr>
          <p:cNvPr id="92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126" name="Conector recto 125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5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9" y="4241569"/>
            <a:ext cx="1447619" cy="952381"/>
          </a:xfrm>
          <a:prstGeom prst="rect">
            <a:avLst/>
          </a:prstGeom>
        </p:spPr>
      </p:pic>
      <p:pic>
        <p:nvPicPr>
          <p:cNvPr id="135" name="Imagen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2568" y="3062268"/>
            <a:ext cx="1928100" cy="196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95" y="3263687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5677" y="3486863"/>
            <a:ext cx="1904992" cy="1604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66" y="3651090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3206" y="3822169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2095" y="4009104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6195" y="5233363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-4872" y="5405539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954" y="3100781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397" y="3282048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651" y="3690850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657" y="3852528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657" y="4038002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261" y="5246997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260" y="5427963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21250" y="5775845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158" y="3501199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196" y="5589268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118" y="5631627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68014" y="4061574"/>
            <a:ext cx="6809524" cy="1980952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77935" y="3555626"/>
            <a:ext cx="1857143" cy="48571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670201" y="3555876"/>
            <a:ext cx="1857143" cy="485714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572028" y="3019125"/>
            <a:ext cx="1857143" cy="485714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661826" y="3019125"/>
            <a:ext cx="1857143" cy="485714"/>
          </a:xfrm>
          <a:prstGeom prst="rect">
            <a:avLst/>
          </a:prstGeom>
        </p:spPr>
      </p:pic>
      <p:pic>
        <p:nvPicPr>
          <p:cNvPr id="156" name="Imagen 15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43690" y="4285171"/>
            <a:ext cx="95250" cy="142875"/>
          </a:xfrm>
          <a:prstGeom prst="rect">
            <a:avLst/>
          </a:prstGeom>
        </p:spPr>
      </p:pic>
      <p:sp>
        <p:nvSpPr>
          <p:cNvPr id="81" name="CuadroTexto 80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82" name="CuadroTexto 81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83" name="Conector recto 82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Imagen 8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86" name="CuadroTexto 85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87" name="CuadroTexto 86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89" name="Imagen 8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91" name="CuadroTexto 90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95" name="CuadroTexto 94"/>
          <p:cNvSpPr txBox="1"/>
          <p:nvPr/>
        </p:nvSpPr>
        <p:spPr>
          <a:xfrm>
            <a:off x="6458156" y="620091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endParaRPr lang="es-ES" dirty="0"/>
          </a:p>
        </p:txBody>
      </p:sp>
      <p:pic>
        <p:nvPicPr>
          <p:cNvPr id="96" name="Imagen 9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305819" y="654918"/>
            <a:ext cx="144857" cy="144857"/>
          </a:xfrm>
          <a:prstGeom prst="rect">
            <a:avLst/>
          </a:prstGeom>
        </p:spPr>
      </p:pic>
      <p:sp>
        <p:nvSpPr>
          <p:cNvPr id="97" name="CuadroTexto 96"/>
          <p:cNvSpPr txBox="1"/>
          <p:nvPr/>
        </p:nvSpPr>
        <p:spPr>
          <a:xfrm>
            <a:off x="7211773" y="61777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</a:t>
            </a:r>
            <a:r>
              <a:rPr lang="es-ES" sz="800" dirty="0" smtClean="0"/>
              <a:t> </a:t>
            </a:r>
            <a:r>
              <a:rPr lang="es-ES" sz="800" dirty="0" err="1" smtClean="0"/>
              <a:t>Evolution</a:t>
            </a:r>
            <a:endParaRPr lang="es-ES" dirty="0"/>
          </a:p>
        </p:txBody>
      </p:sp>
      <p:pic>
        <p:nvPicPr>
          <p:cNvPr id="98" name="Imagen 9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109555" y="650407"/>
            <a:ext cx="144857" cy="144857"/>
          </a:xfrm>
          <a:prstGeom prst="rect">
            <a:avLst/>
          </a:prstGeom>
        </p:spPr>
      </p:pic>
      <p:pic>
        <p:nvPicPr>
          <p:cNvPr id="73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126" name="Conector recto 125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57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n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9" y="4241569"/>
            <a:ext cx="1447619" cy="952381"/>
          </a:xfrm>
          <a:prstGeom prst="rect">
            <a:avLst/>
          </a:prstGeom>
        </p:spPr>
      </p:pic>
      <p:pic>
        <p:nvPicPr>
          <p:cNvPr id="135" name="Imagen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2568" y="3062268"/>
            <a:ext cx="1928100" cy="196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95" y="3263687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5677" y="3486863"/>
            <a:ext cx="1904992" cy="1604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66" y="3651090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3206" y="3822169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2095" y="4009104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6195" y="5233363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-4872" y="5405539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Imagen 15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3690" y="4285171"/>
            <a:ext cx="95250" cy="142875"/>
          </a:xfrm>
          <a:prstGeom prst="rect">
            <a:avLst/>
          </a:prstGeom>
        </p:spPr>
      </p:pic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954" y="3100781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397" y="3282048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651" y="3690850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657" y="3852528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657" y="4038002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261" y="5246997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260" y="5427963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21250" y="5775845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158" y="3501199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196" y="5589268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118" y="5631627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/>
          <p:cNvSpPr txBox="1"/>
          <p:nvPr/>
        </p:nvSpPr>
        <p:spPr>
          <a:xfrm>
            <a:off x="7211773" y="61777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</a:t>
            </a:r>
            <a:r>
              <a:rPr lang="es-ES" sz="800" dirty="0" smtClean="0"/>
              <a:t> </a:t>
            </a:r>
            <a:r>
              <a:rPr lang="es-ES" sz="800" dirty="0" err="1" smtClean="0"/>
              <a:t>Evolution</a:t>
            </a:r>
            <a:endParaRPr lang="es-ES" dirty="0"/>
          </a:p>
        </p:txBody>
      </p:sp>
      <p:pic>
        <p:nvPicPr>
          <p:cNvPr id="71" name="Imagen 7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09555" y="650407"/>
            <a:ext cx="144857" cy="14485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968014" y="4061574"/>
            <a:ext cx="6809524" cy="198095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404857" y="6042526"/>
            <a:ext cx="3361905" cy="80952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35035" y="6042526"/>
            <a:ext cx="3352381" cy="809524"/>
          </a:xfrm>
          <a:prstGeom prst="rect">
            <a:avLst/>
          </a:prstGeom>
        </p:spPr>
      </p:pic>
      <p:sp>
        <p:nvSpPr>
          <p:cNvPr id="74" name="CuadroTexto 73"/>
          <p:cNvSpPr txBox="1"/>
          <p:nvPr/>
        </p:nvSpPr>
        <p:spPr>
          <a:xfrm>
            <a:off x="8349240" y="610008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r>
              <a:rPr lang="es-ES" sz="800" dirty="0" smtClean="0"/>
              <a:t> Log</a:t>
            </a:r>
            <a:endParaRPr lang="es-ES" dirty="0"/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273109" y="644709"/>
            <a:ext cx="144857" cy="144857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577935" y="3555626"/>
            <a:ext cx="1857143" cy="48571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670201" y="3555876"/>
            <a:ext cx="1857143" cy="485714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572028" y="3019125"/>
            <a:ext cx="1857143" cy="485714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61826" y="3019125"/>
            <a:ext cx="1857143" cy="485714"/>
          </a:xfrm>
          <a:prstGeom prst="rect">
            <a:avLst/>
          </a:prstGeom>
        </p:spPr>
      </p:pic>
      <p:sp>
        <p:nvSpPr>
          <p:cNvPr id="82" name="CuadroTexto 81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83" name="CuadroTexto 82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84" name="Conector recto 83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Imagen 8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86" name="Imagen 8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87" name="CuadroTexto 86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89" name="CuadroTexto 88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91" name="Imagen 9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95" name="CuadroTexto 94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458156" y="620091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endParaRPr lang="es-ES" dirty="0"/>
          </a:p>
        </p:txBody>
      </p:sp>
      <p:pic>
        <p:nvPicPr>
          <p:cNvPr id="97" name="Imagen 9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305819" y="654918"/>
            <a:ext cx="144857" cy="144857"/>
          </a:xfrm>
          <a:prstGeom prst="rect">
            <a:avLst/>
          </a:prstGeom>
        </p:spPr>
      </p:pic>
      <p:pic>
        <p:nvPicPr>
          <p:cNvPr id="94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98" name="Conector recto 97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8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8" y="4243201"/>
            <a:ext cx="1447619" cy="961905"/>
          </a:xfrm>
          <a:prstGeom prst="rect">
            <a:avLst/>
          </a:prstGeom>
        </p:spPr>
      </p:pic>
      <p:pic>
        <p:nvPicPr>
          <p:cNvPr id="135" name="Imagen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2568" y="3059836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95" y="3263687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5676" y="3470670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66" y="3651090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3206" y="3822169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2095" y="4009104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6195" y="5233363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-4872" y="5405539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Imagen 15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2741" y="5008905"/>
            <a:ext cx="95250" cy="142875"/>
          </a:xfrm>
          <a:prstGeom prst="rect">
            <a:avLst/>
          </a:prstGeom>
        </p:spPr>
      </p:pic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954" y="3100781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397" y="3282048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651" y="3690850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657" y="3852528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657" y="4038002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261" y="5246997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260" y="5427963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21250" y="5775845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158" y="3501199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196" y="5589268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118" y="5631627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68014" y="4061574"/>
            <a:ext cx="6809524" cy="198095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404857" y="6042526"/>
            <a:ext cx="3361905" cy="80952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35035" y="6042526"/>
            <a:ext cx="3352381" cy="809524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577935" y="3555626"/>
            <a:ext cx="1857143" cy="48571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670201" y="3555876"/>
            <a:ext cx="1857143" cy="485714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572028" y="3019125"/>
            <a:ext cx="1857143" cy="485714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661826" y="3019125"/>
            <a:ext cx="1857143" cy="485714"/>
          </a:xfrm>
          <a:prstGeom prst="rect">
            <a:avLst/>
          </a:prstGeom>
        </p:spPr>
      </p:pic>
      <p:sp>
        <p:nvSpPr>
          <p:cNvPr id="81" name="CuadroTexto 80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82" name="CuadroTexto 81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83" name="Conector recto 82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Imagen 8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86" name="CuadroTexto 85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87" name="CuadroTexto 86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89" name="Imagen 8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91" name="CuadroTexto 90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95" name="CuadroTexto 94"/>
          <p:cNvSpPr txBox="1"/>
          <p:nvPr/>
        </p:nvSpPr>
        <p:spPr>
          <a:xfrm>
            <a:off x="7211773" y="61777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</a:t>
            </a:r>
            <a:r>
              <a:rPr lang="es-ES" sz="800" dirty="0" smtClean="0"/>
              <a:t> </a:t>
            </a:r>
            <a:r>
              <a:rPr lang="es-ES" sz="800" dirty="0" err="1" smtClean="0"/>
              <a:t>Evolution</a:t>
            </a:r>
            <a:endParaRPr lang="es-ES" dirty="0"/>
          </a:p>
        </p:txBody>
      </p:sp>
      <p:pic>
        <p:nvPicPr>
          <p:cNvPr id="96" name="Imagen 9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109555" y="650407"/>
            <a:ext cx="144857" cy="144857"/>
          </a:xfrm>
          <a:prstGeom prst="rect">
            <a:avLst/>
          </a:prstGeom>
        </p:spPr>
      </p:pic>
      <p:sp>
        <p:nvSpPr>
          <p:cNvPr id="97" name="CuadroTexto 96"/>
          <p:cNvSpPr txBox="1"/>
          <p:nvPr/>
        </p:nvSpPr>
        <p:spPr>
          <a:xfrm>
            <a:off x="8349240" y="610008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r>
              <a:rPr lang="es-ES" sz="800" dirty="0" smtClean="0"/>
              <a:t> Log</a:t>
            </a:r>
            <a:endParaRPr lang="es-ES" dirty="0"/>
          </a:p>
        </p:txBody>
      </p:sp>
      <p:pic>
        <p:nvPicPr>
          <p:cNvPr id="98" name="Imagen 9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273109" y="644709"/>
            <a:ext cx="144857" cy="144857"/>
          </a:xfrm>
          <a:prstGeom prst="rect">
            <a:avLst/>
          </a:prstGeom>
        </p:spPr>
      </p:pic>
      <p:sp>
        <p:nvSpPr>
          <p:cNvPr id="99" name="CuadroTexto 98"/>
          <p:cNvSpPr txBox="1"/>
          <p:nvPr/>
        </p:nvSpPr>
        <p:spPr>
          <a:xfrm>
            <a:off x="6458156" y="620091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endParaRPr lang="es-ES" dirty="0"/>
          </a:p>
        </p:txBody>
      </p:sp>
      <p:pic>
        <p:nvPicPr>
          <p:cNvPr id="100" name="Imagen 9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305819" y="654918"/>
            <a:ext cx="144857" cy="144857"/>
          </a:xfrm>
          <a:prstGeom prst="rect">
            <a:avLst/>
          </a:prstGeom>
        </p:spPr>
      </p:pic>
      <p:pic>
        <p:nvPicPr>
          <p:cNvPr id="92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93" name="Conector recto 92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9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n 1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8" y="4243201"/>
            <a:ext cx="1447619" cy="961905"/>
          </a:xfrm>
          <a:prstGeom prst="rect">
            <a:avLst/>
          </a:prstGeom>
        </p:spPr>
      </p:pic>
      <p:pic>
        <p:nvPicPr>
          <p:cNvPr id="135" name="Imagen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2568" y="3059836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95" y="3263687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5676" y="3470670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66" y="3651090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3206" y="3822169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2095" y="4009104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6195" y="5233363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-4872" y="5405539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Imagen 15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2741" y="5008905"/>
            <a:ext cx="95250" cy="142875"/>
          </a:xfrm>
          <a:prstGeom prst="rect">
            <a:avLst/>
          </a:prstGeom>
        </p:spPr>
      </p:pic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954" y="3100781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397" y="3282048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651" y="3690850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657" y="3852528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657" y="4038002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261" y="5246997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260" y="5427963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21250" y="5775845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158" y="3501199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196" y="5589268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118" y="5631627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68014" y="4061574"/>
            <a:ext cx="6809524" cy="198095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404857" y="6042526"/>
            <a:ext cx="3361905" cy="80952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35035" y="6042526"/>
            <a:ext cx="3352381" cy="809524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577935" y="3555626"/>
            <a:ext cx="1857143" cy="48571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670201" y="3555876"/>
            <a:ext cx="1857143" cy="485714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572028" y="3019125"/>
            <a:ext cx="1857143" cy="485714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661826" y="3019125"/>
            <a:ext cx="1857143" cy="485714"/>
          </a:xfrm>
          <a:prstGeom prst="rect">
            <a:avLst/>
          </a:prstGeom>
        </p:spPr>
      </p:pic>
      <p:sp>
        <p:nvSpPr>
          <p:cNvPr id="146" name="Rectángulo 145"/>
          <p:cNvSpPr/>
          <p:nvPr/>
        </p:nvSpPr>
        <p:spPr>
          <a:xfrm>
            <a:off x="8836643" y="4289514"/>
            <a:ext cx="454257" cy="2307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7" name="Rectángulo 146"/>
          <p:cNvSpPr/>
          <p:nvPr/>
        </p:nvSpPr>
        <p:spPr>
          <a:xfrm>
            <a:off x="8850164" y="5205690"/>
            <a:ext cx="436656" cy="467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48" name="Imagen 14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295797" y="4325674"/>
            <a:ext cx="2848607" cy="2286830"/>
          </a:xfrm>
          <a:prstGeom prst="rect">
            <a:avLst/>
          </a:prstGeom>
        </p:spPr>
      </p:pic>
      <p:sp>
        <p:nvSpPr>
          <p:cNvPr id="149" name="Rectángulo 148"/>
          <p:cNvSpPr/>
          <p:nvPr/>
        </p:nvSpPr>
        <p:spPr>
          <a:xfrm>
            <a:off x="9304327" y="4251574"/>
            <a:ext cx="2834375" cy="162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Mission Map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50" name="Rectángulo 149"/>
          <p:cNvSpPr/>
          <p:nvPr/>
        </p:nvSpPr>
        <p:spPr>
          <a:xfrm>
            <a:off x="8838116" y="6134809"/>
            <a:ext cx="466780" cy="467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1" name="Rectángulo 150"/>
          <p:cNvSpPr/>
          <p:nvPr/>
        </p:nvSpPr>
        <p:spPr>
          <a:xfrm>
            <a:off x="8838069" y="5669174"/>
            <a:ext cx="451962" cy="472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2" name="Rectángulo 151"/>
          <p:cNvSpPr/>
          <p:nvPr/>
        </p:nvSpPr>
        <p:spPr>
          <a:xfrm>
            <a:off x="8846819" y="4736366"/>
            <a:ext cx="446180" cy="466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3" name="Rectángulo 152"/>
          <p:cNvSpPr/>
          <p:nvPr/>
        </p:nvSpPr>
        <p:spPr>
          <a:xfrm>
            <a:off x="8829390" y="4247315"/>
            <a:ext cx="453975" cy="472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54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700" y="4899159"/>
            <a:ext cx="262351" cy="2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302" y="6338702"/>
            <a:ext cx="231343" cy="23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CuadroTexto 157"/>
          <p:cNvSpPr txBox="1"/>
          <p:nvPr/>
        </p:nvSpPr>
        <p:spPr>
          <a:xfrm>
            <a:off x="8765135" y="4701336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 Robot1</a:t>
            </a:r>
            <a:endParaRPr lang="es-ES" sz="800" dirty="0"/>
          </a:p>
        </p:txBody>
      </p:sp>
      <p:sp>
        <p:nvSpPr>
          <p:cNvPr id="159" name="CuadroTexto 158"/>
          <p:cNvSpPr txBox="1"/>
          <p:nvPr/>
        </p:nvSpPr>
        <p:spPr>
          <a:xfrm>
            <a:off x="8779646" y="5163746"/>
            <a:ext cx="637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R</a:t>
            </a:r>
            <a:r>
              <a:rPr lang="es-ES" sz="800" dirty="0" smtClean="0"/>
              <a:t>obot2</a:t>
            </a:r>
            <a:endParaRPr lang="es-ES" sz="800" dirty="0"/>
          </a:p>
        </p:txBody>
      </p:sp>
      <p:sp>
        <p:nvSpPr>
          <p:cNvPr id="160" name="CuadroTexto 159"/>
          <p:cNvSpPr txBox="1"/>
          <p:nvPr/>
        </p:nvSpPr>
        <p:spPr>
          <a:xfrm>
            <a:off x="8767276" y="5636473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 Robot3</a:t>
            </a:r>
            <a:endParaRPr lang="es-ES" sz="800" dirty="0"/>
          </a:p>
        </p:txBody>
      </p:sp>
      <p:sp>
        <p:nvSpPr>
          <p:cNvPr id="161" name="CuadroTexto 160"/>
          <p:cNvSpPr txBox="1"/>
          <p:nvPr/>
        </p:nvSpPr>
        <p:spPr>
          <a:xfrm>
            <a:off x="8779646" y="6123258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R</a:t>
            </a:r>
            <a:r>
              <a:rPr lang="es-ES" sz="800" dirty="0" smtClean="0"/>
              <a:t>obot4</a:t>
            </a:r>
            <a:endParaRPr lang="es-ES" sz="800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8765135" y="4362181"/>
            <a:ext cx="63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3:50</a:t>
            </a:r>
            <a:endParaRPr lang="es-ES" dirty="0"/>
          </a:p>
        </p:txBody>
      </p:sp>
      <p:pic>
        <p:nvPicPr>
          <p:cNvPr id="163" name="Imagen 16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893506" y="5853986"/>
            <a:ext cx="260081" cy="251412"/>
          </a:xfrm>
          <a:prstGeom prst="rect">
            <a:avLst/>
          </a:prstGeom>
        </p:spPr>
      </p:pic>
      <p:pic>
        <p:nvPicPr>
          <p:cNvPr id="164" name="Imagen 163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861445" y="5370602"/>
            <a:ext cx="304800" cy="257175"/>
          </a:xfrm>
          <a:prstGeom prst="rect">
            <a:avLst/>
          </a:prstGeom>
        </p:spPr>
      </p:pic>
      <p:cxnSp>
        <p:nvCxnSpPr>
          <p:cNvPr id="165" name="Conector recto 164"/>
          <p:cNvCxnSpPr/>
          <p:nvPr/>
        </p:nvCxnSpPr>
        <p:spPr>
          <a:xfrm flipH="1" flipV="1">
            <a:off x="8808428" y="4237191"/>
            <a:ext cx="3344194" cy="66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 flipH="1" flipV="1">
            <a:off x="8829390" y="6612504"/>
            <a:ext cx="3331584" cy="186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/>
          <p:cNvCxnSpPr/>
          <p:nvPr/>
        </p:nvCxnSpPr>
        <p:spPr>
          <a:xfrm flipH="1" flipV="1">
            <a:off x="12138688" y="4232499"/>
            <a:ext cx="15" cy="2380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 flipV="1">
            <a:off x="8829390" y="4241098"/>
            <a:ext cx="1488" cy="2398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 flipV="1">
            <a:off x="9297693" y="4268899"/>
            <a:ext cx="3992" cy="23436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uadroTexto 169"/>
          <p:cNvSpPr txBox="1"/>
          <p:nvPr/>
        </p:nvSpPr>
        <p:spPr>
          <a:xfrm>
            <a:off x="8844305" y="4271814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 Time</a:t>
            </a:r>
            <a:endParaRPr lang="es-ES" sz="8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9384971" y="621482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Mission</a:t>
            </a:r>
            <a:r>
              <a:rPr lang="es-ES" sz="800" dirty="0" smtClean="0"/>
              <a:t> </a:t>
            </a:r>
            <a:r>
              <a:rPr lang="es-ES" sz="800" dirty="0" err="1" smtClean="0"/>
              <a:t>Map</a:t>
            </a:r>
            <a:endParaRPr lang="es-ES" dirty="0"/>
          </a:p>
        </p:txBody>
      </p:sp>
      <p:pic>
        <p:nvPicPr>
          <p:cNvPr id="104" name="Imagen 103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215888" y="656309"/>
            <a:ext cx="144857" cy="144857"/>
          </a:xfrm>
          <a:prstGeom prst="rect">
            <a:avLst/>
          </a:prstGeom>
        </p:spPr>
      </p:pic>
      <p:sp>
        <p:nvSpPr>
          <p:cNvPr id="107" name="CuadroTexto 106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108" name="CuadroTexto 107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110" name="Conector recto 109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114" name="Imagen 113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115" name="CuadroTexto 114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118" name="Imagen 117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119" name="CuadroTexto 118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134" name="CuadroTexto 133"/>
          <p:cNvSpPr txBox="1"/>
          <p:nvPr/>
        </p:nvSpPr>
        <p:spPr>
          <a:xfrm>
            <a:off x="7211773" y="61777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</a:t>
            </a:r>
            <a:r>
              <a:rPr lang="es-ES" sz="800" dirty="0" smtClean="0"/>
              <a:t> </a:t>
            </a:r>
            <a:r>
              <a:rPr lang="es-ES" sz="800" dirty="0" err="1" smtClean="0"/>
              <a:t>Evolution</a:t>
            </a:r>
            <a:endParaRPr lang="es-ES" dirty="0"/>
          </a:p>
        </p:txBody>
      </p:sp>
      <p:pic>
        <p:nvPicPr>
          <p:cNvPr id="136" name="Imagen 135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109555" y="650407"/>
            <a:ext cx="144857" cy="144857"/>
          </a:xfrm>
          <a:prstGeom prst="rect">
            <a:avLst/>
          </a:prstGeom>
        </p:spPr>
      </p:pic>
      <p:sp>
        <p:nvSpPr>
          <p:cNvPr id="138" name="CuadroTexto 137"/>
          <p:cNvSpPr txBox="1"/>
          <p:nvPr/>
        </p:nvSpPr>
        <p:spPr>
          <a:xfrm>
            <a:off x="8349240" y="610008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r>
              <a:rPr lang="es-ES" sz="800" dirty="0" smtClean="0"/>
              <a:t> Log</a:t>
            </a:r>
            <a:endParaRPr lang="es-ES" dirty="0"/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273109" y="644709"/>
            <a:ext cx="144857" cy="144857"/>
          </a:xfrm>
          <a:prstGeom prst="rect">
            <a:avLst/>
          </a:prstGeom>
        </p:spPr>
      </p:pic>
      <p:sp>
        <p:nvSpPr>
          <p:cNvPr id="142" name="CuadroTexto 141"/>
          <p:cNvSpPr txBox="1"/>
          <p:nvPr/>
        </p:nvSpPr>
        <p:spPr>
          <a:xfrm>
            <a:off x="6458156" y="620091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endParaRPr lang="es-ES" dirty="0"/>
          </a:p>
        </p:txBody>
      </p:sp>
      <p:pic>
        <p:nvPicPr>
          <p:cNvPr id="143" name="Imagen 142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305819" y="654918"/>
            <a:ext cx="144857" cy="144857"/>
          </a:xfrm>
          <a:prstGeom prst="rect">
            <a:avLst/>
          </a:prstGeom>
        </p:spPr>
      </p:pic>
      <p:pic>
        <p:nvPicPr>
          <p:cNvPr id="120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121" name="Conector recto 120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01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n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2568" y="3059836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95" y="3263687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5676" y="3470670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66" y="3651090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3206" y="3822169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2095" y="4009104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6195" y="5233363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-4872" y="5405539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954" y="3100781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397" y="3282048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651" y="3690850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657" y="3852528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657" y="4038002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261" y="5246997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260" y="5427963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21250" y="5775845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158" y="3501199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196" y="5589268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118" y="5631627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68014" y="4061574"/>
            <a:ext cx="6809524" cy="198095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404857" y="6042526"/>
            <a:ext cx="3361905" cy="80952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35035" y="6042526"/>
            <a:ext cx="3352381" cy="809524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577935" y="3555626"/>
            <a:ext cx="1857143" cy="48571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70201" y="3555876"/>
            <a:ext cx="1857143" cy="485714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572028" y="3019125"/>
            <a:ext cx="1857143" cy="485714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661826" y="3019125"/>
            <a:ext cx="1857143" cy="485714"/>
          </a:xfrm>
          <a:prstGeom prst="rect">
            <a:avLst/>
          </a:prstGeom>
        </p:spPr>
      </p:pic>
      <p:sp>
        <p:nvSpPr>
          <p:cNvPr id="146" name="Rectángulo 145"/>
          <p:cNvSpPr/>
          <p:nvPr/>
        </p:nvSpPr>
        <p:spPr>
          <a:xfrm>
            <a:off x="8836643" y="4289514"/>
            <a:ext cx="454257" cy="2307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7" name="Rectángulo 146"/>
          <p:cNvSpPr/>
          <p:nvPr/>
        </p:nvSpPr>
        <p:spPr>
          <a:xfrm>
            <a:off x="8850164" y="5205690"/>
            <a:ext cx="436656" cy="467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48" name="Imagen 14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295797" y="4325674"/>
            <a:ext cx="2848607" cy="2286830"/>
          </a:xfrm>
          <a:prstGeom prst="rect">
            <a:avLst/>
          </a:prstGeom>
        </p:spPr>
      </p:pic>
      <p:sp>
        <p:nvSpPr>
          <p:cNvPr id="149" name="Rectángulo 148"/>
          <p:cNvSpPr/>
          <p:nvPr/>
        </p:nvSpPr>
        <p:spPr>
          <a:xfrm>
            <a:off x="9304327" y="4251574"/>
            <a:ext cx="2834375" cy="162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Mission Map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50" name="Rectángulo 149"/>
          <p:cNvSpPr/>
          <p:nvPr/>
        </p:nvSpPr>
        <p:spPr>
          <a:xfrm>
            <a:off x="8838116" y="6134809"/>
            <a:ext cx="466780" cy="467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1" name="Rectángulo 150"/>
          <p:cNvSpPr/>
          <p:nvPr/>
        </p:nvSpPr>
        <p:spPr>
          <a:xfrm>
            <a:off x="8838069" y="5669174"/>
            <a:ext cx="451962" cy="472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2" name="Rectángulo 151"/>
          <p:cNvSpPr/>
          <p:nvPr/>
        </p:nvSpPr>
        <p:spPr>
          <a:xfrm>
            <a:off x="8846819" y="4736366"/>
            <a:ext cx="446180" cy="466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3" name="Rectángulo 152"/>
          <p:cNvSpPr/>
          <p:nvPr/>
        </p:nvSpPr>
        <p:spPr>
          <a:xfrm>
            <a:off x="8829390" y="4247315"/>
            <a:ext cx="453975" cy="472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54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700" y="4899159"/>
            <a:ext cx="262351" cy="2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302" y="6338702"/>
            <a:ext cx="231343" cy="23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CuadroTexto 157"/>
          <p:cNvSpPr txBox="1"/>
          <p:nvPr/>
        </p:nvSpPr>
        <p:spPr>
          <a:xfrm>
            <a:off x="8765135" y="4701336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 Robot1</a:t>
            </a:r>
            <a:endParaRPr lang="es-ES" sz="800" dirty="0"/>
          </a:p>
        </p:txBody>
      </p:sp>
      <p:sp>
        <p:nvSpPr>
          <p:cNvPr id="159" name="CuadroTexto 158"/>
          <p:cNvSpPr txBox="1"/>
          <p:nvPr/>
        </p:nvSpPr>
        <p:spPr>
          <a:xfrm>
            <a:off x="8779646" y="5163746"/>
            <a:ext cx="637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R</a:t>
            </a:r>
            <a:r>
              <a:rPr lang="es-ES" sz="800" dirty="0" smtClean="0"/>
              <a:t>obot2</a:t>
            </a:r>
            <a:endParaRPr lang="es-ES" sz="800" dirty="0"/>
          </a:p>
        </p:txBody>
      </p:sp>
      <p:sp>
        <p:nvSpPr>
          <p:cNvPr id="160" name="CuadroTexto 159"/>
          <p:cNvSpPr txBox="1"/>
          <p:nvPr/>
        </p:nvSpPr>
        <p:spPr>
          <a:xfrm>
            <a:off x="8767276" y="5636473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 Robot3</a:t>
            </a:r>
            <a:endParaRPr lang="es-ES" sz="800" dirty="0"/>
          </a:p>
        </p:txBody>
      </p:sp>
      <p:sp>
        <p:nvSpPr>
          <p:cNvPr id="161" name="CuadroTexto 160"/>
          <p:cNvSpPr txBox="1"/>
          <p:nvPr/>
        </p:nvSpPr>
        <p:spPr>
          <a:xfrm>
            <a:off x="8779646" y="6123258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R</a:t>
            </a:r>
            <a:r>
              <a:rPr lang="es-ES" sz="800" dirty="0" smtClean="0"/>
              <a:t>obot4</a:t>
            </a:r>
            <a:endParaRPr lang="es-ES" sz="800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8765135" y="4362181"/>
            <a:ext cx="63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3:50</a:t>
            </a:r>
            <a:endParaRPr lang="es-ES" dirty="0"/>
          </a:p>
        </p:txBody>
      </p:sp>
      <p:pic>
        <p:nvPicPr>
          <p:cNvPr id="163" name="Imagen 16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893506" y="5853986"/>
            <a:ext cx="260081" cy="251412"/>
          </a:xfrm>
          <a:prstGeom prst="rect">
            <a:avLst/>
          </a:prstGeom>
        </p:spPr>
      </p:pic>
      <p:pic>
        <p:nvPicPr>
          <p:cNvPr id="164" name="Imagen 163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861445" y="5370602"/>
            <a:ext cx="304800" cy="257175"/>
          </a:xfrm>
          <a:prstGeom prst="rect">
            <a:avLst/>
          </a:prstGeom>
        </p:spPr>
      </p:pic>
      <p:cxnSp>
        <p:nvCxnSpPr>
          <p:cNvPr id="165" name="Conector recto 164"/>
          <p:cNvCxnSpPr/>
          <p:nvPr/>
        </p:nvCxnSpPr>
        <p:spPr>
          <a:xfrm flipH="1" flipV="1">
            <a:off x="8808428" y="4237191"/>
            <a:ext cx="3344194" cy="66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 flipH="1" flipV="1">
            <a:off x="8829390" y="6612504"/>
            <a:ext cx="3331584" cy="186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/>
          <p:cNvCxnSpPr/>
          <p:nvPr/>
        </p:nvCxnSpPr>
        <p:spPr>
          <a:xfrm flipH="1" flipV="1">
            <a:off x="12138688" y="4232499"/>
            <a:ext cx="15" cy="2380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 flipV="1">
            <a:off x="8829390" y="4241098"/>
            <a:ext cx="1488" cy="2398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 flipV="1">
            <a:off x="9297693" y="4268899"/>
            <a:ext cx="3992" cy="23436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uadroTexto 169"/>
          <p:cNvSpPr txBox="1"/>
          <p:nvPr/>
        </p:nvSpPr>
        <p:spPr>
          <a:xfrm>
            <a:off x="8844305" y="4271814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 Time</a:t>
            </a:r>
            <a:endParaRPr lang="es-ES" sz="8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9384971" y="621482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Mission</a:t>
            </a:r>
            <a:r>
              <a:rPr lang="es-ES" sz="800" dirty="0" smtClean="0"/>
              <a:t> </a:t>
            </a:r>
            <a:r>
              <a:rPr lang="es-ES" sz="800" dirty="0" err="1" smtClean="0"/>
              <a:t>Map</a:t>
            </a:r>
            <a:endParaRPr lang="es-ES" dirty="0"/>
          </a:p>
        </p:txBody>
      </p:sp>
      <p:pic>
        <p:nvPicPr>
          <p:cNvPr id="104" name="Imagen 10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15888" y="656309"/>
            <a:ext cx="144857" cy="144857"/>
          </a:xfrm>
          <a:prstGeom prst="rect">
            <a:avLst/>
          </a:prstGeom>
        </p:spPr>
      </p:pic>
      <p:pic>
        <p:nvPicPr>
          <p:cNvPr id="156" name="Imagen 155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817200" y="4259799"/>
            <a:ext cx="95250" cy="1428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28581" y="4241569"/>
            <a:ext cx="1438095" cy="952381"/>
          </a:xfrm>
          <a:prstGeom prst="rect">
            <a:avLst/>
          </a:prstGeom>
        </p:spPr>
      </p:pic>
      <p:sp>
        <p:nvSpPr>
          <p:cNvPr id="105" name="CuadroTexto 104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107" name="CuadroTexto 106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108" name="Conector recto 107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114" name="CuadroTexto 113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115" name="CuadroTexto 114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116" name="Imagen 1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117" name="Imagen 1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118" name="CuadroTexto 117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119" name="CuadroTexto 118"/>
          <p:cNvSpPr txBox="1"/>
          <p:nvPr/>
        </p:nvSpPr>
        <p:spPr>
          <a:xfrm>
            <a:off x="7211773" y="61777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</a:t>
            </a:r>
            <a:r>
              <a:rPr lang="es-ES" sz="800" dirty="0" smtClean="0"/>
              <a:t> </a:t>
            </a:r>
            <a:r>
              <a:rPr lang="es-ES" sz="800" dirty="0" err="1" smtClean="0"/>
              <a:t>Evolution</a:t>
            </a:r>
            <a:endParaRPr lang="es-ES" dirty="0"/>
          </a:p>
        </p:txBody>
      </p:sp>
      <p:pic>
        <p:nvPicPr>
          <p:cNvPr id="123" name="Imagen 1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09555" y="650407"/>
            <a:ext cx="144857" cy="144857"/>
          </a:xfrm>
          <a:prstGeom prst="rect">
            <a:avLst/>
          </a:prstGeom>
        </p:spPr>
      </p:pic>
      <p:sp>
        <p:nvSpPr>
          <p:cNvPr id="125" name="CuadroTexto 124"/>
          <p:cNvSpPr txBox="1"/>
          <p:nvPr/>
        </p:nvSpPr>
        <p:spPr>
          <a:xfrm>
            <a:off x="8349240" y="610008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r>
              <a:rPr lang="es-ES" sz="800" dirty="0" smtClean="0"/>
              <a:t> Log</a:t>
            </a:r>
            <a:endParaRPr lang="es-ES" dirty="0"/>
          </a:p>
        </p:txBody>
      </p:sp>
      <p:pic>
        <p:nvPicPr>
          <p:cNvPr id="127" name="Imagen 1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73109" y="644709"/>
            <a:ext cx="144857" cy="144857"/>
          </a:xfrm>
          <a:prstGeom prst="rect">
            <a:avLst/>
          </a:prstGeom>
        </p:spPr>
      </p:pic>
      <p:sp>
        <p:nvSpPr>
          <p:cNvPr id="128" name="CuadroTexto 127"/>
          <p:cNvSpPr txBox="1"/>
          <p:nvPr/>
        </p:nvSpPr>
        <p:spPr>
          <a:xfrm>
            <a:off x="6458156" y="620091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endParaRPr lang="es-ES" dirty="0"/>
          </a:p>
        </p:txBody>
      </p:sp>
      <p:pic>
        <p:nvPicPr>
          <p:cNvPr id="130" name="Imagen 1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05819" y="654918"/>
            <a:ext cx="144857" cy="144857"/>
          </a:xfrm>
          <a:prstGeom prst="rect">
            <a:avLst/>
          </a:prstGeom>
        </p:spPr>
      </p:pic>
      <p:pic>
        <p:nvPicPr>
          <p:cNvPr id="110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121" name="Conector recto 120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4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n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2568" y="3059836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95" y="3263687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5676" y="3470670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66" y="3651090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3206" y="3822169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2095" y="4009104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6195" y="5233363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-4872" y="5405539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954" y="3100781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397" y="3282048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651" y="3690850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657" y="3852528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657" y="4038002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261" y="5246997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260" y="5427963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21250" y="5775845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158" y="3501199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196" y="5589268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118" y="5631627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68014" y="4061574"/>
            <a:ext cx="6809524" cy="198095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404857" y="6042526"/>
            <a:ext cx="3361905" cy="80952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35035" y="6042526"/>
            <a:ext cx="3352381" cy="809524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577935" y="3555626"/>
            <a:ext cx="1857143" cy="48571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70201" y="3555876"/>
            <a:ext cx="1857143" cy="485714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572028" y="3019125"/>
            <a:ext cx="1857143" cy="485714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661826" y="3019125"/>
            <a:ext cx="1857143" cy="485714"/>
          </a:xfrm>
          <a:prstGeom prst="rect">
            <a:avLst/>
          </a:prstGeom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817200" y="4259799"/>
            <a:ext cx="95250" cy="142875"/>
          </a:xfrm>
          <a:prstGeom prst="rect">
            <a:avLst/>
          </a:prstGeom>
        </p:spPr>
      </p:pic>
      <p:pic>
        <p:nvPicPr>
          <p:cNvPr id="107" name="Imagen 10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8581" y="4241569"/>
            <a:ext cx="1438095" cy="952381"/>
          </a:xfrm>
          <a:prstGeom prst="rect">
            <a:avLst/>
          </a:prstGeom>
        </p:spPr>
      </p:pic>
      <p:sp>
        <p:nvSpPr>
          <p:cNvPr id="81" name="CuadroTexto 80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82" name="CuadroTexto 81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83" name="Conector recto 82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Imagen 8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86" name="CuadroTexto 85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87" name="CuadroTexto 86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89" name="Imagen 8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91" name="CuadroTexto 90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95" name="CuadroTexto 94"/>
          <p:cNvSpPr txBox="1"/>
          <p:nvPr/>
        </p:nvSpPr>
        <p:spPr>
          <a:xfrm>
            <a:off x="7211773" y="61777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</a:t>
            </a:r>
            <a:r>
              <a:rPr lang="es-ES" sz="800" dirty="0" smtClean="0"/>
              <a:t> </a:t>
            </a:r>
            <a:r>
              <a:rPr lang="es-ES" sz="800" dirty="0" err="1" smtClean="0"/>
              <a:t>Evolution</a:t>
            </a:r>
            <a:endParaRPr lang="es-ES" dirty="0"/>
          </a:p>
        </p:txBody>
      </p:sp>
      <p:pic>
        <p:nvPicPr>
          <p:cNvPr id="96" name="Imagen 9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09555" y="650407"/>
            <a:ext cx="144857" cy="144857"/>
          </a:xfrm>
          <a:prstGeom prst="rect">
            <a:avLst/>
          </a:prstGeom>
        </p:spPr>
      </p:pic>
      <p:sp>
        <p:nvSpPr>
          <p:cNvPr id="97" name="CuadroTexto 96"/>
          <p:cNvSpPr txBox="1"/>
          <p:nvPr/>
        </p:nvSpPr>
        <p:spPr>
          <a:xfrm>
            <a:off x="8349240" y="610008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r>
              <a:rPr lang="es-ES" sz="800" dirty="0" smtClean="0"/>
              <a:t> Log</a:t>
            </a:r>
            <a:endParaRPr lang="es-ES" dirty="0"/>
          </a:p>
        </p:txBody>
      </p:sp>
      <p:pic>
        <p:nvPicPr>
          <p:cNvPr id="98" name="Imagen 9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73109" y="644709"/>
            <a:ext cx="144857" cy="144857"/>
          </a:xfrm>
          <a:prstGeom prst="rect">
            <a:avLst/>
          </a:prstGeom>
        </p:spPr>
      </p:pic>
      <p:sp>
        <p:nvSpPr>
          <p:cNvPr id="99" name="CuadroTexto 98"/>
          <p:cNvSpPr txBox="1"/>
          <p:nvPr/>
        </p:nvSpPr>
        <p:spPr>
          <a:xfrm>
            <a:off x="6458156" y="620091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endParaRPr lang="es-ES" dirty="0"/>
          </a:p>
        </p:txBody>
      </p:sp>
      <p:pic>
        <p:nvPicPr>
          <p:cNvPr id="100" name="Imagen 9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05819" y="654918"/>
            <a:ext cx="144857" cy="144857"/>
          </a:xfrm>
          <a:prstGeom prst="rect">
            <a:avLst/>
          </a:prstGeom>
        </p:spPr>
      </p:pic>
      <p:pic>
        <p:nvPicPr>
          <p:cNvPr id="92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93" name="Conector recto 92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7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dirty="0" err="1" smtClean="0"/>
              <a:t>Prototype</a:t>
            </a:r>
            <a:r>
              <a:rPr lang="es-ES" sz="6000" dirty="0" smtClean="0"/>
              <a:t> A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Graph</a:t>
            </a:r>
            <a:r>
              <a:rPr lang="es-ES" dirty="0" smtClean="0"/>
              <a:t> </a:t>
            </a:r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static</a:t>
            </a:r>
            <a:r>
              <a:rPr lang="es-ES" dirty="0"/>
              <a:t> </a:t>
            </a:r>
            <a:r>
              <a:rPr lang="es-ES" dirty="0" err="1" smtClean="0"/>
              <a:t>just</a:t>
            </a:r>
            <a:r>
              <a:rPr lang="es-ES" dirty="0" smtClean="0"/>
              <a:t> show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graph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a </a:t>
            </a:r>
            <a:r>
              <a:rPr lang="es-ES" dirty="0" err="1" smtClean="0"/>
              <a:t>menu</a:t>
            </a:r>
            <a:r>
              <a:rPr lang="es-ES" dirty="0" smtClean="0"/>
              <a:t> bar in </a:t>
            </a:r>
            <a:r>
              <a:rPr lang="es-ES" dirty="0" err="1" smtClean="0"/>
              <a:t>left</a:t>
            </a:r>
            <a:r>
              <a:rPr lang="es-ES" dirty="0" smtClean="0"/>
              <a:t> </a:t>
            </a:r>
            <a:r>
              <a:rPr lang="es-ES" dirty="0" err="1" smtClean="0"/>
              <a:t>side</a:t>
            </a:r>
            <a:r>
              <a:rPr lang="es-ES" dirty="0" smtClean="0"/>
              <a:t>. </a:t>
            </a:r>
          </a:p>
          <a:p>
            <a:r>
              <a:rPr lang="es-ES" dirty="0" err="1" smtClean="0"/>
              <a:t>Every</a:t>
            </a:r>
            <a:r>
              <a:rPr lang="es-ES" dirty="0" smtClean="0"/>
              <a:t> </a:t>
            </a:r>
            <a:r>
              <a:rPr lang="es-ES" dirty="0" err="1"/>
              <a:t>window</a:t>
            </a:r>
            <a:r>
              <a:rPr lang="es-ES" dirty="0"/>
              <a:t> has a </a:t>
            </a:r>
            <a:r>
              <a:rPr lang="es-ES" dirty="0" err="1"/>
              <a:t>determined</a:t>
            </a:r>
            <a:r>
              <a:rPr lang="es-ES" dirty="0"/>
              <a:t> place in </a:t>
            </a:r>
            <a:r>
              <a:rPr lang="es-ES" dirty="0" err="1"/>
              <a:t>Monitoring</a:t>
            </a:r>
            <a:r>
              <a:rPr lang="es-ES" dirty="0"/>
              <a:t> </a:t>
            </a:r>
            <a:r>
              <a:rPr lang="es-ES" dirty="0" err="1"/>
              <a:t>tool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Easier</a:t>
            </a:r>
            <a:r>
              <a:rPr lang="es-ES" dirty="0" smtClean="0"/>
              <a:t> to </a:t>
            </a:r>
            <a:r>
              <a:rPr lang="es-ES" dirty="0" err="1" smtClean="0"/>
              <a:t>implement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49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n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2568" y="3059836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95" y="3263687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5676" y="3470670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66" y="3651090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3206" y="3822169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2095" y="4009104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6195" y="5233363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-4872" y="5405539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954" y="3100781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397" y="3282048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51" y="3690850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657" y="3852528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657" y="4038002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261" y="5246997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260" y="5427963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21250" y="5775845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158" y="3501199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196" y="5589268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118" y="5631627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68014" y="4061574"/>
            <a:ext cx="6809524" cy="198095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04857" y="6042526"/>
            <a:ext cx="3361905" cy="80952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35035" y="6042526"/>
            <a:ext cx="3352381" cy="809524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77935" y="3555626"/>
            <a:ext cx="1857143" cy="48571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670201" y="3555876"/>
            <a:ext cx="1857143" cy="485714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572028" y="3019125"/>
            <a:ext cx="1857143" cy="485714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61826" y="3019125"/>
            <a:ext cx="1857143" cy="485714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8581" y="4241569"/>
            <a:ext cx="1438095" cy="952381"/>
          </a:xfrm>
          <a:prstGeom prst="rect">
            <a:avLst/>
          </a:prstGeom>
        </p:spPr>
      </p:pic>
      <p:sp>
        <p:nvSpPr>
          <p:cNvPr id="82" name="CuadroTexto 81"/>
          <p:cNvSpPr txBox="1"/>
          <p:nvPr/>
        </p:nvSpPr>
        <p:spPr>
          <a:xfrm>
            <a:off x="7211773" y="61777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</a:t>
            </a:r>
            <a:r>
              <a:rPr lang="es-ES" sz="800" dirty="0" smtClean="0"/>
              <a:t> </a:t>
            </a:r>
            <a:r>
              <a:rPr lang="es-ES" sz="800" dirty="0" err="1" smtClean="0"/>
              <a:t>Evolution</a:t>
            </a:r>
            <a:endParaRPr lang="es-ES" dirty="0"/>
          </a:p>
        </p:txBody>
      </p:sp>
      <p:pic>
        <p:nvPicPr>
          <p:cNvPr id="83" name="Imagen 8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109555" y="650407"/>
            <a:ext cx="144857" cy="144857"/>
          </a:xfrm>
          <a:prstGeom prst="rect">
            <a:avLst/>
          </a:prstGeom>
        </p:spPr>
      </p:pic>
      <p:sp>
        <p:nvSpPr>
          <p:cNvPr id="84" name="CuadroTexto 83"/>
          <p:cNvSpPr txBox="1"/>
          <p:nvPr/>
        </p:nvSpPr>
        <p:spPr>
          <a:xfrm>
            <a:off x="8349240" y="610008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r>
              <a:rPr lang="es-ES" sz="800" dirty="0" smtClean="0"/>
              <a:t> Log</a:t>
            </a:r>
            <a:endParaRPr lang="es-ES" dirty="0"/>
          </a:p>
        </p:txBody>
      </p:sp>
      <p:pic>
        <p:nvPicPr>
          <p:cNvPr id="85" name="Imagen 84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273109" y="644709"/>
            <a:ext cx="144857" cy="144857"/>
          </a:xfrm>
          <a:prstGeom prst="rect">
            <a:avLst/>
          </a:prstGeom>
        </p:spPr>
      </p:pic>
      <p:sp>
        <p:nvSpPr>
          <p:cNvPr id="86" name="CuadroTexto 85"/>
          <p:cNvSpPr txBox="1"/>
          <p:nvPr/>
        </p:nvSpPr>
        <p:spPr>
          <a:xfrm>
            <a:off x="6458156" y="620091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endParaRPr lang="es-ES" dirty="0"/>
          </a:p>
        </p:txBody>
      </p:sp>
      <p:pic>
        <p:nvPicPr>
          <p:cNvPr id="87" name="Imagen 8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305819" y="654918"/>
            <a:ext cx="144857" cy="144857"/>
          </a:xfrm>
          <a:prstGeom prst="rect">
            <a:avLst/>
          </a:prstGeom>
        </p:spPr>
      </p:pic>
      <p:sp>
        <p:nvSpPr>
          <p:cNvPr id="89" name="CuadroTexto 88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0" name="CuadroTexto 89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91" name="Conector recto 90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Imagen 94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96" name="Imagen 9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97" name="CuadroTexto 96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98" name="CuadroTexto 97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99" name="Imagen 9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100" name="Imagen 99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104" name="CuadroTexto 103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347722" y="710798"/>
            <a:ext cx="95250" cy="142875"/>
          </a:xfrm>
          <a:prstGeom prst="rect">
            <a:avLst/>
          </a:prstGeom>
        </p:spPr>
      </p:pic>
      <p:pic>
        <p:nvPicPr>
          <p:cNvPr id="92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93" name="Conector recto 92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58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n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2568" y="3059836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95" y="3263687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5676" y="3470670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66" y="3651090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3206" y="3822169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2095" y="4009104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6195" y="5233363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-4872" y="5405539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954" y="3100781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397" y="3282048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51" y="3690850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657" y="3852528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657" y="4038002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261" y="5246997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260" y="5427963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21250" y="5775845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158" y="3501199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196" y="5589268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118" y="5631627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68014" y="4061574"/>
            <a:ext cx="6809524" cy="198095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04857" y="6042526"/>
            <a:ext cx="3361905" cy="80952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35035" y="6042526"/>
            <a:ext cx="3352381" cy="809524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581" y="4241569"/>
            <a:ext cx="1438095" cy="952381"/>
          </a:xfrm>
          <a:prstGeom prst="rect">
            <a:avLst/>
          </a:prstGeom>
        </p:spPr>
      </p:pic>
      <p:sp>
        <p:nvSpPr>
          <p:cNvPr id="71" name="CuadroTexto 70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72" name="CuadroTexto 71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73" name="Conector recto 72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n 7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79" name="CuadroTexto 78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80" name="CuadroTexto 79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82" name="Imagen 8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83" name="Imagen 8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84" name="CuadroTexto 83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85" name="CuadroTexto 84"/>
          <p:cNvSpPr txBox="1"/>
          <p:nvPr/>
        </p:nvSpPr>
        <p:spPr>
          <a:xfrm>
            <a:off x="7211773" y="61777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</a:t>
            </a:r>
            <a:r>
              <a:rPr lang="es-ES" sz="800" dirty="0" smtClean="0"/>
              <a:t> </a:t>
            </a:r>
            <a:r>
              <a:rPr lang="es-ES" sz="800" dirty="0" err="1" smtClean="0"/>
              <a:t>Evolution</a:t>
            </a:r>
            <a:endParaRPr lang="es-ES" dirty="0"/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109555" y="650407"/>
            <a:ext cx="144857" cy="144857"/>
          </a:xfrm>
          <a:prstGeom prst="rect">
            <a:avLst/>
          </a:prstGeom>
        </p:spPr>
      </p:pic>
      <p:sp>
        <p:nvSpPr>
          <p:cNvPr id="87" name="CuadroTexto 86"/>
          <p:cNvSpPr txBox="1"/>
          <p:nvPr/>
        </p:nvSpPr>
        <p:spPr>
          <a:xfrm>
            <a:off x="8349240" y="610008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r>
              <a:rPr lang="es-ES" sz="800" dirty="0" smtClean="0"/>
              <a:t> Log</a:t>
            </a:r>
            <a:endParaRPr lang="es-ES" dirty="0"/>
          </a:p>
        </p:txBody>
      </p:sp>
      <p:pic>
        <p:nvPicPr>
          <p:cNvPr id="89" name="Imagen 8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273109" y="644709"/>
            <a:ext cx="144857" cy="144857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47722" y="710798"/>
            <a:ext cx="95250" cy="142875"/>
          </a:xfrm>
          <a:prstGeom prst="rect">
            <a:avLst/>
          </a:prstGeom>
        </p:spPr>
      </p:pic>
      <p:pic>
        <p:nvPicPr>
          <p:cNvPr id="74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75" name="Conector recto 74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n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2568" y="3059836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95" y="3263687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5676" y="3470670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66" y="3651090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3206" y="3822169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2095" y="4009104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6195" y="5233363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-4872" y="5405539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954" y="3100781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397" y="3282048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51" y="3690850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657" y="3852528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657" y="4038002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261" y="5246997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260" y="5427963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21250" y="5775845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158" y="3501199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196" y="5589268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118" y="5631627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68014" y="4061574"/>
            <a:ext cx="6809524" cy="198095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04857" y="6042526"/>
            <a:ext cx="3361905" cy="80952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35035" y="6042526"/>
            <a:ext cx="3352381" cy="809524"/>
          </a:xfrm>
          <a:prstGeom prst="rect">
            <a:avLst/>
          </a:prstGeom>
        </p:spPr>
      </p:pic>
      <p:pic>
        <p:nvPicPr>
          <p:cNvPr id="71" name="Imagen 7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581" y="4241569"/>
            <a:ext cx="1438095" cy="952381"/>
          </a:xfrm>
          <a:prstGeom prst="rect">
            <a:avLst/>
          </a:prstGeom>
        </p:spPr>
      </p:pic>
      <p:sp>
        <p:nvSpPr>
          <p:cNvPr id="72" name="CuadroTexto 71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73" name="CuadroTexto 72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76" name="Conector recto 75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Imagen 7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80" name="CuadroTexto 79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81" name="CuadroTexto 80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82" name="Imagen 8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83" name="Imagen 8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84" name="CuadroTexto 83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85" name="CuadroTexto 84"/>
          <p:cNvSpPr txBox="1"/>
          <p:nvPr/>
        </p:nvSpPr>
        <p:spPr>
          <a:xfrm>
            <a:off x="6422565" y="61662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</a:t>
            </a:r>
            <a:r>
              <a:rPr lang="es-ES" sz="800" dirty="0" smtClean="0"/>
              <a:t> </a:t>
            </a:r>
            <a:r>
              <a:rPr lang="es-ES" sz="800" dirty="0" err="1" smtClean="0"/>
              <a:t>Evolution</a:t>
            </a:r>
            <a:endParaRPr lang="es-ES" dirty="0"/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320074" y="650264"/>
            <a:ext cx="144857" cy="144857"/>
          </a:xfrm>
          <a:prstGeom prst="rect">
            <a:avLst/>
          </a:prstGeom>
        </p:spPr>
      </p:pic>
      <p:sp>
        <p:nvSpPr>
          <p:cNvPr id="87" name="CuadroTexto 86"/>
          <p:cNvSpPr txBox="1"/>
          <p:nvPr/>
        </p:nvSpPr>
        <p:spPr>
          <a:xfrm>
            <a:off x="7584793" y="620091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r>
              <a:rPr lang="es-ES" sz="800" dirty="0" smtClean="0"/>
              <a:t> Log</a:t>
            </a:r>
            <a:endParaRPr lang="es-ES" dirty="0"/>
          </a:p>
        </p:txBody>
      </p:sp>
      <p:pic>
        <p:nvPicPr>
          <p:cNvPr id="89" name="Imagen 8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457596" y="644248"/>
            <a:ext cx="144857" cy="144857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47722" y="710798"/>
            <a:ext cx="95250" cy="142875"/>
          </a:xfrm>
          <a:prstGeom prst="rect">
            <a:avLst/>
          </a:prstGeom>
        </p:spPr>
      </p:pic>
      <p:pic>
        <p:nvPicPr>
          <p:cNvPr id="74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75" name="Conector recto 74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17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n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2568" y="3059836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95" y="3263687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5676" y="3470670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66" y="3651090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3206" y="3822169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2095" y="4009104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6195" y="5233363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-4872" y="5405539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954" y="3100781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397" y="3282048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51" y="3690850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657" y="3852528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657" y="4038002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261" y="5246997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260" y="5427963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21250" y="5775845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158" y="3501199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196" y="5589268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118" y="5631627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68014" y="4061574"/>
            <a:ext cx="6809524" cy="198095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04857" y="6042526"/>
            <a:ext cx="3361905" cy="80952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35035" y="6042526"/>
            <a:ext cx="3352381" cy="809524"/>
          </a:xfrm>
          <a:prstGeom prst="rect">
            <a:avLst/>
          </a:prstGeom>
        </p:spPr>
      </p:pic>
      <p:sp>
        <p:nvSpPr>
          <p:cNvPr id="74" name="CuadroTexto 73"/>
          <p:cNvSpPr txBox="1"/>
          <p:nvPr/>
        </p:nvSpPr>
        <p:spPr>
          <a:xfrm>
            <a:off x="7230335" y="627264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r>
              <a:rPr lang="es-ES" sz="800" dirty="0" smtClean="0"/>
              <a:t> Log</a:t>
            </a:r>
            <a:endParaRPr lang="es-ES" dirty="0"/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61252" y="662091"/>
            <a:ext cx="144857" cy="144857"/>
          </a:xfrm>
          <a:prstGeom prst="rect">
            <a:avLst/>
          </a:prstGeom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40628" y="5696654"/>
            <a:ext cx="95250" cy="142875"/>
          </a:xfrm>
          <a:prstGeom prst="rect">
            <a:avLst/>
          </a:prstGeom>
        </p:spPr>
      </p:pic>
      <p:pic>
        <p:nvPicPr>
          <p:cNvPr id="71" name="Imagen 7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8581" y="4241569"/>
            <a:ext cx="1438095" cy="952381"/>
          </a:xfrm>
          <a:prstGeom prst="rect">
            <a:avLst/>
          </a:prstGeom>
        </p:spPr>
      </p:pic>
      <p:sp>
        <p:nvSpPr>
          <p:cNvPr id="72" name="CuadroTexto 71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73" name="CuadroTexto 72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76" name="Conector recto 75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Imagen 7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80" name="CuadroTexto 79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81" name="CuadroTexto 80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82" name="Imagen 8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83" name="Imagen 8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84" name="CuadroTexto 83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pic>
        <p:nvPicPr>
          <p:cNvPr id="85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86" name="Conector recto 85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n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2568" y="3059836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95" y="3263687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5676" y="3470670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66" y="3651090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3206" y="3822169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2095" y="4009104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-1846" y="4194774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-12913" y="4366950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954" y="3100781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397" y="3282048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51" y="3690850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657" y="3852528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657" y="4038002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220" y="4208408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219" y="4389374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13209" y="4737256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158" y="3501199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-1845" y="4550679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7" y="4593038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68014" y="4061574"/>
            <a:ext cx="6809524" cy="198095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04857" y="6042526"/>
            <a:ext cx="3361905" cy="80952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35035" y="6042526"/>
            <a:ext cx="3352381" cy="809524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0628" y="5696654"/>
            <a:ext cx="95250" cy="1428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8911" y="4839145"/>
            <a:ext cx="1228571" cy="866667"/>
          </a:xfrm>
          <a:prstGeom prst="rect">
            <a:avLst/>
          </a:prstGeom>
        </p:spPr>
      </p:pic>
      <p:sp>
        <p:nvSpPr>
          <p:cNvPr id="71" name="CuadroTexto 70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73" name="CuadroTexto 72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76" name="Conector recto 75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Imagen 7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80" name="CuadroTexto 79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81" name="CuadroTexto 80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82" name="Imagen 8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83" name="Imagen 8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84" name="CuadroTexto 83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86" name="CuadroTexto 85"/>
          <p:cNvSpPr txBox="1"/>
          <p:nvPr/>
        </p:nvSpPr>
        <p:spPr>
          <a:xfrm>
            <a:off x="6422565" y="61662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</a:t>
            </a:r>
            <a:r>
              <a:rPr lang="es-ES" sz="800" dirty="0" smtClean="0"/>
              <a:t> </a:t>
            </a:r>
            <a:r>
              <a:rPr lang="es-ES" sz="800" dirty="0" err="1" smtClean="0"/>
              <a:t>Evolution</a:t>
            </a:r>
            <a:endParaRPr lang="es-ES" dirty="0"/>
          </a:p>
        </p:txBody>
      </p:sp>
      <p:pic>
        <p:nvPicPr>
          <p:cNvPr id="87" name="Imagen 8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20074" y="650264"/>
            <a:ext cx="144857" cy="144857"/>
          </a:xfrm>
          <a:prstGeom prst="rect">
            <a:avLst/>
          </a:prstGeom>
        </p:spPr>
      </p:pic>
      <p:sp>
        <p:nvSpPr>
          <p:cNvPr id="89" name="CuadroTexto 88"/>
          <p:cNvSpPr txBox="1"/>
          <p:nvPr/>
        </p:nvSpPr>
        <p:spPr>
          <a:xfrm>
            <a:off x="7584793" y="620091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r>
              <a:rPr lang="es-ES" sz="800" dirty="0" smtClean="0"/>
              <a:t> Log</a:t>
            </a:r>
            <a:endParaRPr lang="es-ES" dirty="0"/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457596" y="644248"/>
            <a:ext cx="144857" cy="144857"/>
          </a:xfrm>
          <a:prstGeom prst="rect">
            <a:avLst/>
          </a:prstGeom>
        </p:spPr>
      </p:pic>
      <p:pic>
        <p:nvPicPr>
          <p:cNvPr id="74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75" name="Conector recto 74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n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2568" y="3059836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95" y="3263687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5676" y="3470670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66" y="3651090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3206" y="3822169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2095" y="4009104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-1846" y="4194774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-12913" y="4366950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954" y="3100781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397" y="3282048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51" y="3690850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657" y="3852528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657" y="4038002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220" y="4208408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219" y="4389374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13209" y="4737256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158" y="3501199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-1845" y="4550679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7" y="4593038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68014" y="4061574"/>
            <a:ext cx="6809524" cy="198095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04857" y="6042526"/>
            <a:ext cx="3361905" cy="80952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35035" y="6042526"/>
            <a:ext cx="3352381" cy="809524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9077" y="4793389"/>
            <a:ext cx="1266667" cy="942857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52378" y="5128527"/>
            <a:ext cx="95250" cy="142875"/>
          </a:xfrm>
          <a:prstGeom prst="rect">
            <a:avLst/>
          </a:prstGeom>
        </p:spPr>
      </p:pic>
      <p:sp>
        <p:nvSpPr>
          <p:cNvPr id="71" name="CuadroTexto 70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72" name="CuadroTexto 71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73" name="Conector recto 72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Imagen 7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81" name="CuadroTexto 80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82" name="CuadroTexto 81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83" name="Imagen 8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85" name="CuadroTexto 84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86" name="CuadroTexto 85"/>
          <p:cNvSpPr txBox="1"/>
          <p:nvPr/>
        </p:nvSpPr>
        <p:spPr>
          <a:xfrm>
            <a:off x="6422565" y="61662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</a:t>
            </a:r>
            <a:r>
              <a:rPr lang="es-ES" sz="800" dirty="0" smtClean="0"/>
              <a:t> </a:t>
            </a:r>
            <a:r>
              <a:rPr lang="es-ES" sz="800" dirty="0" err="1" smtClean="0"/>
              <a:t>Evolution</a:t>
            </a:r>
            <a:endParaRPr lang="es-ES" dirty="0"/>
          </a:p>
        </p:txBody>
      </p:sp>
      <p:pic>
        <p:nvPicPr>
          <p:cNvPr id="87" name="Imagen 8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20074" y="650264"/>
            <a:ext cx="144857" cy="144857"/>
          </a:xfrm>
          <a:prstGeom prst="rect">
            <a:avLst/>
          </a:prstGeom>
        </p:spPr>
      </p:pic>
      <p:sp>
        <p:nvSpPr>
          <p:cNvPr id="89" name="CuadroTexto 88"/>
          <p:cNvSpPr txBox="1"/>
          <p:nvPr/>
        </p:nvSpPr>
        <p:spPr>
          <a:xfrm>
            <a:off x="7584793" y="620091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r>
              <a:rPr lang="es-ES" sz="800" dirty="0" smtClean="0"/>
              <a:t> Log</a:t>
            </a:r>
            <a:endParaRPr lang="es-ES" dirty="0"/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457596" y="644248"/>
            <a:ext cx="144857" cy="144857"/>
          </a:xfrm>
          <a:prstGeom prst="rect">
            <a:avLst/>
          </a:prstGeom>
        </p:spPr>
      </p:pic>
      <p:pic>
        <p:nvPicPr>
          <p:cNvPr id="74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75" name="Conector recto 74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04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7" y="4793389"/>
            <a:ext cx="1266667" cy="942857"/>
          </a:xfrm>
          <a:prstGeom prst="rect">
            <a:avLst/>
          </a:prstGeom>
        </p:spPr>
      </p:pic>
      <p:pic>
        <p:nvPicPr>
          <p:cNvPr id="135" name="Imagen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12568" y="3059836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95" y="3263687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5676" y="3470670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666" y="3651090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3206" y="3822169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2095" y="4009104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-1846" y="4194774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-12913" y="4366950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954" y="3100781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397" y="3282048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651" y="3690850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657" y="3852528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657" y="4038002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220" y="4208408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219" y="4389374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13209" y="4737256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158" y="3501199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-1845" y="4550679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077" y="4593038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68014" y="4061574"/>
            <a:ext cx="6809524" cy="198095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404857" y="6042526"/>
            <a:ext cx="3361905" cy="80952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35035" y="6042526"/>
            <a:ext cx="3352381" cy="8095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809156" y="4110468"/>
            <a:ext cx="3355735" cy="2725350"/>
          </a:xfrm>
          <a:prstGeom prst="rect">
            <a:avLst/>
          </a:prstGeom>
        </p:spPr>
      </p:pic>
      <p:sp>
        <p:nvSpPr>
          <p:cNvPr id="73" name="CuadroTexto 72"/>
          <p:cNvSpPr txBox="1"/>
          <p:nvPr/>
        </p:nvSpPr>
        <p:spPr>
          <a:xfrm>
            <a:off x="8537697" y="622818"/>
            <a:ext cx="9300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Captured</a:t>
            </a:r>
            <a:r>
              <a:rPr lang="es-ES" sz="800" dirty="0" smtClean="0"/>
              <a:t> </a:t>
            </a:r>
            <a:r>
              <a:rPr lang="es-ES" sz="800" dirty="0" err="1" smtClean="0"/>
              <a:t>Pictures</a:t>
            </a:r>
            <a:endParaRPr lang="es-ES" dirty="0"/>
          </a:p>
        </p:txBody>
      </p:sp>
      <p:pic>
        <p:nvPicPr>
          <p:cNvPr id="76" name="Imagen 7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418848" y="658611"/>
            <a:ext cx="144857" cy="144857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52378" y="5128527"/>
            <a:ext cx="95250" cy="142875"/>
          </a:xfrm>
          <a:prstGeom prst="rect">
            <a:avLst/>
          </a:prstGeom>
        </p:spPr>
      </p:pic>
      <p:sp>
        <p:nvSpPr>
          <p:cNvPr id="77" name="CuadroTexto 76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80" name="CuadroTexto 79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81" name="Conector recto 80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Imagen 8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83" name="Imagen 8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84" name="CuadroTexto 83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85" name="CuadroTexto 84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89" name="CuadroTexto 88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97" name="CuadroTexto 96"/>
          <p:cNvSpPr txBox="1"/>
          <p:nvPr/>
        </p:nvSpPr>
        <p:spPr>
          <a:xfrm>
            <a:off x="6422565" y="61662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</a:t>
            </a:r>
            <a:r>
              <a:rPr lang="es-ES" sz="800" dirty="0" smtClean="0"/>
              <a:t> </a:t>
            </a:r>
            <a:r>
              <a:rPr lang="es-ES" sz="800" dirty="0" err="1" smtClean="0"/>
              <a:t>Evolution</a:t>
            </a:r>
            <a:endParaRPr lang="es-ES" dirty="0"/>
          </a:p>
        </p:txBody>
      </p:sp>
      <p:pic>
        <p:nvPicPr>
          <p:cNvPr id="98" name="Imagen 9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20074" y="650264"/>
            <a:ext cx="144857" cy="144857"/>
          </a:xfrm>
          <a:prstGeom prst="rect">
            <a:avLst/>
          </a:prstGeom>
        </p:spPr>
      </p:pic>
      <p:sp>
        <p:nvSpPr>
          <p:cNvPr id="99" name="CuadroTexto 98"/>
          <p:cNvSpPr txBox="1"/>
          <p:nvPr/>
        </p:nvSpPr>
        <p:spPr>
          <a:xfrm>
            <a:off x="7584793" y="620091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r>
              <a:rPr lang="es-ES" sz="800" dirty="0" smtClean="0"/>
              <a:t> Log</a:t>
            </a:r>
            <a:endParaRPr lang="es-ES" dirty="0"/>
          </a:p>
        </p:txBody>
      </p:sp>
      <p:pic>
        <p:nvPicPr>
          <p:cNvPr id="100" name="Imagen 9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457596" y="644248"/>
            <a:ext cx="144857" cy="144857"/>
          </a:xfrm>
          <a:prstGeom prst="rect">
            <a:avLst/>
          </a:prstGeom>
        </p:spPr>
      </p:pic>
      <p:pic>
        <p:nvPicPr>
          <p:cNvPr id="74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75" name="Conector recto 74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8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dirty="0" err="1" smtClean="0"/>
              <a:t>Prototype</a:t>
            </a:r>
            <a:r>
              <a:rPr lang="es-ES" sz="6000" dirty="0" smtClean="0"/>
              <a:t> B</a:t>
            </a:r>
            <a:endParaRPr lang="es-ES" sz="6000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 err="1" smtClean="0"/>
              <a:t>Graph</a:t>
            </a:r>
            <a:r>
              <a:rPr lang="es-ES" dirty="0" smtClean="0"/>
              <a:t> </a:t>
            </a:r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dinamic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a </a:t>
            </a:r>
            <a:r>
              <a:rPr lang="es-ES" dirty="0" err="1" smtClean="0"/>
              <a:t>inside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picture</a:t>
            </a:r>
            <a:r>
              <a:rPr lang="es-ES" dirty="0" smtClean="0"/>
              <a:t>,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able</a:t>
            </a:r>
            <a:r>
              <a:rPr lang="es-ES" dirty="0" smtClean="0"/>
              <a:t> to </a:t>
            </a:r>
            <a:r>
              <a:rPr lang="es-ES" dirty="0" err="1" smtClean="0"/>
              <a:t>interact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picture</a:t>
            </a:r>
            <a:r>
              <a:rPr lang="es-ES" dirty="0" smtClean="0"/>
              <a:t>. Show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option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another</a:t>
            </a:r>
            <a:r>
              <a:rPr lang="es-ES" dirty="0" smtClean="0"/>
              <a:t> </a:t>
            </a:r>
            <a:r>
              <a:rPr lang="es-ES" dirty="0" err="1" smtClean="0"/>
              <a:t>depends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scene</a:t>
            </a:r>
            <a:r>
              <a:rPr lang="es-ES" dirty="0" smtClean="0"/>
              <a:t>.</a:t>
            </a:r>
          </a:p>
          <a:p>
            <a:r>
              <a:rPr lang="es-ES" dirty="0" err="1"/>
              <a:t>Every</a:t>
            </a:r>
            <a:r>
              <a:rPr lang="es-ES" dirty="0"/>
              <a:t> </a:t>
            </a:r>
            <a:r>
              <a:rPr lang="es-ES" dirty="0" err="1"/>
              <a:t>window</a:t>
            </a:r>
            <a:r>
              <a:rPr lang="es-ES" dirty="0"/>
              <a:t> </a:t>
            </a:r>
            <a:r>
              <a:rPr lang="es-ES" dirty="0" smtClean="0"/>
              <a:t>can be in </a:t>
            </a:r>
            <a:r>
              <a:rPr lang="es-ES" dirty="0" err="1" smtClean="0"/>
              <a:t>any</a:t>
            </a:r>
            <a:r>
              <a:rPr lang="es-ES" dirty="0" smtClean="0"/>
              <a:t> place and moved </a:t>
            </a:r>
            <a:r>
              <a:rPr lang="es-ES" dirty="0" err="1" smtClean="0"/>
              <a:t>like</a:t>
            </a:r>
            <a:r>
              <a:rPr lang="es-ES" dirty="0" smtClean="0"/>
              <a:t> Windows of Microsoft </a:t>
            </a:r>
            <a:r>
              <a:rPr lang="es-ES" dirty="0" err="1" smtClean="0"/>
              <a:t>system</a:t>
            </a:r>
            <a:r>
              <a:rPr lang="es-ES" dirty="0" smtClean="0"/>
              <a:t>.</a:t>
            </a:r>
          </a:p>
          <a:p>
            <a:r>
              <a:rPr lang="es-ES" dirty="0" smtClean="0"/>
              <a:t>More </a:t>
            </a:r>
            <a:r>
              <a:rPr lang="es-ES" dirty="0" err="1" smtClean="0"/>
              <a:t>difficult</a:t>
            </a:r>
            <a:r>
              <a:rPr lang="es-ES" dirty="0" smtClean="0"/>
              <a:t> to </a:t>
            </a:r>
            <a:r>
              <a:rPr lang="es-ES" dirty="0" err="1" smtClean="0"/>
              <a:t>implement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1693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8868" y="2353315"/>
            <a:ext cx="10515600" cy="1325563"/>
          </a:xfrm>
        </p:spPr>
        <p:txBody>
          <a:bodyPr/>
          <a:lstStyle/>
          <a:p>
            <a:pPr algn="ctr"/>
            <a:r>
              <a:rPr lang="es-ES" dirty="0" err="1" smtClean="0"/>
              <a:t>Initial</a:t>
            </a:r>
            <a:r>
              <a:rPr lang="es-ES" dirty="0" smtClean="0"/>
              <a:t> </a:t>
            </a:r>
            <a:r>
              <a:rPr lang="es-ES" dirty="0" err="1" smtClean="0"/>
              <a:t>Screen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393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-25841" y="6844206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n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99455" y="3401339"/>
            <a:ext cx="95250" cy="14287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39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40" name="Conector recto 39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6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8868" y="2353315"/>
            <a:ext cx="10515600" cy="1325563"/>
          </a:xfrm>
        </p:spPr>
        <p:txBody>
          <a:bodyPr/>
          <a:lstStyle/>
          <a:p>
            <a:pPr algn="ctr"/>
            <a:r>
              <a:rPr lang="es-ES" dirty="0" err="1" smtClean="0"/>
              <a:t>Initial</a:t>
            </a:r>
            <a:r>
              <a:rPr lang="es-ES" dirty="0" smtClean="0"/>
              <a:t> </a:t>
            </a:r>
            <a:r>
              <a:rPr lang="es-ES" dirty="0" err="1" smtClean="0"/>
              <a:t>Screen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56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8868" y="1619890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Error Case 1b Simulation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247774" y="4502399"/>
            <a:ext cx="9458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UAV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flying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field</a:t>
            </a:r>
            <a:r>
              <a:rPr lang="es-ES" dirty="0" smtClean="0"/>
              <a:t> and camera </a:t>
            </a:r>
            <a:r>
              <a:rPr lang="es-ES" dirty="0" err="1" smtClean="0"/>
              <a:t>detect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position and Pose </a:t>
            </a:r>
            <a:r>
              <a:rPr lang="es-ES" dirty="0" err="1" smtClean="0"/>
              <a:t>Estimator</a:t>
            </a:r>
            <a:r>
              <a:rPr lang="es-ES" dirty="0" smtClean="0"/>
              <a:t> </a:t>
            </a:r>
            <a:r>
              <a:rPr lang="es-ES" dirty="0" err="1" smtClean="0"/>
              <a:t>another</a:t>
            </a:r>
            <a:r>
              <a:rPr lang="es-ES" dirty="0" smtClean="0"/>
              <a:t> </a:t>
            </a:r>
            <a:r>
              <a:rPr lang="es-ES" dirty="0" err="1" smtClean="0"/>
              <a:t>different</a:t>
            </a:r>
            <a:r>
              <a:rPr lang="es-ES" dirty="0" smtClean="0"/>
              <a:t>, </a:t>
            </a:r>
            <a:r>
              <a:rPr lang="es-ES" dirty="0" err="1" smtClean="0"/>
              <a:t>creating</a:t>
            </a:r>
            <a:r>
              <a:rPr lang="es-ES" dirty="0" smtClean="0"/>
              <a:t> a </a:t>
            </a:r>
            <a:r>
              <a:rPr lang="es-ES" dirty="0" err="1" smtClean="0"/>
              <a:t>wrong</a:t>
            </a:r>
            <a:r>
              <a:rPr lang="es-ES" dirty="0" smtClean="0"/>
              <a:t> position.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distance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new position and </a:t>
            </a:r>
            <a:r>
              <a:rPr lang="es-ES" dirty="0" err="1" smtClean="0"/>
              <a:t>old</a:t>
            </a:r>
            <a:r>
              <a:rPr lang="es-ES" dirty="0" smtClean="0"/>
              <a:t> position can </a:t>
            </a:r>
            <a:r>
              <a:rPr lang="es-ES" dirty="0" err="1" smtClean="0"/>
              <a:t>not</a:t>
            </a:r>
            <a:r>
              <a:rPr lang="es-ES" dirty="0" smtClean="0"/>
              <a:t> be </a:t>
            </a:r>
            <a:r>
              <a:rPr lang="es-ES" dirty="0" err="1" smtClean="0"/>
              <a:t>reached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time </a:t>
            </a:r>
            <a:r>
              <a:rPr lang="es-ES" dirty="0" err="1" smtClean="0"/>
              <a:t>elapsed</a:t>
            </a:r>
            <a:r>
              <a:rPr lang="es-ES" dirty="0" smtClean="0"/>
              <a:t>.  </a:t>
            </a: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038225" y="3660899"/>
            <a:ext cx="2438400" cy="640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 smtClean="0"/>
              <a:t>Error </a:t>
            </a:r>
            <a:r>
              <a:rPr lang="es-ES" sz="3200" dirty="0" err="1" smtClean="0"/>
              <a:t>Scene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2677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-25841" y="6844206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n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99455" y="3401339"/>
            <a:ext cx="95250" cy="14287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39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40" name="Conector recto 39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6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79" name="Conector recto 78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n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43720" y="1382673"/>
            <a:ext cx="95250" cy="142875"/>
          </a:xfrm>
          <a:prstGeom prst="rect">
            <a:avLst/>
          </a:prstGeom>
        </p:spPr>
      </p:pic>
      <p:sp>
        <p:nvSpPr>
          <p:cNvPr id="58" name="CuadroTexto 57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UAV position estimator has failed.</a:t>
            </a:r>
          </a:p>
          <a:p>
            <a:r>
              <a:rPr lang="en-GB" sz="1050" dirty="0" smtClean="0"/>
              <a:t>          System cant determine current position due to a big    </a:t>
            </a:r>
          </a:p>
          <a:p>
            <a:r>
              <a:rPr lang="en-GB" sz="1050" dirty="0"/>
              <a:t> </a:t>
            </a:r>
            <a:r>
              <a:rPr lang="en-GB" sz="1050" dirty="0" smtClean="0"/>
              <a:t>         change that exceed velocity limit.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47" name="Llamada rectangular redondeada 46"/>
          <p:cNvSpPr/>
          <p:nvPr/>
        </p:nvSpPr>
        <p:spPr>
          <a:xfrm>
            <a:off x="5802748" y="3191419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UAV position estimator has failed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45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46" name="Conector recto 45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76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79" name="Conector recto 78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Error</a:t>
            </a:r>
            <a:r>
              <a:rPr lang="en-GB" sz="1050" dirty="0"/>
              <a:t>: UAV position estimator has failed.</a:t>
            </a:r>
          </a:p>
          <a:p>
            <a:r>
              <a:rPr lang="en-GB" sz="1050" dirty="0" smtClean="0"/>
              <a:t>          System cant determine current position due to a big    </a:t>
            </a:r>
          </a:p>
          <a:p>
            <a:r>
              <a:rPr lang="en-GB" sz="1050" dirty="0"/>
              <a:t> </a:t>
            </a:r>
            <a:r>
              <a:rPr lang="en-GB" sz="1050" dirty="0" smtClean="0"/>
              <a:t>         change that exceed velocity limit.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2598" y="666054"/>
            <a:ext cx="183547" cy="183547"/>
          </a:xfrm>
          <a:prstGeom prst="rect">
            <a:avLst/>
          </a:prstGeom>
        </p:spPr>
      </p:pic>
      <p:sp>
        <p:nvSpPr>
          <p:cNvPr id="47" name="CuadroTexto 46"/>
          <p:cNvSpPr txBox="1"/>
          <p:nvPr/>
        </p:nvSpPr>
        <p:spPr>
          <a:xfrm>
            <a:off x="3890062" y="3698766"/>
            <a:ext cx="15696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PositionMap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(4.5,6,1,5)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LimitOnsight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4896582" y="3027069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4728070" y="4475955"/>
            <a:ext cx="11261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Accelerometer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+1.4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Gyroscope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Changeso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: 0.1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54" name="Llamada rectangular redondeada 53"/>
          <p:cNvSpPr/>
          <p:nvPr/>
        </p:nvSpPr>
        <p:spPr>
          <a:xfrm>
            <a:off x="5802748" y="3191419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UAV position estimator has failed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50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51" name="Conector recto 50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08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79" name="Conector recto 78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Error</a:t>
            </a:r>
            <a:r>
              <a:rPr lang="en-GB" sz="1050" dirty="0"/>
              <a:t>: UAV position estimator has failed.</a:t>
            </a:r>
          </a:p>
          <a:p>
            <a:r>
              <a:rPr lang="en-GB" sz="1050" dirty="0" smtClean="0"/>
              <a:t>          System cant determine current position due to a big    </a:t>
            </a:r>
          </a:p>
          <a:p>
            <a:r>
              <a:rPr lang="en-GB" sz="1050" dirty="0"/>
              <a:t> </a:t>
            </a:r>
            <a:r>
              <a:rPr lang="en-GB" sz="1050" dirty="0" smtClean="0"/>
              <a:t>         change that exceed velocity limit.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47" name="CuadroTexto 46"/>
          <p:cNvSpPr txBox="1"/>
          <p:nvPr/>
        </p:nvSpPr>
        <p:spPr>
          <a:xfrm>
            <a:off x="3890062" y="3698766"/>
            <a:ext cx="15696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PositionMap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(4.5,6,1,5)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LimitOnsight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4896582" y="3027069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2748295" y="2689901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4258931" y="2152407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24171" y="750983"/>
            <a:ext cx="95250" cy="142875"/>
          </a:xfrm>
          <a:prstGeom prst="rect">
            <a:avLst/>
          </a:prstGeom>
        </p:spPr>
      </p:pic>
      <p:sp>
        <p:nvSpPr>
          <p:cNvPr id="54" name="CuadroTexto 53"/>
          <p:cNvSpPr txBox="1"/>
          <p:nvPr/>
        </p:nvSpPr>
        <p:spPr>
          <a:xfrm>
            <a:off x="4728070" y="4475955"/>
            <a:ext cx="11261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Accelerometer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+1.4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Gyroscope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Changeso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: 0.1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55" name="Llamada rectangular redondeada 54"/>
          <p:cNvSpPr/>
          <p:nvPr/>
        </p:nvSpPr>
        <p:spPr>
          <a:xfrm>
            <a:off x="5802748" y="3191419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UAV position estimator has failed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57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59" name="Conector recto 58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6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79" name="Conector recto 78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Error</a:t>
            </a:r>
            <a:r>
              <a:rPr lang="en-GB" sz="1050" dirty="0"/>
              <a:t>: UAV position estimator has failed.</a:t>
            </a:r>
          </a:p>
          <a:p>
            <a:r>
              <a:rPr lang="en-GB" sz="1050" dirty="0" smtClean="0"/>
              <a:t>          System cant determine current position due to a big    </a:t>
            </a:r>
          </a:p>
          <a:p>
            <a:r>
              <a:rPr lang="en-GB" sz="1050" dirty="0"/>
              <a:t> </a:t>
            </a:r>
            <a:r>
              <a:rPr lang="en-GB" sz="1050" dirty="0" smtClean="0"/>
              <a:t>         change that exceed velocity limit.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47" name="CuadroTexto 46"/>
          <p:cNvSpPr txBox="1"/>
          <p:nvPr/>
        </p:nvSpPr>
        <p:spPr>
          <a:xfrm>
            <a:off x="3890062" y="3698766"/>
            <a:ext cx="15696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PositionMap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(4.5,6,1,5)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LimitOnsight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4896582" y="3027069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2748295" y="2689901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4258931" y="2152407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7" name="Conector recto 56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n 5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61" name="Conector recto 60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4728070" y="4475955"/>
            <a:ext cx="11261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Accelerometer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+1.4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Gyroscope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Changeso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: 0.1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67" name="Llamada rectangular redondeada 66"/>
          <p:cNvSpPr/>
          <p:nvPr/>
        </p:nvSpPr>
        <p:spPr>
          <a:xfrm>
            <a:off x="5802748" y="3191419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UAV position estimator has failed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65" name="Imagen 6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24171" y="750983"/>
            <a:ext cx="95250" cy="142875"/>
          </a:xfrm>
          <a:prstGeom prst="rect">
            <a:avLst/>
          </a:prstGeom>
        </p:spPr>
      </p:pic>
      <p:pic>
        <p:nvPicPr>
          <p:cNvPr id="68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70" name="Conector recto 69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8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79" name="Conector recto 78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Error</a:t>
            </a:r>
            <a:r>
              <a:rPr lang="en-GB" sz="1050" dirty="0"/>
              <a:t>: UAV position estimator has failed.</a:t>
            </a:r>
          </a:p>
          <a:p>
            <a:r>
              <a:rPr lang="en-GB" sz="1050" dirty="0" smtClean="0"/>
              <a:t>          System cant determine current position due to a big    </a:t>
            </a:r>
          </a:p>
          <a:p>
            <a:r>
              <a:rPr lang="en-GB" sz="1050" dirty="0"/>
              <a:t> </a:t>
            </a:r>
            <a:r>
              <a:rPr lang="en-GB" sz="1050" dirty="0" smtClean="0"/>
              <a:t>         change that exceed velocity limit.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47" name="CuadroTexto 46"/>
          <p:cNvSpPr txBox="1"/>
          <p:nvPr/>
        </p:nvSpPr>
        <p:spPr>
          <a:xfrm>
            <a:off x="3890062" y="3698766"/>
            <a:ext cx="15696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PositionMap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(4.5,6,1,5)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LimitOnsight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4896582" y="3027069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2748295" y="2689901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4258931" y="2152407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pic>
        <p:nvPicPr>
          <p:cNvPr id="51" name="Imagen 5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05642" y="3948483"/>
            <a:ext cx="95250" cy="142875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7" name="Conector recto 56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n 5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61" name="Conector recto 60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4728070" y="4475955"/>
            <a:ext cx="11261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Accelerometer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+1.4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Gyroscope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Changeso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: 0.1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67" name="Llamada rectangular redondeada 66"/>
          <p:cNvSpPr/>
          <p:nvPr/>
        </p:nvSpPr>
        <p:spPr>
          <a:xfrm>
            <a:off x="5802748" y="3191419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UAV position estimator has failed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65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68" name="Conector recto 67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3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79" name="Conector recto 78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Error</a:t>
            </a:r>
            <a:r>
              <a:rPr lang="en-GB" sz="1050" dirty="0"/>
              <a:t>: UAV position estimator has failed.</a:t>
            </a:r>
          </a:p>
          <a:p>
            <a:r>
              <a:rPr lang="en-GB" sz="1050" dirty="0" smtClean="0"/>
              <a:t>          System cant determine current position due to a big    </a:t>
            </a:r>
          </a:p>
          <a:p>
            <a:r>
              <a:rPr lang="en-GB" sz="1050" dirty="0"/>
              <a:t> </a:t>
            </a:r>
            <a:r>
              <a:rPr lang="en-GB" sz="1050" dirty="0" smtClean="0"/>
              <a:t>         change that exceed velocity limit.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47" name="CuadroTexto 46"/>
          <p:cNvSpPr txBox="1"/>
          <p:nvPr/>
        </p:nvSpPr>
        <p:spPr>
          <a:xfrm>
            <a:off x="3890062" y="3698766"/>
            <a:ext cx="15696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PositionMap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(4.5,6,1,5)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LimitOnsight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4896582" y="3027069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2748295" y="2689901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4258931" y="2152407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pic>
        <p:nvPicPr>
          <p:cNvPr id="51" name="Imagen 5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05642" y="3948483"/>
            <a:ext cx="95250" cy="142875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7" name="Conector recto 56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n 5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61" name="Conector recto 60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4728070" y="4475955"/>
            <a:ext cx="11261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Accelerometer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+1.4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Gyroscope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Changeso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: 0.1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67" name="Llamada rectangular redondeada 66"/>
          <p:cNvSpPr/>
          <p:nvPr/>
        </p:nvSpPr>
        <p:spPr>
          <a:xfrm>
            <a:off x="5802748" y="3191419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UAV position estimator has failed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57446" y="3948483"/>
            <a:ext cx="1933333" cy="152381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56148" y="3937815"/>
            <a:ext cx="1933333" cy="1514286"/>
          </a:xfrm>
          <a:prstGeom prst="rect">
            <a:avLst/>
          </a:prstGeom>
        </p:spPr>
      </p:pic>
      <p:pic>
        <p:nvPicPr>
          <p:cNvPr id="65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68" name="Conector recto 67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5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148" y="3937815"/>
            <a:ext cx="1933333" cy="1514286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79" name="Conector recto 78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Error</a:t>
            </a:r>
            <a:r>
              <a:rPr lang="en-GB" sz="1050" dirty="0"/>
              <a:t>: UAV position estimator has failed.</a:t>
            </a:r>
          </a:p>
          <a:p>
            <a:r>
              <a:rPr lang="en-GB" sz="1050" dirty="0" smtClean="0"/>
              <a:t>          System cant determine current position due to a big    </a:t>
            </a:r>
          </a:p>
          <a:p>
            <a:r>
              <a:rPr lang="en-GB" sz="1050" dirty="0"/>
              <a:t> </a:t>
            </a:r>
            <a:r>
              <a:rPr lang="en-GB" sz="1050" dirty="0" smtClean="0"/>
              <a:t>         change that exceed velocity limit.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46" name="CuadroTexto 45"/>
          <p:cNvSpPr txBox="1"/>
          <p:nvPr/>
        </p:nvSpPr>
        <p:spPr>
          <a:xfrm>
            <a:off x="4728070" y="4475955"/>
            <a:ext cx="11261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Accelerometer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+1.4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Gyroscope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Changeso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: 0.1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890062" y="3698766"/>
            <a:ext cx="15696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PositionMap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(4.5,6,1,5)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LimitOnsight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4896582" y="3027069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2748295" y="2689901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4258931" y="2152407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7" name="Conector recto 56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n 5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61" name="Conector recto 60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Llamada rectangular redondeada 65"/>
          <p:cNvSpPr/>
          <p:nvPr/>
        </p:nvSpPr>
        <p:spPr>
          <a:xfrm>
            <a:off x="5802748" y="3191419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UAV position estimator has failed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29816" y="4333080"/>
            <a:ext cx="95250" cy="142875"/>
          </a:xfrm>
          <a:prstGeom prst="rect">
            <a:avLst/>
          </a:prstGeom>
        </p:spPr>
      </p:pic>
      <p:pic>
        <p:nvPicPr>
          <p:cNvPr id="65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67" name="Conector recto 66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72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79" name="Conector recto 78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Error</a:t>
            </a:r>
            <a:r>
              <a:rPr lang="en-GB" sz="1050" dirty="0"/>
              <a:t>: UAV position estimator has failed.</a:t>
            </a:r>
          </a:p>
          <a:p>
            <a:r>
              <a:rPr lang="en-GB" sz="1050" dirty="0" smtClean="0"/>
              <a:t>          System cant determine current position due to a big    </a:t>
            </a:r>
          </a:p>
          <a:p>
            <a:r>
              <a:rPr lang="en-GB" sz="1050" dirty="0"/>
              <a:t> </a:t>
            </a:r>
            <a:r>
              <a:rPr lang="en-GB" sz="1050" dirty="0" smtClean="0"/>
              <a:t>         change that exceed velocity limit.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46" name="CuadroTexto 45"/>
          <p:cNvSpPr txBox="1"/>
          <p:nvPr/>
        </p:nvSpPr>
        <p:spPr>
          <a:xfrm>
            <a:off x="4728070" y="4475955"/>
            <a:ext cx="11261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Accelerometer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+1.4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Gyroscope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Changeso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: 0.1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890062" y="3698766"/>
            <a:ext cx="15696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PositionMap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(4.5,6,1,5)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LimitOnsight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4896582" y="3027069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2748295" y="2689901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4258931" y="2152407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7" name="Conector recto 56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n 5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61" name="Conector recto 60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39796" y="4556544"/>
            <a:ext cx="3466667" cy="21047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68010" y="2558969"/>
            <a:ext cx="3457143" cy="2133333"/>
          </a:xfrm>
          <a:prstGeom prst="rect">
            <a:avLst/>
          </a:prstGeom>
        </p:spPr>
      </p:pic>
      <p:sp>
        <p:nvSpPr>
          <p:cNvPr id="67" name="Llamada rectangular redondeada 66"/>
          <p:cNvSpPr/>
          <p:nvPr/>
        </p:nvSpPr>
        <p:spPr>
          <a:xfrm>
            <a:off x="5802748" y="3191419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UAV position estimator has failed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65" name="Imagen 6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29816" y="4333080"/>
            <a:ext cx="95250" cy="142875"/>
          </a:xfrm>
          <a:prstGeom prst="rect">
            <a:avLst/>
          </a:prstGeom>
        </p:spPr>
      </p:pic>
      <p:pic>
        <p:nvPicPr>
          <p:cNvPr id="66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68" name="Conector recto 67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9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n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3670" y="4037163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-10828" y="4241395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8653" y="4448378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10643" y="4628798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6183" y="4799877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5072" y="4986812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18281" y="5173070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7214" y="5345246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sp>
        <p:nvSpPr>
          <p:cNvPr id="92" name="CuadroTexto 91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Imagen 1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Imagen 1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05607" y="1395319"/>
            <a:ext cx="95250" cy="142875"/>
          </a:xfrm>
          <a:prstGeom prst="rect">
            <a:avLst/>
          </a:prstGeom>
        </p:spPr>
      </p:pic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931" y="4078489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374" y="4259756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628" y="4668558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634" y="4830236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634" y="5015710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347" y="5186704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346" y="5367670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33336" y="5715552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135" y="4478907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18282" y="5528975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204" y="5571334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uadroTexto 175"/>
          <p:cNvSpPr txBox="1"/>
          <p:nvPr/>
        </p:nvSpPr>
        <p:spPr>
          <a:xfrm>
            <a:off x="6650622" y="62939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177" name="CuadroTexto 176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178" name="Imagen 17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>
                <a:solidFill>
                  <a:schemeClr val="tx1"/>
                </a:solidFill>
              </a:rPr>
              <a:t>D</a:t>
            </a:r>
            <a:r>
              <a:rPr lang="es-ES" sz="1000" dirty="0" err="1" smtClean="0">
                <a:solidFill>
                  <a:schemeClr val="tx1"/>
                </a:solidFill>
              </a:rPr>
              <a:t>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H="1">
            <a:off x="1979054" y="4091170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Imagen 13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145" name="Imagen 14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146" name="Imagen 14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cxnSp>
        <p:nvCxnSpPr>
          <p:cNvPr id="68" name="Conector recto 67"/>
          <p:cNvCxnSpPr/>
          <p:nvPr/>
        </p:nvCxnSpPr>
        <p:spPr>
          <a:xfrm flipH="1">
            <a:off x="45554" y="469255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pic>
        <p:nvPicPr>
          <p:cNvPr id="63" name="Imagen 6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24108" y="655758"/>
            <a:ext cx="144857" cy="144857"/>
          </a:xfrm>
          <a:prstGeom prst="rect">
            <a:avLst/>
          </a:prstGeom>
        </p:spPr>
      </p:pic>
      <p:sp>
        <p:nvSpPr>
          <p:cNvPr id="67" name="CuadroTexto 66"/>
          <p:cNvSpPr txBox="1"/>
          <p:nvPr/>
        </p:nvSpPr>
        <p:spPr>
          <a:xfrm>
            <a:off x="5533808" y="628352"/>
            <a:ext cx="942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Status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71" name="CuadroTexto 70"/>
          <p:cNvSpPr txBox="1"/>
          <p:nvPr/>
        </p:nvSpPr>
        <p:spPr>
          <a:xfrm>
            <a:off x="4582489" y="634709"/>
            <a:ext cx="951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dirty="0"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08317" y="642429"/>
            <a:ext cx="144857" cy="144857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29846" y="2886323"/>
            <a:ext cx="1457143" cy="961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3" name="Imagen 7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74047" y="650407"/>
            <a:ext cx="144857" cy="144857"/>
          </a:xfrm>
          <a:prstGeom prst="rect">
            <a:avLst/>
          </a:prstGeom>
        </p:spPr>
      </p:pic>
      <p:sp>
        <p:nvSpPr>
          <p:cNvPr id="75" name="CuadroTexto 74"/>
          <p:cNvSpPr txBox="1"/>
          <p:nvPr/>
        </p:nvSpPr>
        <p:spPr>
          <a:xfrm>
            <a:off x="7597303" y="633090"/>
            <a:ext cx="951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err="1" smtClean="0"/>
              <a:t>Scence</a:t>
            </a:r>
            <a:r>
              <a:rPr lang="es-ES" sz="800" dirty="0" smtClean="0"/>
              <a:t> </a:t>
            </a:r>
            <a:r>
              <a:rPr lang="es-ES" sz="800" dirty="0" err="1" smtClean="0"/>
              <a:t>viewer</a:t>
            </a:r>
            <a:endParaRPr lang="es-ES" dirty="0"/>
          </a:p>
        </p:txBody>
      </p:sp>
      <p:sp>
        <p:nvSpPr>
          <p:cNvPr id="76" name="CuadroTexto 75"/>
          <p:cNvSpPr txBox="1"/>
          <p:nvPr/>
        </p:nvSpPr>
        <p:spPr>
          <a:xfrm>
            <a:off x="5220131" y="1609330"/>
            <a:ext cx="951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err="1" smtClean="0"/>
              <a:t>Scence</a:t>
            </a:r>
            <a:r>
              <a:rPr lang="es-ES" sz="800" dirty="0" smtClean="0"/>
              <a:t> </a:t>
            </a:r>
            <a:r>
              <a:rPr lang="es-ES" sz="800" dirty="0" err="1" smtClean="0"/>
              <a:t>viewer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35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79" name="Conector recto 78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Error</a:t>
            </a:r>
            <a:r>
              <a:rPr lang="en-GB" sz="1050" dirty="0"/>
              <a:t>: UAV position estimator has failed.</a:t>
            </a:r>
          </a:p>
          <a:p>
            <a:r>
              <a:rPr lang="en-GB" sz="1050" dirty="0" smtClean="0"/>
              <a:t>          System cant determine current position due to a big    </a:t>
            </a:r>
          </a:p>
          <a:p>
            <a:r>
              <a:rPr lang="en-GB" sz="1050" dirty="0"/>
              <a:t> </a:t>
            </a:r>
            <a:r>
              <a:rPr lang="en-GB" sz="1050" dirty="0" smtClean="0"/>
              <a:t>         change that exceed velocity limit.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46" name="CuadroTexto 45"/>
          <p:cNvSpPr txBox="1"/>
          <p:nvPr/>
        </p:nvSpPr>
        <p:spPr>
          <a:xfrm>
            <a:off x="4728070" y="4475955"/>
            <a:ext cx="11261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Accelerometer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+1.4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Gyroscope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Changeso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: 0.1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890062" y="3698766"/>
            <a:ext cx="15696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PositionMap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(4.5,6,1,5)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LimitOnsight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4896582" y="3027069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2748295" y="2689901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4258931" y="2152407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7" name="Conector recto 56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n 5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61" name="Conector recto 60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n 5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56257" y="4620864"/>
            <a:ext cx="95250" cy="1428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39796" y="4556544"/>
            <a:ext cx="3466667" cy="21047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68010" y="2558969"/>
            <a:ext cx="3457143" cy="2133333"/>
          </a:xfrm>
          <a:prstGeom prst="rect">
            <a:avLst/>
          </a:prstGeom>
        </p:spPr>
      </p:pic>
      <p:sp>
        <p:nvSpPr>
          <p:cNvPr id="66" name="Llamada rectangular redondeada 65"/>
          <p:cNvSpPr/>
          <p:nvPr/>
        </p:nvSpPr>
        <p:spPr>
          <a:xfrm>
            <a:off x="5802748" y="3191419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UAV position estimator has failed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65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67" name="Conector recto 66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00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41" y="2329"/>
            <a:ext cx="12248398" cy="466725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 flipH="1" flipV="1">
            <a:off x="3710" y="472436"/>
            <a:ext cx="12233314" cy="23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79" name="Conector recto 78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Error</a:t>
            </a:r>
            <a:r>
              <a:rPr lang="en-GB" sz="1050" dirty="0"/>
              <a:t>: UAV position estimator has failed.</a:t>
            </a:r>
          </a:p>
          <a:p>
            <a:r>
              <a:rPr lang="en-GB" sz="1050" dirty="0" smtClean="0"/>
              <a:t>          System cant determine current position due to a big    </a:t>
            </a:r>
          </a:p>
          <a:p>
            <a:r>
              <a:rPr lang="en-GB" sz="1050" dirty="0"/>
              <a:t> </a:t>
            </a:r>
            <a:r>
              <a:rPr lang="en-GB" sz="1050" dirty="0" smtClean="0"/>
              <a:t>         change that exceed velocity limit.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46" name="CuadroTexto 45"/>
          <p:cNvSpPr txBox="1"/>
          <p:nvPr/>
        </p:nvSpPr>
        <p:spPr>
          <a:xfrm>
            <a:off x="4728070" y="4475955"/>
            <a:ext cx="11261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Accelerometer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+1.4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Gyroscope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Changeso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: 0.1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890062" y="3698766"/>
            <a:ext cx="15696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PositionMap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(4.5,6,1,5)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LimitOnsight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4896582" y="3027069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2748295" y="2689901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4258931" y="2152407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7" name="Conector recto 56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n 5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61" name="Conector recto 60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n 5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56257" y="4620864"/>
            <a:ext cx="95250" cy="1428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939796" y="4556544"/>
            <a:ext cx="3466667" cy="21047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68010" y="2558969"/>
            <a:ext cx="3457143" cy="2133333"/>
          </a:xfrm>
          <a:prstGeom prst="rect">
            <a:avLst/>
          </a:prstGeom>
        </p:spPr>
      </p:pic>
      <p:sp>
        <p:nvSpPr>
          <p:cNvPr id="66" name="Llamada rectangular redondeada 65"/>
          <p:cNvSpPr/>
          <p:nvPr/>
        </p:nvSpPr>
        <p:spPr>
          <a:xfrm>
            <a:off x="5802748" y="3191419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UAV position estimator has failed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68" name="Imagen 6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88893" y="4580078"/>
            <a:ext cx="1933333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4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41" y="2329"/>
            <a:ext cx="12248398" cy="466725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 flipH="1" flipV="1">
            <a:off x="3710" y="472436"/>
            <a:ext cx="12233314" cy="23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79" name="Conector recto 78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Error</a:t>
            </a:r>
            <a:r>
              <a:rPr lang="en-GB" sz="1050" dirty="0"/>
              <a:t>: UAV position estimator has failed.</a:t>
            </a:r>
          </a:p>
          <a:p>
            <a:r>
              <a:rPr lang="en-GB" sz="1050" dirty="0" smtClean="0"/>
              <a:t>          System cant determine current position due to a big    </a:t>
            </a:r>
          </a:p>
          <a:p>
            <a:r>
              <a:rPr lang="en-GB" sz="1050" dirty="0"/>
              <a:t> </a:t>
            </a:r>
            <a:r>
              <a:rPr lang="en-GB" sz="1050" dirty="0" smtClean="0"/>
              <a:t>         change that exceed velocity limit.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46" name="CuadroTexto 45"/>
          <p:cNvSpPr txBox="1"/>
          <p:nvPr/>
        </p:nvSpPr>
        <p:spPr>
          <a:xfrm>
            <a:off x="4728070" y="4475955"/>
            <a:ext cx="11261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Accelerometer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+1.4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Gyroscope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Changeso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: 0.1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890062" y="3698766"/>
            <a:ext cx="15696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PositionMap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(4.5,6,1,5)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LimitOnsight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4896582" y="3027069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2748295" y="2689901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4258931" y="2152407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7" name="Conector recto 56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n 5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61" name="Conector recto 60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39796" y="4556544"/>
            <a:ext cx="3466667" cy="21047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68010" y="2558969"/>
            <a:ext cx="3457143" cy="2133333"/>
          </a:xfrm>
          <a:prstGeom prst="rect">
            <a:avLst/>
          </a:prstGeom>
        </p:spPr>
      </p:pic>
      <p:sp>
        <p:nvSpPr>
          <p:cNvPr id="66" name="Llamada rectangular redondeada 65"/>
          <p:cNvSpPr/>
          <p:nvPr/>
        </p:nvSpPr>
        <p:spPr>
          <a:xfrm>
            <a:off x="5802748" y="3191419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UAV position estimator has failed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188893" y="4580078"/>
            <a:ext cx="1933333" cy="1514286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659352" y="4671536"/>
            <a:ext cx="95250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6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79" name="Conector recto 78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.</a:t>
            </a:r>
          </a:p>
          <a:p>
            <a:r>
              <a:rPr lang="en-GB" sz="1050" dirty="0" smtClean="0"/>
              <a:t>          System cant determine current position due to a big    </a:t>
            </a:r>
          </a:p>
          <a:p>
            <a:r>
              <a:rPr lang="en-GB" sz="1050" dirty="0"/>
              <a:t> </a:t>
            </a:r>
            <a:r>
              <a:rPr lang="en-GB" sz="1050" dirty="0" smtClean="0"/>
              <a:t>         change that exceed velocity limit.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46" name="CuadroTexto 45"/>
          <p:cNvSpPr txBox="1"/>
          <p:nvPr/>
        </p:nvSpPr>
        <p:spPr>
          <a:xfrm>
            <a:off x="4728070" y="4475955"/>
            <a:ext cx="11261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Accelerometer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+1.4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Gyroscope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Changeso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: 0.1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890062" y="3698766"/>
            <a:ext cx="15696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PositionMap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(4.5,6,1,5)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LimitOnsight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4896582" y="3027069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2748295" y="2689901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4258931" y="2152407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7" name="Conector recto 56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n 5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61" name="Conector recto 60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39796" y="4556544"/>
            <a:ext cx="3466667" cy="21047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68010" y="2558969"/>
            <a:ext cx="3457143" cy="2133333"/>
          </a:xfrm>
          <a:prstGeom prst="rect">
            <a:avLst/>
          </a:prstGeom>
        </p:spPr>
      </p:pic>
      <p:pic>
        <p:nvPicPr>
          <p:cNvPr id="51" name="Imagen 5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54406" y="4506030"/>
            <a:ext cx="95250" cy="142875"/>
          </a:xfrm>
          <a:prstGeom prst="rect">
            <a:avLst/>
          </a:prstGeom>
        </p:spPr>
      </p:pic>
      <p:sp>
        <p:nvSpPr>
          <p:cNvPr id="66" name="Llamada rectangular redondeada 65"/>
          <p:cNvSpPr/>
          <p:nvPr/>
        </p:nvSpPr>
        <p:spPr>
          <a:xfrm>
            <a:off x="5802748" y="3191419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UAV position estimator has failed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95171" y="1799834"/>
            <a:ext cx="4171429" cy="4819048"/>
          </a:xfrm>
          <a:prstGeom prst="rect">
            <a:avLst/>
          </a:prstGeom>
        </p:spPr>
      </p:pic>
      <p:pic>
        <p:nvPicPr>
          <p:cNvPr id="67" name="Imagen 6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659352" y="4671536"/>
            <a:ext cx="95250" cy="142875"/>
          </a:xfrm>
          <a:prstGeom prst="rect">
            <a:avLst/>
          </a:prstGeom>
        </p:spPr>
      </p:pic>
      <p:pic>
        <p:nvPicPr>
          <p:cNvPr id="65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68" name="Conector recto 67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8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79" name="Conector recto 78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Error</a:t>
            </a:r>
            <a:r>
              <a:rPr lang="en-GB" sz="1050" dirty="0"/>
              <a:t>: UAV position estimator has failed.</a:t>
            </a:r>
          </a:p>
          <a:p>
            <a:r>
              <a:rPr lang="en-GB" sz="1050" dirty="0" smtClean="0"/>
              <a:t>          System cant determine current position due to a big    </a:t>
            </a:r>
          </a:p>
          <a:p>
            <a:r>
              <a:rPr lang="en-GB" sz="1050" dirty="0"/>
              <a:t> </a:t>
            </a:r>
            <a:r>
              <a:rPr lang="en-GB" sz="1050" dirty="0" smtClean="0"/>
              <a:t>         change that exceed velocity limit.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46" name="CuadroTexto 45"/>
          <p:cNvSpPr txBox="1"/>
          <p:nvPr/>
        </p:nvSpPr>
        <p:spPr>
          <a:xfrm>
            <a:off x="4728070" y="4475955"/>
            <a:ext cx="11261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Accelerometer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+1.4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Gyroscope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Changeso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: 0.1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890062" y="3698766"/>
            <a:ext cx="15696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PositionMap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(4.5,6,1,5)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LimitOnsight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4896582" y="3027069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2748295" y="2689901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4258931" y="2152407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7" name="Conector recto 56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n 5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61" name="Conector recto 60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39796" y="4556544"/>
            <a:ext cx="3466667" cy="21047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68010" y="2558969"/>
            <a:ext cx="3457143" cy="2133333"/>
          </a:xfrm>
          <a:prstGeom prst="rect">
            <a:avLst/>
          </a:prstGeom>
        </p:spPr>
      </p:pic>
      <p:pic>
        <p:nvPicPr>
          <p:cNvPr id="51" name="Imagen 5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703188" y="2601257"/>
            <a:ext cx="95250" cy="142875"/>
          </a:xfrm>
          <a:prstGeom prst="rect">
            <a:avLst/>
          </a:prstGeom>
        </p:spPr>
      </p:pic>
      <p:sp>
        <p:nvSpPr>
          <p:cNvPr id="65" name="Llamada rectangular redondeada 64"/>
          <p:cNvSpPr/>
          <p:nvPr/>
        </p:nvSpPr>
        <p:spPr>
          <a:xfrm>
            <a:off x="5802748" y="3191419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UAV position estimator has failed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95171" y="1799834"/>
            <a:ext cx="4171429" cy="4819048"/>
          </a:xfrm>
          <a:prstGeom prst="rect">
            <a:avLst/>
          </a:prstGeom>
        </p:spPr>
      </p:pic>
      <p:pic>
        <p:nvPicPr>
          <p:cNvPr id="66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67" name="Conector recto 66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79" name="Conector recto 78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Error</a:t>
            </a:r>
            <a:r>
              <a:rPr lang="en-GB" sz="1050" dirty="0"/>
              <a:t>: UAV position estimator has failed.</a:t>
            </a:r>
          </a:p>
          <a:p>
            <a:r>
              <a:rPr lang="en-GB" sz="1050" dirty="0" smtClean="0"/>
              <a:t>          System cant determine current position due to a big    </a:t>
            </a:r>
          </a:p>
          <a:p>
            <a:r>
              <a:rPr lang="en-GB" sz="1050" dirty="0"/>
              <a:t> </a:t>
            </a:r>
            <a:r>
              <a:rPr lang="en-GB" sz="1050" dirty="0" smtClean="0"/>
              <a:t>         change that exceed velocity limit.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46" name="CuadroTexto 45"/>
          <p:cNvSpPr txBox="1"/>
          <p:nvPr/>
        </p:nvSpPr>
        <p:spPr>
          <a:xfrm>
            <a:off x="4728070" y="4475955"/>
            <a:ext cx="11261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Accelerometer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+1.4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Gyroscope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Changeso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 : 0.1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890062" y="3698766"/>
            <a:ext cx="15696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PositionMap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(4.5,6,1,5)</a:t>
            </a: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LimitOnsight</a:t>
            </a:r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4896582" y="3027069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2748295" y="2689901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4258931" y="2152407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7" name="Conector recto 56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n 5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61" name="Conector recto 60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39796" y="4556544"/>
            <a:ext cx="3466667" cy="2104762"/>
          </a:xfrm>
          <a:prstGeom prst="rect">
            <a:avLst/>
          </a:prstGeom>
        </p:spPr>
      </p:pic>
      <p:pic>
        <p:nvPicPr>
          <p:cNvPr id="51" name="Imagen 5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03188" y="2601257"/>
            <a:ext cx="95250" cy="142875"/>
          </a:xfrm>
          <a:prstGeom prst="rect">
            <a:avLst/>
          </a:prstGeom>
        </p:spPr>
      </p:pic>
      <p:sp>
        <p:nvSpPr>
          <p:cNvPr id="65" name="Llamada rectangular redondeada 64"/>
          <p:cNvSpPr/>
          <p:nvPr/>
        </p:nvSpPr>
        <p:spPr>
          <a:xfrm>
            <a:off x="5802748" y="3191419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UAV position estimator has failed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95171" y="1799834"/>
            <a:ext cx="4171429" cy="4819048"/>
          </a:xfrm>
          <a:prstGeom prst="rect">
            <a:avLst/>
          </a:prstGeom>
        </p:spPr>
      </p:pic>
      <p:pic>
        <p:nvPicPr>
          <p:cNvPr id="66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67" name="Conector recto 66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</a:t>
            </a:r>
            <a:r>
              <a:rPr lang="en-GB" dirty="0" smtClean="0"/>
              <a:t>1b: </a:t>
            </a:r>
            <a:r>
              <a:rPr lang="en-GB" dirty="0"/>
              <a:t>UAV position estimator has failed.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Possible</a:t>
            </a:r>
            <a:r>
              <a:rPr lang="es-ES" dirty="0" smtClean="0"/>
              <a:t> Similar </a:t>
            </a:r>
            <a:r>
              <a:rPr lang="es-ES" dirty="0" err="1" smtClean="0"/>
              <a:t>list</a:t>
            </a:r>
            <a:r>
              <a:rPr lang="es-ES" dirty="0" smtClean="0"/>
              <a:t> Errors: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sz="2400" i="1" dirty="0" err="1"/>
              <a:t>Odometry</a:t>
            </a:r>
            <a:r>
              <a:rPr lang="es-ES" sz="2400" i="1" dirty="0"/>
              <a:t> Driver </a:t>
            </a:r>
            <a:r>
              <a:rPr lang="es-ES" sz="2400" i="1" dirty="0" err="1"/>
              <a:t>could</a:t>
            </a:r>
            <a:r>
              <a:rPr lang="es-ES" sz="2400" i="1" dirty="0"/>
              <a:t> </a:t>
            </a:r>
            <a:r>
              <a:rPr lang="es-ES" sz="2400" i="1" dirty="0" err="1"/>
              <a:t>not</a:t>
            </a:r>
            <a:r>
              <a:rPr lang="es-ES" sz="2400" i="1" dirty="0"/>
              <a:t> be </a:t>
            </a:r>
            <a:r>
              <a:rPr lang="es-ES" sz="2400" i="1" dirty="0" err="1"/>
              <a:t>initializated</a:t>
            </a:r>
            <a:r>
              <a:rPr lang="es-ES" sz="2400" i="1" dirty="0"/>
              <a:t>.</a:t>
            </a:r>
          </a:p>
          <a:p>
            <a:r>
              <a:rPr lang="es-ES" sz="2400" i="1" dirty="0" err="1" smtClean="0"/>
              <a:t>Odometry</a:t>
            </a:r>
            <a:r>
              <a:rPr lang="es-ES" sz="2400" i="1" dirty="0" smtClean="0"/>
              <a:t> Driver has </a:t>
            </a:r>
            <a:r>
              <a:rPr lang="es-ES" sz="2400" i="1" dirty="0" err="1"/>
              <a:t>been</a:t>
            </a:r>
            <a:r>
              <a:rPr lang="es-ES" sz="2400" i="1" dirty="0"/>
              <a:t> </a:t>
            </a:r>
            <a:r>
              <a:rPr lang="es-ES" sz="2400" i="1" dirty="0" err="1" smtClean="0"/>
              <a:t>restarted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without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permision</a:t>
            </a:r>
            <a:r>
              <a:rPr lang="es-ES" sz="2400" i="1" dirty="0" smtClean="0"/>
              <a:t>.</a:t>
            </a:r>
          </a:p>
          <a:p>
            <a:pPr algn="l"/>
            <a:r>
              <a:rPr lang="es-ES" sz="2400" i="1" dirty="0" err="1" smtClean="0"/>
              <a:t>Odometry</a:t>
            </a:r>
            <a:r>
              <a:rPr lang="es-ES" sz="2400" i="1" dirty="0" smtClean="0"/>
              <a:t> Driver </a:t>
            </a:r>
            <a:r>
              <a:rPr lang="es-ES" sz="2400" i="1" dirty="0" err="1" smtClean="0"/>
              <a:t>process</a:t>
            </a:r>
            <a:r>
              <a:rPr lang="es-ES" sz="2400" i="1" dirty="0" smtClean="0"/>
              <a:t> abort </a:t>
            </a:r>
            <a:r>
              <a:rPr lang="es-ES" sz="2400" i="1" dirty="0" err="1" smtClean="0"/>
              <a:t>execution</a:t>
            </a:r>
            <a:r>
              <a:rPr lang="es-ES" sz="2400" i="1" dirty="0" smtClean="0"/>
              <a:t>.</a:t>
            </a:r>
          </a:p>
          <a:p>
            <a:r>
              <a:rPr lang="es-ES" sz="2400" i="1" dirty="0" err="1"/>
              <a:t>OdometryChange</a:t>
            </a:r>
            <a:r>
              <a:rPr lang="es-ES" sz="2400" i="1" dirty="0"/>
              <a:t> </a:t>
            </a:r>
            <a:r>
              <a:rPr lang="es-ES" sz="2400" i="1" dirty="0" err="1"/>
              <a:t>is</a:t>
            </a:r>
            <a:r>
              <a:rPr lang="es-ES" sz="2400" i="1" dirty="0"/>
              <a:t> </a:t>
            </a:r>
            <a:r>
              <a:rPr lang="es-ES" sz="2400" i="1" dirty="0" err="1"/>
              <a:t>an</a:t>
            </a:r>
            <a:r>
              <a:rPr lang="es-ES" sz="2400" i="1" dirty="0"/>
              <a:t> </a:t>
            </a:r>
            <a:r>
              <a:rPr lang="es-ES" sz="2400" i="1" dirty="0" err="1" smtClean="0"/>
              <a:t>empty</a:t>
            </a:r>
            <a:r>
              <a:rPr lang="es-ES" sz="2400" i="1" dirty="0" smtClean="0"/>
              <a:t> </a:t>
            </a:r>
            <a:r>
              <a:rPr lang="es-ES" sz="2400" i="1" dirty="0" err="1"/>
              <a:t>message</a:t>
            </a:r>
            <a:r>
              <a:rPr lang="es-ES" sz="2400" i="1" dirty="0" smtClean="0"/>
              <a:t>.</a:t>
            </a:r>
          </a:p>
          <a:p>
            <a:pPr algn="l"/>
            <a:r>
              <a:rPr lang="es-ES" sz="2400" i="1" dirty="0" smtClean="0"/>
              <a:t>Pose </a:t>
            </a:r>
            <a:r>
              <a:rPr lang="es-ES" sz="2400" i="1" dirty="0" err="1" smtClean="0"/>
              <a:t>Estimator</a:t>
            </a:r>
            <a:r>
              <a:rPr lang="es-ES" sz="2400" i="1" dirty="0" smtClean="0"/>
              <a:t> </a:t>
            </a:r>
            <a:r>
              <a:rPr lang="es-ES" sz="2400" i="1" dirty="0"/>
              <a:t>is a stop process and it has been restarted.</a:t>
            </a:r>
            <a:endParaRPr lang="es-ES" sz="24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2400" i="1" dirty="0"/>
              <a:t>Pose </a:t>
            </a:r>
            <a:r>
              <a:rPr lang="es-ES" sz="2400" i="1" dirty="0" err="1"/>
              <a:t>Estimator</a:t>
            </a:r>
            <a:r>
              <a:rPr lang="es-ES" sz="2400" i="1" dirty="0"/>
              <a:t> </a:t>
            </a:r>
            <a:r>
              <a:rPr lang="es-ES" sz="2400" i="1" dirty="0" err="1"/>
              <a:t>could</a:t>
            </a:r>
            <a:r>
              <a:rPr lang="es-ES" sz="2400" i="1" dirty="0"/>
              <a:t> not be initializated</a:t>
            </a:r>
            <a:r>
              <a:rPr lang="es-ES" sz="2400" i="1" dirty="0" smtClean="0"/>
              <a:t>.</a:t>
            </a:r>
          </a:p>
          <a:p>
            <a:pPr algn="l"/>
            <a:endParaRPr lang="es-ES" i="1" dirty="0" smtClean="0"/>
          </a:p>
          <a:p>
            <a:pPr algn="l"/>
            <a:endParaRPr lang="es-E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E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276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8868" y="1619890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Error Case 2b Simulation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247774" y="4502399"/>
            <a:ext cx="945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UAV </a:t>
            </a:r>
            <a:r>
              <a:rPr lang="es-ES" dirty="0" err="1" smtClean="0"/>
              <a:t>is</a:t>
            </a:r>
            <a:r>
              <a:rPr lang="es-ES" dirty="0" smtClean="0"/>
              <a:t> tracking a robot and </a:t>
            </a:r>
            <a:r>
              <a:rPr lang="es-ES" dirty="0" err="1" smtClean="0"/>
              <a:t>suddenly</a:t>
            </a:r>
            <a:r>
              <a:rPr lang="es-ES" dirty="0" smtClean="0"/>
              <a:t> UAV stop and </a:t>
            </a:r>
            <a:r>
              <a:rPr lang="es-ES" dirty="0" err="1" smtClean="0"/>
              <a:t>take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way</a:t>
            </a:r>
            <a:r>
              <a:rPr lang="es-ES" dirty="0" smtClean="0"/>
              <a:t> </a:t>
            </a:r>
            <a:r>
              <a:rPr lang="es-ES" dirty="0" err="1" smtClean="0"/>
              <a:t>due</a:t>
            </a:r>
            <a:r>
              <a:rPr lang="es-ES" dirty="0" smtClean="0"/>
              <a:t> to a robot detector input </a:t>
            </a:r>
            <a:r>
              <a:rPr lang="es-ES" dirty="0" err="1" smtClean="0"/>
              <a:t>failure</a:t>
            </a:r>
            <a:r>
              <a:rPr lang="es-ES" dirty="0" smtClean="0"/>
              <a:t>.   </a:t>
            </a: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038225" y="3660899"/>
            <a:ext cx="2438400" cy="640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 smtClean="0"/>
              <a:t>Error </a:t>
            </a:r>
            <a:r>
              <a:rPr lang="es-ES" sz="3200" dirty="0" err="1" smtClean="0"/>
              <a:t>Scene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3548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-25841" y="6844206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n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99455" y="3401339"/>
            <a:ext cx="95250" cy="14287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39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40" name="Conector recto 39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7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79" name="Conector recto 78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lamada rectangular redondeada 49"/>
          <p:cNvSpPr/>
          <p:nvPr/>
        </p:nvSpPr>
        <p:spPr>
          <a:xfrm>
            <a:off x="5758377" y="943890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Tracked Robot X has disappear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43720" y="1382673"/>
            <a:ext cx="95250" cy="142875"/>
          </a:xfrm>
          <a:prstGeom prst="rect">
            <a:avLst/>
          </a:prstGeom>
        </p:spPr>
      </p:pic>
      <p:sp>
        <p:nvSpPr>
          <p:cNvPr id="58" name="CuadroTexto 57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Tracked Robot X has disappear.</a:t>
            </a:r>
          </a:p>
          <a:p>
            <a:r>
              <a:rPr lang="en-GB" sz="1050" dirty="0" smtClean="0"/>
              <a:t>          System cant determine where is tracked robot X due to there aren’t enough data.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detect_colors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</a:t>
            </a:r>
            <a:r>
              <a:rPr lang="es-ES" sz="1000" i="1" dirty="0" err="1" smtClean="0"/>
              <a:t>Exception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was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throw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45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46" name="Conector recto 45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5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8868" y="1619890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Error Case 1a Simulation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247774" y="4502399"/>
            <a:ext cx="9458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UAV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flying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field</a:t>
            </a:r>
            <a:r>
              <a:rPr lang="es-ES" dirty="0" smtClean="0"/>
              <a:t> and camera </a:t>
            </a:r>
            <a:r>
              <a:rPr lang="es-ES" dirty="0" err="1" smtClean="0"/>
              <a:t>detect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position and Pose </a:t>
            </a:r>
            <a:r>
              <a:rPr lang="es-ES" dirty="0" err="1" smtClean="0"/>
              <a:t>Estimator</a:t>
            </a:r>
            <a:r>
              <a:rPr lang="es-ES" dirty="0" smtClean="0"/>
              <a:t> </a:t>
            </a:r>
            <a:r>
              <a:rPr lang="es-ES" dirty="0" err="1" smtClean="0"/>
              <a:t>another</a:t>
            </a:r>
            <a:r>
              <a:rPr lang="es-ES" dirty="0" smtClean="0"/>
              <a:t> </a:t>
            </a:r>
            <a:r>
              <a:rPr lang="es-ES" dirty="0" err="1" smtClean="0"/>
              <a:t>different</a:t>
            </a:r>
            <a:r>
              <a:rPr lang="es-ES" dirty="0" smtClean="0"/>
              <a:t>, </a:t>
            </a:r>
            <a:r>
              <a:rPr lang="es-ES" dirty="0" err="1" smtClean="0"/>
              <a:t>creating</a:t>
            </a:r>
            <a:r>
              <a:rPr lang="es-ES" dirty="0" smtClean="0"/>
              <a:t> a </a:t>
            </a:r>
            <a:r>
              <a:rPr lang="es-ES" dirty="0" err="1" smtClean="0"/>
              <a:t>wrong</a:t>
            </a:r>
            <a:r>
              <a:rPr lang="es-ES" dirty="0" smtClean="0"/>
              <a:t> position.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distance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new position and </a:t>
            </a:r>
            <a:r>
              <a:rPr lang="es-ES" dirty="0" err="1" smtClean="0"/>
              <a:t>old</a:t>
            </a:r>
            <a:r>
              <a:rPr lang="es-ES" dirty="0" smtClean="0"/>
              <a:t> position can </a:t>
            </a:r>
            <a:r>
              <a:rPr lang="es-ES" dirty="0" err="1" smtClean="0"/>
              <a:t>not</a:t>
            </a:r>
            <a:r>
              <a:rPr lang="es-ES" dirty="0" smtClean="0"/>
              <a:t> be </a:t>
            </a:r>
            <a:r>
              <a:rPr lang="es-ES" dirty="0" err="1" smtClean="0"/>
              <a:t>reached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time </a:t>
            </a:r>
            <a:r>
              <a:rPr lang="es-ES" dirty="0" err="1" smtClean="0"/>
              <a:t>elapsed</a:t>
            </a:r>
            <a:r>
              <a:rPr lang="es-ES" dirty="0" smtClean="0"/>
              <a:t>.  </a:t>
            </a: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038225" y="3660899"/>
            <a:ext cx="2438400" cy="640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 smtClean="0"/>
              <a:t>Error </a:t>
            </a:r>
            <a:r>
              <a:rPr lang="es-ES" sz="3200" dirty="0" err="1" smtClean="0"/>
              <a:t>Scene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33147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lamada rectangular redondeada 49"/>
          <p:cNvSpPr/>
          <p:nvPr/>
        </p:nvSpPr>
        <p:spPr>
          <a:xfrm>
            <a:off x="5758377" y="943890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Tracked Robot X has disappear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3776" y="666054"/>
            <a:ext cx="183547" cy="183547"/>
          </a:xfrm>
          <a:prstGeom prst="rect">
            <a:avLst/>
          </a:prstGeom>
        </p:spPr>
      </p:pic>
      <p:sp>
        <p:nvSpPr>
          <p:cNvPr id="58" name="CuadroTexto 57"/>
          <p:cNvSpPr txBox="1"/>
          <p:nvPr/>
        </p:nvSpPr>
        <p:spPr>
          <a:xfrm>
            <a:off x="4326117" y="2178398"/>
            <a:ext cx="156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UAVPosition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(5,6.2,1.5)</a:t>
            </a:r>
          </a:p>
          <a:p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SegmentetionVect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218186" y="1415485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64" name="Conector recto 63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Imagen 6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5" name="Imagen 5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sp>
        <p:nvSpPr>
          <p:cNvPr id="47" name="CuadroTexto 46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Tracked Robot X has disappear.</a:t>
            </a:r>
          </a:p>
          <a:p>
            <a:r>
              <a:rPr lang="en-GB" sz="1050" dirty="0" smtClean="0"/>
              <a:t>          System cant determine where is tracked robot X due to there aren’t enough data.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detect_colors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</a:t>
            </a:r>
            <a:r>
              <a:rPr lang="es-ES" sz="1000" i="1" dirty="0" err="1" smtClean="0"/>
              <a:t>Exception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was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throw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48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49" name="Conector recto 48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24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lamada rectangular redondeada 49"/>
          <p:cNvSpPr/>
          <p:nvPr/>
        </p:nvSpPr>
        <p:spPr>
          <a:xfrm>
            <a:off x="5758377" y="943890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Tracked Robot X has disappear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sp>
        <p:nvSpPr>
          <p:cNvPr id="58" name="CuadroTexto 57"/>
          <p:cNvSpPr txBox="1"/>
          <p:nvPr/>
        </p:nvSpPr>
        <p:spPr>
          <a:xfrm>
            <a:off x="4326117" y="2178398"/>
            <a:ext cx="156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UAVPosition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(5,6.2,1.5)</a:t>
            </a:r>
          </a:p>
          <a:p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SegmentetionVect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218186" y="1415485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64" name="Conector recto 63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Imagen 6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5" name="Imagen 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27777" y="775063"/>
            <a:ext cx="95250" cy="142875"/>
          </a:xfrm>
          <a:prstGeom prst="rect">
            <a:avLst/>
          </a:prstGeom>
        </p:spPr>
      </p:pic>
      <p:sp>
        <p:nvSpPr>
          <p:cNvPr id="48" name="CuadroTexto 47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Tracked Robot X has disappear.</a:t>
            </a:r>
          </a:p>
          <a:p>
            <a:r>
              <a:rPr lang="en-GB" sz="1050" dirty="0" smtClean="0"/>
              <a:t>          System cant determine where is tracked robot X due to there aren’t enough data.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detect_colors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</a:t>
            </a:r>
            <a:r>
              <a:rPr lang="es-ES" sz="1000" i="1" dirty="0" err="1" smtClean="0"/>
              <a:t>Exception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was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throw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49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51" name="Conector recto 50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lamada rectangular redondeada 49"/>
          <p:cNvSpPr/>
          <p:nvPr/>
        </p:nvSpPr>
        <p:spPr>
          <a:xfrm>
            <a:off x="5758377" y="943890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Tracked Robot X has disappear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sp>
        <p:nvSpPr>
          <p:cNvPr id="58" name="CuadroTexto 57"/>
          <p:cNvSpPr txBox="1"/>
          <p:nvPr/>
        </p:nvSpPr>
        <p:spPr>
          <a:xfrm>
            <a:off x="4326117" y="2178398"/>
            <a:ext cx="156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UAVPosition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(5,6.2,1.5)</a:t>
            </a:r>
          </a:p>
          <a:p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SegmentetionVect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218186" y="1415485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64" name="Conector recto 63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Imagen 6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5" name="Imagen 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08319" y="1042346"/>
            <a:ext cx="95250" cy="142875"/>
          </a:xfrm>
          <a:prstGeom prst="rect">
            <a:avLst/>
          </a:prstGeom>
        </p:spPr>
      </p:pic>
      <p:sp>
        <p:nvSpPr>
          <p:cNvPr id="48" name="Rectángulo 47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49" name="Conector recto 48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n 5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53" name="Conector recto 52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agen 5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sp>
        <p:nvSpPr>
          <p:cNvPr id="60" name="CuadroTexto 59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Tracked Robot X has disappear.</a:t>
            </a:r>
          </a:p>
          <a:p>
            <a:r>
              <a:rPr lang="en-GB" sz="1050" dirty="0" smtClean="0"/>
              <a:t>          System cant determine where is tracked robot X due to there aren’t enough data.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detect_colors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</a:t>
            </a:r>
            <a:r>
              <a:rPr lang="es-ES" sz="1000" i="1" dirty="0" err="1" smtClean="0"/>
              <a:t>Exception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was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throw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61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66" name="Conector recto 65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40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sp>
        <p:nvSpPr>
          <p:cNvPr id="98" name="Rectángulo 97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9" name="Conector recto 58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57" name="Conector recto 56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lamada rectangular redondeada 49"/>
          <p:cNvSpPr/>
          <p:nvPr/>
        </p:nvSpPr>
        <p:spPr>
          <a:xfrm>
            <a:off x="5675863" y="968637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Tracked Robot X has disappear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3776" y="666054"/>
            <a:ext cx="183547" cy="183547"/>
          </a:xfrm>
          <a:prstGeom prst="rect">
            <a:avLst/>
          </a:prstGeom>
        </p:spPr>
      </p:pic>
      <p:sp>
        <p:nvSpPr>
          <p:cNvPr id="58" name="CuadroTexto 57"/>
          <p:cNvSpPr txBox="1"/>
          <p:nvPr/>
        </p:nvSpPr>
        <p:spPr>
          <a:xfrm>
            <a:off x="4326117" y="2178398"/>
            <a:ext cx="156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UAVPosition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(5,6.2,1.5)</a:t>
            </a:r>
          </a:p>
          <a:p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SegmentetionVect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218186" y="1415485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965615" y="2298307"/>
            <a:ext cx="93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Time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2:23:1234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2508431" y="2678754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63" name="Imagen 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67" name="Rectángulo 66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68" name="Conector recto 67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982549" y="3003066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Tracked Robot X has disappear.</a:t>
            </a:r>
          </a:p>
          <a:p>
            <a:r>
              <a:rPr lang="en-GB" sz="1050" dirty="0" smtClean="0"/>
              <a:t>          System cant determine where is tracked robot X due to there aren’t enough data.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detect_colors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</a:t>
            </a:r>
            <a:r>
              <a:rPr lang="es-ES" sz="1000" i="1" dirty="0" err="1" smtClean="0"/>
              <a:t>Exception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was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throw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66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72" name="Conector recto 71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8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sp>
        <p:nvSpPr>
          <p:cNvPr id="98" name="Rectángulo 97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9" name="Conector recto 58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57" name="Conector recto 56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lamada rectangular redondeada 49"/>
          <p:cNvSpPr/>
          <p:nvPr/>
        </p:nvSpPr>
        <p:spPr>
          <a:xfrm>
            <a:off x="5675863" y="968637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Tracked Robot X has disappear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sp>
        <p:nvSpPr>
          <p:cNvPr id="58" name="CuadroTexto 57"/>
          <p:cNvSpPr txBox="1"/>
          <p:nvPr/>
        </p:nvSpPr>
        <p:spPr>
          <a:xfrm>
            <a:off x="4326117" y="2178398"/>
            <a:ext cx="156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UAVPosition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(5,6.2,1.5)</a:t>
            </a:r>
          </a:p>
          <a:p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SegmentetionVect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218186" y="1415485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965615" y="2298307"/>
            <a:ext cx="93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Time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2:23:1234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2508431" y="2678754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63" name="Imagen 6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67" name="Rectángulo 66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68" name="Conector recto 67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982549" y="3003066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Tracked Robot X has disappear.</a:t>
            </a:r>
          </a:p>
          <a:p>
            <a:r>
              <a:rPr lang="en-GB" sz="1050" dirty="0" smtClean="0"/>
              <a:t>          System cant determine where is tracked robot X due to there aren’t enough data.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detect_colors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</a:t>
            </a:r>
            <a:r>
              <a:rPr lang="es-ES" sz="1000" i="1" dirty="0" err="1" smtClean="0"/>
              <a:t>Exception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was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throw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48590" y="2021605"/>
            <a:ext cx="95250" cy="142875"/>
          </a:xfrm>
          <a:prstGeom prst="rect">
            <a:avLst/>
          </a:prstGeom>
        </p:spPr>
      </p:pic>
      <p:pic>
        <p:nvPicPr>
          <p:cNvPr id="66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76" name="Conector recto 75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9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sp>
        <p:nvSpPr>
          <p:cNvPr id="98" name="Rectángulo 97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9" name="Conector recto 58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57" name="Conector recto 56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lamada rectangular redondeada 49"/>
          <p:cNvSpPr/>
          <p:nvPr/>
        </p:nvSpPr>
        <p:spPr>
          <a:xfrm>
            <a:off x="5675863" y="968637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Tracked Robot X has disappear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sp>
        <p:nvSpPr>
          <p:cNvPr id="58" name="CuadroTexto 57"/>
          <p:cNvSpPr txBox="1"/>
          <p:nvPr/>
        </p:nvSpPr>
        <p:spPr>
          <a:xfrm>
            <a:off x="4326117" y="2178398"/>
            <a:ext cx="156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UAVPosition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(5,6.2,1.5)</a:t>
            </a:r>
          </a:p>
          <a:p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SegmentetionVect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218186" y="1415485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965615" y="2298307"/>
            <a:ext cx="93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Time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2:23:1234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2508431" y="2678754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63" name="Imagen 6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67" name="Rectángulo 66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68" name="Conector recto 67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982549" y="3003066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Tracked Robot X has disappear.</a:t>
            </a:r>
          </a:p>
          <a:p>
            <a:r>
              <a:rPr lang="en-GB" sz="1050" dirty="0" smtClean="0"/>
              <a:t>          System cant determine where is tracked robot X due to there aren’t enough data.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detect_colors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</a:t>
            </a:r>
            <a:r>
              <a:rPr lang="es-ES" sz="1000" i="1" dirty="0" err="1" smtClean="0"/>
              <a:t>Exception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was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throw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48590" y="2021605"/>
            <a:ext cx="95250" cy="142875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06989" y="1963225"/>
            <a:ext cx="1933333" cy="1514286"/>
          </a:xfrm>
          <a:prstGeom prst="rect">
            <a:avLst/>
          </a:prstGeom>
        </p:spPr>
      </p:pic>
      <p:pic>
        <p:nvPicPr>
          <p:cNvPr id="66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77" name="Conector recto 76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14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sp>
        <p:nvSpPr>
          <p:cNvPr id="98" name="Rectángulo 97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9" name="Conector recto 58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57" name="Conector recto 56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lamada rectangular redondeada 49"/>
          <p:cNvSpPr/>
          <p:nvPr/>
        </p:nvSpPr>
        <p:spPr>
          <a:xfrm>
            <a:off x="5675863" y="968637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Tracked Robot X has disappear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sp>
        <p:nvSpPr>
          <p:cNvPr id="58" name="CuadroTexto 57"/>
          <p:cNvSpPr txBox="1"/>
          <p:nvPr/>
        </p:nvSpPr>
        <p:spPr>
          <a:xfrm>
            <a:off x="4326117" y="2178398"/>
            <a:ext cx="156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UAVPosition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(5,6.2,1.5)</a:t>
            </a:r>
          </a:p>
          <a:p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SegmentetionVect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218186" y="1415485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965615" y="2298307"/>
            <a:ext cx="93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Time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2:23:1234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2508431" y="2678754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63" name="Imagen 6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67" name="Rectángulo 66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68" name="Conector recto 67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982549" y="3003066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Tracked Robot X has disappear.</a:t>
            </a:r>
          </a:p>
          <a:p>
            <a:r>
              <a:rPr lang="en-GB" sz="1050" dirty="0" smtClean="0"/>
              <a:t>          System cant determine where is tracked robot X due to there aren’t enough data.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detect_colors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</a:t>
            </a:r>
            <a:r>
              <a:rPr lang="es-ES" sz="1000" i="1" dirty="0" err="1" smtClean="0"/>
              <a:t>Exception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was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throw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76" name="Imagen 7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06989" y="1963225"/>
            <a:ext cx="1933333" cy="1514286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70412" y="2828552"/>
            <a:ext cx="95250" cy="142875"/>
          </a:xfrm>
          <a:prstGeom prst="rect">
            <a:avLst/>
          </a:prstGeom>
        </p:spPr>
      </p:pic>
      <p:pic>
        <p:nvPicPr>
          <p:cNvPr id="66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77" name="Conector recto 76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77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sp>
        <p:nvSpPr>
          <p:cNvPr id="98" name="Rectángulo 97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9" name="Conector recto 58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57" name="Conector recto 56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lamada rectangular redondeada 49"/>
          <p:cNvSpPr/>
          <p:nvPr/>
        </p:nvSpPr>
        <p:spPr>
          <a:xfrm>
            <a:off x="5675863" y="968637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Tracked Robot X has disappear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sp>
        <p:nvSpPr>
          <p:cNvPr id="58" name="CuadroTexto 57"/>
          <p:cNvSpPr txBox="1"/>
          <p:nvPr/>
        </p:nvSpPr>
        <p:spPr>
          <a:xfrm>
            <a:off x="4326117" y="2178398"/>
            <a:ext cx="156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UAVPosition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(5,6.2,1.5)</a:t>
            </a:r>
          </a:p>
          <a:p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SegmentetionVect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218186" y="1415485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965615" y="2298307"/>
            <a:ext cx="93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Time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2:23:1234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2508431" y="2678754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63" name="Imagen 6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67" name="Rectángulo 66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68" name="Conector recto 67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982549" y="3003066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Tracked Robot X has disappear.</a:t>
            </a:r>
          </a:p>
          <a:p>
            <a:r>
              <a:rPr lang="en-GB" sz="1050" dirty="0" smtClean="0"/>
              <a:t>          System cant determine where is tracked robot X due to there aren’t enough data.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detect_colors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</a:t>
            </a:r>
            <a:r>
              <a:rPr lang="es-ES" sz="1000" i="1" dirty="0" err="1" smtClean="0"/>
              <a:t>Exception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was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throw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70412" y="2828552"/>
            <a:ext cx="95250" cy="142875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78807" y="4245859"/>
            <a:ext cx="2848607" cy="2286830"/>
          </a:xfrm>
          <a:prstGeom prst="rect">
            <a:avLst/>
          </a:prstGeom>
        </p:spPr>
      </p:pic>
      <p:sp>
        <p:nvSpPr>
          <p:cNvPr id="91" name="Rectángulo 90"/>
          <p:cNvSpPr/>
          <p:nvPr/>
        </p:nvSpPr>
        <p:spPr>
          <a:xfrm>
            <a:off x="4441503" y="4171759"/>
            <a:ext cx="3580210" cy="172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Mission Map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416619" y="4209699"/>
            <a:ext cx="757292" cy="2307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7" name="Rectángulo 96"/>
          <p:cNvSpPr/>
          <p:nvPr/>
        </p:nvSpPr>
        <p:spPr>
          <a:xfrm>
            <a:off x="4434046" y="6053488"/>
            <a:ext cx="737361" cy="467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9" name="Rectángulo 98"/>
          <p:cNvSpPr/>
          <p:nvPr/>
        </p:nvSpPr>
        <p:spPr>
          <a:xfrm>
            <a:off x="4425298" y="5590253"/>
            <a:ext cx="738605" cy="463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0" name="Rectángulo 99"/>
          <p:cNvSpPr/>
          <p:nvPr/>
        </p:nvSpPr>
        <p:spPr>
          <a:xfrm>
            <a:off x="4434047" y="4650739"/>
            <a:ext cx="738605" cy="463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4" name="Rectángulo 103"/>
          <p:cNvSpPr/>
          <p:nvPr/>
        </p:nvSpPr>
        <p:spPr>
          <a:xfrm>
            <a:off x="4427770" y="4167500"/>
            <a:ext cx="738605" cy="472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5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929" y="4810746"/>
            <a:ext cx="262351" cy="2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992" y="6274419"/>
            <a:ext cx="231343" cy="23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uadroTexto 107"/>
          <p:cNvSpPr txBox="1"/>
          <p:nvPr/>
        </p:nvSpPr>
        <p:spPr>
          <a:xfrm>
            <a:off x="4352905" y="4621750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 Robot1</a:t>
            </a:r>
            <a:endParaRPr lang="es-ES" sz="800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4366875" y="5075333"/>
            <a:ext cx="637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R</a:t>
            </a:r>
            <a:r>
              <a:rPr lang="es-ES" sz="800" dirty="0" smtClean="0"/>
              <a:t>obot2</a:t>
            </a:r>
            <a:endParaRPr lang="es-ES" sz="800" dirty="0"/>
          </a:p>
        </p:txBody>
      </p:sp>
      <p:sp>
        <p:nvSpPr>
          <p:cNvPr id="114" name="CuadroTexto 113"/>
          <p:cNvSpPr txBox="1"/>
          <p:nvPr/>
        </p:nvSpPr>
        <p:spPr>
          <a:xfrm>
            <a:off x="4354505" y="5548060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 Robot3</a:t>
            </a:r>
            <a:endParaRPr lang="es-ES" sz="8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4366875" y="6034845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R</a:t>
            </a:r>
            <a:r>
              <a:rPr lang="es-ES" sz="800" dirty="0" smtClean="0"/>
              <a:t>obot4</a:t>
            </a:r>
            <a:endParaRPr lang="es-ES" sz="800" dirty="0"/>
          </a:p>
        </p:txBody>
      </p:sp>
      <p:sp>
        <p:nvSpPr>
          <p:cNvPr id="117" name="CuadroTexto 116"/>
          <p:cNvSpPr txBox="1"/>
          <p:nvPr/>
        </p:nvSpPr>
        <p:spPr>
          <a:xfrm>
            <a:off x="4459822" y="4235623"/>
            <a:ext cx="71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3:50</a:t>
            </a:r>
            <a:endParaRPr lang="es-ES" dirty="0"/>
          </a:p>
        </p:txBody>
      </p:sp>
      <p:pic>
        <p:nvPicPr>
          <p:cNvPr id="123" name="Imagen 1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58199" y="5765198"/>
            <a:ext cx="285750" cy="276225"/>
          </a:xfrm>
          <a:prstGeom prst="rect">
            <a:avLst/>
          </a:prstGeom>
        </p:spPr>
      </p:pic>
      <p:pic>
        <p:nvPicPr>
          <p:cNvPr id="125" name="Imagen 12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448674" y="5282189"/>
            <a:ext cx="304800" cy="257175"/>
          </a:xfrm>
          <a:prstGeom prst="rect">
            <a:avLst/>
          </a:prstGeom>
        </p:spPr>
      </p:pic>
      <p:cxnSp>
        <p:nvCxnSpPr>
          <p:cNvPr id="128" name="Conector recto 127"/>
          <p:cNvCxnSpPr/>
          <p:nvPr/>
        </p:nvCxnSpPr>
        <p:spPr>
          <a:xfrm flipH="1" flipV="1">
            <a:off x="4397333" y="4179452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>
            <a:off x="4416619" y="6551332"/>
            <a:ext cx="36273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 flipH="1" flipV="1">
            <a:off x="8021698" y="4152684"/>
            <a:ext cx="15" cy="2380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 flipV="1">
            <a:off x="4416619" y="4152685"/>
            <a:ext cx="1488" cy="2398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V="1">
            <a:off x="5182018" y="4189084"/>
            <a:ext cx="2677" cy="23154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80" name="Conector recto 79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0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sp>
        <p:nvSpPr>
          <p:cNvPr id="98" name="Rectángulo 97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9" name="Conector recto 58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57" name="Conector recto 56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lamada rectangular redondeada 49"/>
          <p:cNvSpPr/>
          <p:nvPr/>
        </p:nvSpPr>
        <p:spPr>
          <a:xfrm>
            <a:off x="5675863" y="968637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Tracked Robot X has disappear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sp>
        <p:nvSpPr>
          <p:cNvPr id="58" name="CuadroTexto 57"/>
          <p:cNvSpPr txBox="1"/>
          <p:nvPr/>
        </p:nvSpPr>
        <p:spPr>
          <a:xfrm>
            <a:off x="4326117" y="2178398"/>
            <a:ext cx="156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UAVPosition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(5,6.2,1.5)</a:t>
            </a:r>
          </a:p>
          <a:p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SegmentetionVect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218186" y="1415485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965615" y="2298307"/>
            <a:ext cx="93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Time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2:23:1234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2508431" y="2678754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63" name="Imagen 6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67" name="Rectángulo 66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68" name="Conector recto 67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982549" y="3003066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Tracked Robot X has disappear.</a:t>
            </a:r>
          </a:p>
          <a:p>
            <a:r>
              <a:rPr lang="en-GB" sz="1050" dirty="0" smtClean="0"/>
              <a:t>          System cant determine where is tracked robot X due to there aren’t enough data.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detect_colors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</a:t>
            </a:r>
            <a:r>
              <a:rPr lang="es-ES" sz="1000" i="1" dirty="0" err="1" smtClean="0"/>
              <a:t>Exception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was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throw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6202" y="2238371"/>
            <a:ext cx="95250" cy="142875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78807" y="4245859"/>
            <a:ext cx="2848607" cy="2286830"/>
          </a:xfrm>
          <a:prstGeom prst="rect">
            <a:avLst/>
          </a:prstGeom>
        </p:spPr>
      </p:pic>
      <p:sp>
        <p:nvSpPr>
          <p:cNvPr id="91" name="Rectángulo 90"/>
          <p:cNvSpPr/>
          <p:nvPr/>
        </p:nvSpPr>
        <p:spPr>
          <a:xfrm>
            <a:off x="4441503" y="4171759"/>
            <a:ext cx="3580210" cy="172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Mission Map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416619" y="4209699"/>
            <a:ext cx="757292" cy="2307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7" name="Rectángulo 96"/>
          <p:cNvSpPr/>
          <p:nvPr/>
        </p:nvSpPr>
        <p:spPr>
          <a:xfrm>
            <a:off x="4434046" y="6053488"/>
            <a:ext cx="737361" cy="467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9" name="Rectángulo 98"/>
          <p:cNvSpPr/>
          <p:nvPr/>
        </p:nvSpPr>
        <p:spPr>
          <a:xfrm>
            <a:off x="4425298" y="5590253"/>
            <a:ext cx="738605" cy="463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0" name="Rectángulo 99"/>
          <p:cNvSpPr/>
          <p:nvPr/>
        </p:nvSpPr>
        <p:spPr>
          <a:xfrm>
            <a:off x="4434047" y="4650739"/>
            <a:ext cx="738605" cy="463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4" name="Rectángulo 103"/>
          <p:cNvSpPr/>
          <p:nvPr/>
        </p:nvSpPr>
        <p:spPr>
          <a:xfrm>
            <a:off x="4427770" y="4167500"/>
            <a:ext cx="738605" cy="472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5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929" y="4810746"/>
            <a:ext cx="262351" cy="2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992" y="6274419"/>
            <a:ext cx="231343" cy="23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uadroTexto 107"/>
          <p:cNvSpPr txBox="1"/>
          <p:nvPr/>
        </p:nvSpPr>
        <p:spPr>
          <a:xfrm>
            <a:off x="4352905" y="4621750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 Robot1</a:t>
            </a:r>
            <a:endParaRPr lang="es-ES" sz="800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4366875" y="5075333"/>
            <a:ext cx="637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R</a:t>
            </a:r>
            <a:r>
              <a:rPr lang="es-ES" sz="800" dirty="0" smtClean="0"/>
              <a:t>obot2</a:t>
            </a:r>
            <a:endParaRPr lang="es-ES" sz="800" dirty="0"/>
          </a:p>
        </p:txBody>
      </p:sp>
      <p:sp>
        <p:nvSpPr>
          <p:cNvPr id="114" name="CuadroTexto 113"/>
          <p:cNvSpPr txBox="1"/>
          <p:nvPr/>
        </p:nvSpPr>
        <p:spPr>
          <a:xfrm>
            <a:off x="4354505" y="5548060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 Robot3</a:t>
            </a:r>
            <a:endParaRPr lang="es-ES" sz="8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4366875" y="6034845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R</a:t>
            </a:r>
            <a:r>
              <a:rPr lang="es-ES" sz="800" dirty="0" smtClean="0"/>
              <a:t>obot4</a:t>
            </a:r>
            <a:endParaRPr lang="es-ES" sz="800" dirty="0"/>
          </a:p>
        </p:txBody>
      </p:sp>
      <p:sp>
        <p:nvSpPr>
          <p:cNvPr id="117" name="CuadroTexto 116"/>
          <p:cNvSpPr txBox="1"/>
          <p:nvPr/>
        </p:nvSpPr>
        <p:spPr>
          <a:xfrm>
            <a:off x="4459822" y="4235623"/>
            <a:ext cx="71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3:50</a:t>
            </a:r>
            <a:endParaRPr lang="es-ES" dirty="0"/>
          </a:p>
        </p:txBody>
      </p:sp>
      <p:pic>
        <p:nvPicPr>
          <p:cNvPr id="123" name="Imagen 1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58199" y="5765198"/>
            <a:ext cx="285750" cy="276225"/>
          </a:xfrm>
          <a:prstGeom prst="rect">
            <a:avLst/>
          </a:prstGeom>
        </p:spPr>
      </p:pic>
      <p:pic>
        <p:nvPicPr>
          <p:cNvPr id="125" name="Imagen 12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448674" y="5282189"/>
            <a:ext cx="304800" cy="257175"/>
          </a:xfrm>
          <a:prstGeom prst="rect">
            <a:avLst/>
          </a:prstGeom>
        </p:spPr>
      </p:pic>
      <p:cxnSp>
        <p:nvCxnSpPr>
          <p:cNvPr id="128" name="Conector recto 127"/>
          <p:cNvCxnSpPr/>
          <p:nvPr/>
        </p:nvCxnSpPr>
        <p:spPr>
          <a:xfrm flipH="1" flipV="1">
            <a:off x="4397333" y="4179452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>
            <a:off x="4416619" y="6551332"/>
            <a:ext cx="36273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 flipH="1" flipV="1">
            <a:off x="8021698" y="4152684"/>
            <a:ext cx="15" cy="2380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 flipV="1">
            <a:off x="4416619" y="4152685"/>
            <a:ext cx="1488" cy="2398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V="1">
            <a:off x="5182018" y="4189084"/>
            <a:ext cx="2677" cy="23154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80" name="Conector recto 79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2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sp>
        <p:nvSpPr>
          <p:cNvPr id="98" name="Rectángulo 97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9" name="Conector recto 58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57" name="Conector recto 56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lamada rectangular redondeada 49"/>
          <p:cNvSpPr/>
          <p:nvPr/>
        </p:nvSpPr>
        <p:spPr>
          <a:xfrm>
            <a:off x="5675863" y="968637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Tracked Robot X has disappear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sp>
        <p:nvSpPr>
          <p:cNvPr id="58" name="CuadroTexto 57"/>
          <p:cNvSpPr txBox="1"/>
          <p:nvPr/>
        </p:nvSpPr>
        <p:spPr>
          <a:xfrm>
            <a:off x="4326117" y="2178398"/>
            <a:ext cx="156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UAVPosition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(5,6.2,1.5)</a:t>
            </a:r>
          </a:p>
          <a:p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SegmentetionVect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218186" y="1415485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965615" y="2298307"/>
            <a:ext cx="93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Time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2:23:1234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2508431" y="2678754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63" name="Imagen 6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67" name="Rectángulo 66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68" name="Conector recto 67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982549" y="3003066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Tracked Robot X has disappear.</a:t>
            </a:r>
          </a:p>
          <a:p>
            <a:r>
              <a:rPr lang="en-GB" sz="1050" dirty="0" smtClean="0"/>
              <a:t>          System cant determine where is tracked robot X due to there aren’t enough data.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detect_colors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</a:t>
            </a:r>
            <a:r>
              <a:rPr lang="es-ES" sz="1000" i="1" dirty="0" err="1" smtClean="0"/>
              <a:t>Exception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was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throw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6202" y="2238371"/>
            <a:ext cx="95250" cy="142875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78807" y="4245859"/>
            <a:ext cx="2848607" cy="2286830"/>
          </a:xfrm>
          <a:prstGeom prst="rect">
            <a:avLst/>
          </a:prstGeom>
        </p:spPr>
      </p:pic>
      <p:sp>
        <p:nvSpPr>
          <p:cNvPr id="91" name="Rectángulo 90"/>
          <p:cNvSpPr/>
          <p:nvPr/>
        </p:nvSpPr>
        <p:spPr>
          <a:xfrm>
            <a:off x="4441503" y="4171759"/>
            <a:ext cx="3580210" cy="172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Mission Map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416619" y="4209699"/>
            <a:ext cx="757292" cy="2307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7" name="Rectángulo 96"/>
          <p:cNvSpPr/>
          <p:nvPr/>
        </p:nvSpPr>
        <p:spPr>
          <a:xfrm>
            <a:off x="4434046" y="6053488"/>
            <a:ext cx="737361" cy="467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9" name="Rectángulo 98"/>
          <p:cNvSpPr/>
          <p:nvPr/>
        </p:nvSpPr>
        <p:spPr>
          <a:xfrm>
            <a:off x="4425298" y="5590253"/>
            <a:ext cx="738605" cy="463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0" name="Rectángulo 99"/>
          <p:cNvSpPr/>
          <p:nvPr/>
        </p:nvSpPr>
        <p:spPr>
          <a:xfrm>
            <a:off x="4434047" y="4650739"/>
            <a:ext cx="738605" cy="463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4" name="Rectángulo 103"/>
          <p:cNvSpPr/>
          <p:nvPr/>
        </p:nvSpPr>
        <p:spPr>
          <a:xfrm>
            <a:off x="4427770" y="4167500"/>
            <a:ext cx="738605" cy="472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5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929" y="4810746"/>
            <a:ext cx="262351" cy="2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992" y="6274419"/>
            <a:ext cx="231343" cy="23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uadroTexto 107"/>
          <p:cNvSpPr txBox="1"/>
          <p:nvPr/>
        </p:nvSpPr>
        <p:spPr>
          <a:xfrm>
            <a:off x="4352905" y="4621750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 Robot1</a:t>
            </a:r>
            <a:endParaRPr lang="es-ES" sz="800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4366875" y="5075333"/>
            <a:ext cx="637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R</a:t>
            </a:r>
            <a:r>
              <a:rPr lang="es-ES" sz="800" dirty="0" smtClean="0"/>
              <a:t>obot2</a:t>
            </a:r>
            <a:endParaRPr lang="es-ES" sz="800" dirty="0"/>
          </a:p>
        </p:txBody>
      </p:sp>
      <p:sp>
        <p:nvSpPr>
          <p:cNvPr id="114" name="CuadroTexto 113"/>
          <p:cNvSpPr txBox="1"/>
          <p:nvPr/>
        </p:nvSpPr>
        <p:spPr>
          <a:xfrm>
            <a:off x="4354505" y="5548060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 Robot3</a:t>
            </a:r>
            <a:endParaRPr lang="es-ES" sz="8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4366875" y="6034845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R</a:t>
            </a:r>
            <a:r>
              <a:rPr lang="es-ES" sz="800" dirty="0" smtClean="0"/>
              <a:t>obot4</a:t>
            </a:r>
            <a:endParaRPr lang="es-ES" sz="800" dirty="0"/>
          </a:p>
        </p:txBody>
      </p:sp>
      <p:sp>
        <p:nvSpPr>
          <p:cNvPr id="117" name="CuadroTexto 116"/>
          <p:cNvSpPr txBox="1"/>
          <p:nvPr/>
        </p:nvSpPr>
        <p:spPr>
          <a:xfrm>
            <a:off x="4459822" y="4235623"/>
            <a:ext cx="71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3:50</a:t>
            </a:r>
            <a:endParaRPr lang="es-ES" dirty="0"/>
          </a:p>
        </p:txBody>
      </p:sp>
      <p:pic>
        <p:nvPicPr>
          <p:cNvPr id="123" name="Imagen 1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58199" y="5765198"/>
            <a:ext cx="285750" cy="276225"/>
          </a:xfrm>
          <a:prstGeom prst="rect">
            <a:avLst/>
          </a:prstGeom>
        </p:spPr>
      </p:pic>
      <p:pic>
        <p:nvPicPr>
          <p:cNvPr id="125" name="Imagen 12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448674" y="5282189"/>
            <a:ext cx="304800" cy="257175"/>
          </a:xfrm>
          <a:prstGeom prst="rect">
            <a:avLst/>
          </a:prstGeom>
        </p:spPr>
      </p:pic>
      <p:cxnSp>
        <p:nvCxnSpPr>
          <p:cNvPr id="128" name="Conector recto 127"/>
          <p:cNvCxnSpPr/>
          <p:nvPr/>
        </p:nvCxnSpPr>
        <p:spPr>
          <a:xfrm flipH="1" flipV="1">
            <a:off x="4397333" y="4179452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>
            <a:off x="4416619" y="6551332"/>
            <a:ext cx="36273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 flipH="1" flipV="1">
            <a:off x="8021698" y="4152684"/>
            <a:ext cx="15" cy="2380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 flipV="1">
            <a:off x="4416619" y="4152685"/>
            <a:ext cx="1488" cy="2398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V="1">
            <a:off x="5182018" y="4189084"/>
            <a:ext cx="2677" cy="23154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58311" y="2164937"/>
            <a:ext cx="1942857" cy="1533333"/>
          </a:xfrm>
          <a:prstGeom prst="rect">
            <a:avLst/>
          </a:prstGeom>
        </p:spPr>
      </p:pic>
      <p:pic>
        <p:nvPicPr>
          <p:cNvPr id="80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81" name="Conector recto 80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0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6" y="3070310"/>
            <a:ext cx="1457143" cy="961905"/>
          </a:xfrm>
          <a:prstGeom prst="rect">
            <a:avLst/>
          </a:prstGeom>
        </p:spPr>
      </p:pic>
      <p:pic>
        <p:nvPicPr>
          <p:cNvPr id="135" name="Imagen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3670" y="4037163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-10828" y="4241395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8653" y="4448378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10643" y="4628798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6183" y="4799877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5072" y="4986812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18281" y="5173070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7214" y="5345246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Imagen 1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05607" y="1395319"/>
            <a:ext cx="95250" cy="142875"/>
          </a:xfrm>
          <a:prstGeom prst="rect">
            <a:avLst/>
          </a:prstGeom>
        </p:spPr>
      </p:pic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931" y="4078489"/>
            <a:ext cx="152381" cy="142857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374" y="4259756"/>
            <a:ext cx="133333" cy="16190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628" y="4668558"/>
            <a:ext cx="123810" cy="114286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634" y="4830236"/>
            <a:ext cx="123810" cy="11428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634" y="5015710"/>
            <a:ext cx="123810" cy="114286"/>
          </a:xfrm>
          <a:prstGeom prst="rect">
            <a:avLst/>
          </a:prstGeom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347" y="5186704"/>
            <a:ext cx="152381" cy="142857"/>
          </a:xfrm>
          <a:prstGeom prst="rect">
            <a:avLst/>
          </a:prstGeom>
        </p:spPr>
      </p:pic>
      <p:pic>
        <p:nvPicPr>
          <p:cNvPr id="140" name="Imagen 1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346" y="5367670"/>
            <a:ext cx="152381" cy="14285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33336" y="5715552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n 17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135" y="4478907"/>
            <a:ext cx="123810" cy="114286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18282" y="5528975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204" y="5571334"/>
            <a:ext cx="123810" cy="114286"/>
          </a:xfrm>
          <a:prstGeom prst="rect">
            <a:avLst/>
          </a:prstGeom>
        </p:spPr>
      </p:pic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>
                <a:solidFill>
                  <a:schemeClr val="tx1"/>
                </a:solidFill>
              </a:rPr>
              <a:t>D</a:t>
            </a:r>
            <a:r>
              <a:rPr lang="es-ES" sz="1000" dirty="0" err="1" smtClean="0">
                <a:solidFill>
                  <a:schemeClr val="tx1"/>
                </a:solidFill>
              </a:rPr>
              <a:t>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H="1">
            <a:off x="1979054" y="4091170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Imagen 13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145" name="Imagen 14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146" name="Imagen 14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sp>
        <p:nvSpPr>
          <p:cNvPr id="67" name="CuadroTexto 66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68" name="CuadroTexto 67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69" name="Conector recto 68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n 7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73" name="CuadroTexto 72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74" name="CuadroTexto 73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77" name="CuadroTexto 76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cxnSp>
        <p:nvCxnSpPr>
          <p:cNvPr id="79" name="Conector recto 78"/>
          <p:cNvCxnSpPr/>
          <p:nvPr/>
        </p:nvCxnSpPr>
        <p:spPr>
          <a:xfrm flipH="1">
            <a:off x="45554" y="469255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Marcador de contenido 2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3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sp>
        <p:nvSpPr>
          <p:cNvPr id="98" name="Rectángulo 97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9" name="Conector recto 58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57" name="Conector recto 56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lamada rectangular redondeada 49"/>
          <p:cNvSpPr/>
          <p:nvPr/>
        </p:nvSpPr>
        <p:spPr>
          <a:xfrm>
            <a:off x="5675863" y="968637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Tracked Robot X has disappear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sp>
        <p:nvSpPr>
          <p:cNvPr id="58" name="CuadroTexto 57"/>
          <p:cNvSpPr txBox="1"/>
          <p:nvPr/>
        </p:nvSpPr>
        <p:spPr>
          <a:xfrm>
            <a:off x="4326117" y="2178398"/>
            <a:ext cx="156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UAVPosition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(5,6.2,1.5)</a:t>
            </a:r>
          </a:p>
          <a:p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SegmentetionVect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218186" y="1415485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965615" y="2298307"/>
            <a:ext cx="93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Time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2:23:1234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2508431" y="2678754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63" name="Imagen 6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67" name="Rectángulo 66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68" name="Conector recto 67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982549" y="3003066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Tracked Robot X has disappear.</a:t>
            </a:r>
          </a:p>
          <a:p>
            <a:r>
              <a:rPr lang="en-GB" sz="1050" dirty="0" smtClean="0"/>
              <a:t>          System cant determine where is tracked robot X due to there aren’t enough data.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detect_colors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</a:t>
            </a:r>
            <a:r>
              <a:rPr lang="es-ES" sz="1000" i="1" dirty="0" err="1" smtClean="0"/>
              <a:t>Exception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was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throw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78807" y="4245859"/>
            <a:ext cx="2848607" cy="2286830"/>
          </a:xfrm>
          <a:prstGeom prst="rect">
            <a:avLst/>
          </a:prstGeom>
        </p:spPr>
      </p:pic>
      <p:sp>
        <p:nvSpPr>
          <p:cNvPr id="91" name="Rectángulo 90"/>
          <p:cNvSpPr/>
          <p:nvPr/>
        </p:nvSpPr>
        <p:spPr>
          <a:xfrm>
            <a:off x="4441503" y="4171759"/>
            <a:ext cx="3580210" cy="172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Mission Map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416619" y="4209699"/>
            <a:ext cx="757292" cy="2307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7" name="Rectángulo 96"/>
          <p:cNvSpPr/>
          <p:nvPr/>
        </p:nvSpPr>
        <p:spPr>
          <a:xfrm>
            <a:off x="4434046" y="6053488"/>
            <a:ext cx="737361" cy="467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9" name="Rectángulo 98"/>
          <p:cNvSpPr/>
          <p:nvPr/>
        </p:nvSpPr>
        <p:spPr>
          <a:xfrm>
            <a:off x="4425298" y="5590253"/>
            <a:ext cx="738605" cy="463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0" name="Rectángulo 99"/>
          <p:cNvSpPr/>
          <p:nvPr/>
        </p:nvSpPr>
        <p:spPr>
          <a:xfrm>
            <a:off x="4434047" y="4650739"/>
            <a:ext cx="738605" cy="463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4" name="Rectángulo 103"/>
          <p:cNvSpPr/>
          <p:nvPr/>
        </p:nvSpPr>
        <p:spPr>
          <a:xfrm>
            <a:off x="4427770" y="4167500"/>
            <a:ext cx="738605" cy="472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5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929" y="4810746"/>
            <a:ext cx="262351" cy="2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992" y="6274419"/>
            <a:ext cx="231343" cy="23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uadroTexto 107"/>
          <p:cNvSpPr txBox="1"/>
          <p:nvPr/>
        </p:nvSpPr>
        <p:spPr>
          <a:xfrm>
            <a:off x="4352905" y="4621750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 Robot1</a:t>
            </a:r>
            <a:endParaRPr lang="es-ES" sz="800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4366875" y="5075333"/>
            <a:ext cx="637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R</a:t>
            </a:r>
            <a:r>
              <a:rPr lang="es-ES" sz="800" dirty="0" smtClean="0"/>
              <a:t>obot2</a:t>
            </a:r>
            <a:endParaRPr lang="es-ES" sz="800" dirty="0"/>
          </a:p>
        </p:txBody>
      </p:sp>
      <p:sp>
        <p:nvSpPr>
          <p:cNvPr id="114" name="CuadroTexto 113"/>
          <p:cNvSpPr txBox="1"/>
          <p:nvPr/>
        </p:nvSpPr>
        <p:spPr>
          <a:xfrm>
            <a:off x="4354505" y="5548060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 Robot3</a:t>
            </a:r>
            <a:endParaRPr lang="es-ES" sz="8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4366875" y="6034845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R</a:t>
            </a:r>
            <a:r>
              <a:rPr lang="es-ES" sz="800" dirty="0" smtClean="0"/>
              <a:t>obot4</a:t>
            </a:r>
            <a:endParaRPr lang="es-ES" sz="800" dirty="0"/>
          </a:p>
        </p:txBody>
      </p:sp>
      <p:sp>
        <p:nvSpPr>
          <p:cNvPr id="117" name="CuadroTexto 116"/>
          <p:cNvSpPr txBox="1"/>
          <p:nvPr/>
        </p:nvSpPr>
        <p:spPr>
          <a:xfrm>
            <a:off x="4459822" y="4235623"/>
            <a:ext cx="71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3:50</a:t>
            </a:r>
            <a:endParaRPr lang="es-ES" dirty="0"/>
          </a:p>
        </p:txBody>
      </p:sp>
      <p:pic>
        <p:nvPicPr>
          <p:cNvPr id="123" name="Imagen 12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458199" y="5765198"/>
            <a:ext cx="285750" cy="276225"/>
          </a:xfrm>
          <a:prstGeom prst="rect">
            <a:avLst/>
          </a:prstGeom>
        </p:spPr>
      </p:pic>
      <p:pic>
        <p:nvPicPr>
          <p:cNvPr id="125" name="Imagen 12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48674" y="5282189"/>
            <a:ext cx="304800" cy="257175"/>
          </a:xfrm>
          <a:prstGeom prst="rect">
            <a:avLst/>
          </a:prstGeom>
        </p:spPr>
      </p:pic>
      <p:cxnSp>
        <p:nvCxnSpPr>
          <p:cNvPr id="128" name="Conector recto 127"/>
          <p:cNvCxnSpPr/>
          <p:nvPr/>
        </p:nvCxnSpPr>
        <p:spPr>
          <a:xfrm flipH="1" flipV="1">
            <a:off x="4397333" y="4179452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>
            <a:off x="4416619" y="6551332"/>
            <a:ext cx="36273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 flipH="1" flipV="1">
            <a:off x="8021698" y="4152684"/>
            <a:ext cx="15" cy="2380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 flipV="1">
            <a:off x="4416619" y="4152685"/>
            <a:ext cx="1488" cy="2398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V="1">
            <a:off x="5182018" y="4189084"/>
            <a:ext cx="2677" cy="23154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Imagen 7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58311" y="2164937"/>
            <a:ext cx="1942857" cy="1533333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85171" y="3504636"/>
            <a:ext cx="95250" cy="142875"/>
          </a:xfrm>
          <a:prstGeom prst="rect">
            <a:avLst/>
          </a:prstGeom>
        </p:spPr>
      </p:pic>
      <p:pic>
        <p:nvPicPr>
          <p:cNvPr id="81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82" name="Conector recto 81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12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sp>
        <p:nvSpPr>
          <p:cNvPr id="98" name="Rectángulo 97"/>
          <p:cNvSpPr/>
          <p:nvPr/>
        </p:nvSpPr>
        <p:spPr>
          <a:xfrm>
            <a:off x="82643" y="5142098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9" name="Conector recto 58"/>
          <p:cNvCxnSpPr/>
          <p:nvPr/>
        </p:nvCxnSpPr>
        <p:spPr>
          <a:xfrm flipH="1" flipV="1">
            <a:off x="1630553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V="1">
            <a:off x="73248" y="514209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42" y="5285773"/>
            <a:ext cx="1545222" cy="986096"/>
          </a:xfrm>
          <a:prstGeom prst="rect">
            <a:avLst/>
          </a:prstGeom>
        </p:spPr>
      </p:pic>
      <p:cxnSp>
        <p:nvCxnSpPr>
          <p:cNvPr id="57" name="Conector recto 56"/>
          <p:cNvCxnSpPr/>
          <p:nvPr/>
        </p:nvCxnSpPr>
        <p:spPr>
          <a:xfrm flipV="1">
            <a:off x="73248" y="5271855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H="1" flipV="1">
            <a:off x="68302" y="5113525"/>
            <a:ext cx="7371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82936" y="6267858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lamada rectangular redondeada 49"/>
          <p:cNvSpPr/>
          <p:nvPr/>
        </p:nvSpPr>
        <p:spPr>
          <a:xfrm>
            <a:off x="5675863" y="968637"/>
            <a:ext cx="922318" cy="416348"/>
          </a:xfrm>
          <a:prstGeom prst="wedgeRoundRectCallout">
            <a:avLst>
              <a:gd name="adj1" fmla="val -29331"/>
              <a:gd name="adj2" fmla="val 704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Tracked Robot X has disappear</a:t>
            </a:r>
            <a:r>
              <a:rPr lang="es-ES" sz="800" i="1" dirty="0" smtClean="0"/>
              <a:t>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sp>
        <p:nvSpPr>
          <p:cNvPr id="58" name="CuadroTexto 57"/>
          <p:cNvSpPr txBox="1"/>
          <p:nvPr/>
        </p:nvSpPr>
        <p:spPr>
          <a:xfrm>
            <a:off x="4326117" y="2178398"/>
            <a:ext cx="156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UAVPosition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(5,6.2,1.5)</a:t>
            </a:r>
          </a:p>
          <a:p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SegmentetionVect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218186" y="1415485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965615" y="2298307"/>
            <a:ext cx="93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Time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2:23:1234</a:t>
            </a:r>
            <a:endParaRPr lang="es-E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2508431" y="2678754"/>
            <a:ext cx="9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Image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 err="1" smtClean="0">
                <a:solidFill>
                  <a:schemeClr val="bg2">
                    <a:lumMod val="50000"/>
                  </a:schemeClr>
                </a:solidFill>
              </a:rPr>
              <a:t>none</a:t>
            </a:r>
            <a:endParaRPr lang="es-ES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>
                <a:solidFill>
                  <a:schemeClr val="bg2">
                    <a:lumMod val="50000"/>
                  </a:schemeClr>
                </a:solidFill>
              </a:rPr>
              <a:t>Frame</a:t>
            </a:r>
            <a:r>
              <a:rPr lang="es-ES" sz="6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600" dirty="0">
                <a:solidFill>
                  <a:schemeClr val="bg2">
                    <a:lumMod val="50000"/>
                  </a:schemeClr>
                </a:solidFill>
              </a:rPr>
              <a:t>25/30</a:t>
            </a:r>
          </a:p>
        </p:txBody>
      </p:sp>
      <p:pic>
        <p:nvPicPr>
          <p:cNvPr id="63" name="Imagen 6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8807" y="604890"/>
            <a:ext cx="357935" cy="2482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sp>
        <p:nvSpPr>
          <p:cNvPr id="67" name="Rectángulo 66"/>
          <p:cNvSpPr/>
          <p:nvPr/>
        </p:nvSpPr>
        <p:spPr>
          <a:xfrm>
            <a:off x="8562306" y="4872700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68" name="Conector recto 67"/>
          <p:cNvCxnSpPr/>
          <p:nvPr/>
        </p:nvCxnSpPr>
        <p:spPr>
          <a:xfrm flipV="1">
            <a:off x="8546565" y="4872700"/>
            <a:ext cx="18929" cy="197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 flipH="1" flipV="1">
            <a:off x="8565494" y="4858131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 flipH="1">
            <a:off x="8562306" y="5027816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982549" y="3003066"/>
            <a:ext cx="11261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" sz="600" b="1" dirty="0" err="1" smtClean="0">
                <a:solidFill>
                  <a:schemeClr val="bg2">
                    <a:lumMod val="50000"/>
                  </a:schemeClr>
                </a:solidFill>
              </a:rPr>
              <a:t>PositionChanged</a:t>
            </a:r>
            <a:r>
              <a:rPr lang="es-ES" sz="600" dirty="0" smtClean="0">
                <a:solidFill>
                  <a:schemeClr val="bg2">
                    <a:lumMod val="50000"/>
                  </a:schemeClr>
                </a:solidFill>
              </a:rPr>
              <a:t>: (0.5,0.2,0)</a:t>
            </a:r>
          </a:p>
          <a:p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8703188" y="5093933"/>
            <a:ext cx="353383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Tracked Robot X has disappear.</a:t>
            </a:r>
          </a:p>
          <a:p>
            <a:r>
              <a:rPr lang="en-GB" sz="1050" dirty="0" smtClean="0"/>
              <a:t>          System cant determine where is tracked robot X due to there aren’t enough data.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detect_colors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</a:t>
            </a:r>
            <a:r>
              <a:rPr lang="es-ES" sz="1000" i="1" dirty="0" err="1" smtClean="0"/>
              <a:t>Exception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was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throw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78807" y="4245859"/>
            <a:ext cx="2848607" cy="2286830"/>
          </a:xfrm>
          <a:prstGeom prst="rect">
            <a:avLst/>
          </a:prstGeom>
        </p:spPr>
      </p:pic>
      <p:sp>
        <p:nvSpPr>
          <p:cNvPr id="91" name="Rectángulo 90"/>
          <p:cNvSpPr/>
          <p:nvPr/>
        </p:nvSpPr>
        <p:spPr>
          <a:xfrm>
            <a:off x="4441503" y="4171759"/>
            <a:ext cx="3580210" cy="172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Mission Map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416619" y="4209699"/>
            <a:ext cx="757292" cy="2307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7" name="Rectángulo 96"/>
          <p:cNvSpPr/>
          <p:nvPr/>
        </p:nvSpPr>
        <p:spPr>
          <a:xfrm>
            <a:off x="4434046" y="6053488"/>
            <a:ext cx="737361" cy="467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9" name="Rectángulo 98"/>
          <p:cNvSpPr/>
          <p:nvPr/>
        </p:nvSpPr>
        <p:spPr>
          <a:xfrm>
            <a:off x="4425298" y="5590253"/>
            <a:ext cx="738605" cy="463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0" name="Rectángulo 99"/>
          <p:cNvSpPr/>
          <p:nvPr/>
        </p:nvSpPr>
        <p:spPr>
          <a:xfrm>
            <a:off x="4434047" y="4650739"/>
            <a:ext cx="738605" cy="463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4" name="Rectángulo 103"/>
          <p:cNvSpPr/>
          <p:nvPr/>
        </p:nvSpPr>
        <p:spPr>
          <a:xfrm>
            <a:off x="4427770" y="4167500"/>
            <a:ext cx="738605" cy="472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5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929" y="4810746"/>
            <a:ext cx="262351" cy="2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992" y="6274419"/>
            <a:ext cx="231343" cy="23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uadroTexto 107"/>
          <p:cNvSpPr txBox="1"/>
          <p:nvPr/>
        </p:nvSpPr>
        <p:spPr>
          <a:xfrm>
            <a:off x="4352905" y="4621750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 Robot1</a:t>
            </a:r>
            <a:endParaRPr lang="es-ES" sz="800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4366875" y="5075333"/>
            <a:ext cx="637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R</a:t>
            </a:r>
            <a:r>
              <a:rPr lang="es-ES" sz="800" dirty="0" smtClean="0"/>
              <a:t>obot2</a:t>
            </a:r>
            <a:endParaRPr lang="es-ES" sz="800" dirty="0"/>
          </a:p>
        </p:txBody>
      </p:sp>
      <p:sp>
        <p:nvSpPr>
          <p:cNvPr id="114" name="CuadroTexto 113"/>
          <p:cNvSpPr txBox="1"/>
          <p:nvPr/>
        </p:nvSpPr>
        <p:spPr>
          <a:xfrm>
            <a:off x="4354505" y="5548060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 Robot3</a:t>
            </a:r>
            <a:endParaRPr lang="es-ES" sz="8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4366875" y="6034845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R</a:t>
            </a:r>
            <a:r>
              <a:rPr lang="es-ES" sz="800" dirty="0" smtClean="0"/>
              <a:t>obot4</a:t>
            </a:r>
            <a:endParaRPr lang="es-ES" sz="800" dirty="0"/>
          </a:p>
        </p:txBody>
      </p:sp>
      <p:sp>
        <p:nvSpPr>
          <p:cNvPr id="117" name="CuadroTexto 116"/>
          <p:cNvSpPr txBox="1"/>
          <p:nvPr/>
        </p:nvSpPr>
        <p:spPr>
          <a:xfrm>
            <a:off x="4459822" y="4235623"/>
            <a:ext cx="71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3:50</a:t>
            </a:r>
            <a:endParaRPr lang="es-ES" dirty="0"/>
          </a:p>
        </p:txBody>
      </p:sp>
      <p:pic>
        <p:nvPicPr>
          <p:cNvPr id="123" name="Imagen 12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458199" y="5765198"/>
            <a:ext cx="285750" cy="276225"/>
          </a:xfrm>
          <a:prstGeom prst="rect">
            <a:avLst/>
          </a:prstGeom>
        </p:spPr>
      </p:pic>
      <p:pic>
        <p:nvPicPr>
          <p:cNvPr id="125" name="Imagen 12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48674" y="5282189"/>
            <a:ext cx="304800" cy="257175"/>
          </a:xfrm>
          <a:prstGeom prst="rect">
            <a:avLst/>
          </a:prstGeom>
        </p:spPr>
      </p:pic>
      <p:cxnSp>
        <p:nvCxnSpPr>
          <p:cNvPr id="128" name="Conector recto 127"/>
          <p:cNvCxnSpPr/>
          <p:nvPr/>
        </p:nvCxnSpPr>
        <p:spPr>
          <a:xfrm flipH="1" flipV="1">
            <a:off x="4397333" y="4179452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>
            <a:off x="4416619" y="6551332"/>
            <a:ext cx="36273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 flipH="1" flipV="1">
            <a:off x="8021698" y="4152684"/>
            <a:ext cx="15" cy="2380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 flipV="1">
            <a:off x="4416619" y="4152685"/>
            <a:ext cx="1488" cy="2398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V="1">
            <a:off x="5182018" y="4189084"/>
            <a:ext cx="2677" cy="23154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Imagen 7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85171" y="3504636"/>
            <a:ext cx="95250" cy="142875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21838" y="1388542"/>
            <a:ext cx="3922791" cy="3185883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37571" y="3657036"/>
            <a:ext cx="95250" cy="142875"/>
          </a:xfrm>
          <a:prstGeom prst="rect">
            <a:avLst/>
          </a:prstGeom>
        </p:spPr>
      </p:pic>
      <p:pic>
        <p:nvPicPr>
          <p:cNvPr id="82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84" name="Conector recto 83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11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</a:t>
            </a:r>
            <a:r>
              <a:rPr lang="en-GB" dirty="0" smtClean="0"/>
              <a:t>2b: </a:t>
            </a:r>
            <a:r>
              <a:rPr lang="en-GB" dirty="0"/>
              <a:t>Tracked Robot X has disappear</a:t>
            </a:r>
            <a:r>
              <a:rPr lang="en-GB" dirty="0" smtClean="0"/>
              <a:t>.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Possible</a:t>
            </a:r>
            <a:r>
              <a:rPr lang="es-ES" dirty="0" smtClean="0"/>
              <a:t> Similar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Errors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sz="2400" dirty="0" smtClean="0"/>
          </a:p>
          <a:p>
            <a:r>
              <a:rPr lang="es-ES" sz="2400" i="1" dirty="0" err="1" smtClean="0"/>
              <a:t>CameraFrameAbstraction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is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an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empty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message</a:t>
            </a:r>
            <a:r>
              <a:rPr lang="es-ES" sz="2400" i="1" dirty="0" smtClean="0"/>
              <a:t>.</a:t>
            </a:r>
          </a:p>
          <a:p>
            <a:r>
              <a:rPr lang="es-ES" sz="2400" i="1" dirty="0" smtClean="0"/>
              <a:t>No </a:t>
            </a:r>
            <a:r>
              <a:rPr lang="es-ES" sz="2400" i="1" dirty="0" err="1" smtClean="0"/>
              <a:t>CameraFrameAbstraction</a:t>
            </a:r>
            <a:r>
              <a:rPr lang="es-ES" sz="2400" i="1" dirty="0" smtClean="0"/>
              <a:t> has </a:t>
            </a:r>
            <a:r>
              <a:rPr lang="es-ES" sz="2400" i="1" dirty="0" err="1" smtClean="0"/>
              <a:t>been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sent</a:t>
            </a:r>
            <a:r>
              <a:rPr lang="es-ES" sz="2400" i="1" dirty="0" smtClean="0"/>
              <a:t>.</a:t>
            </a:r>
            <a:endParaRPr lang="es-ES" sz="2400" i="1" dirty="0"/>
          </a:p>
          <a:p>
            <a:r>
              <a:rPr lang="es-ES" sz="2400" i="1" dirty="0" err="1" smtClean="0"/>
              <a:t>RobotDetector</a:t>
            </a:r>
            <a:r>
              <a:rPr lang="es-ES" sz="2400" i="1" dirty="0" smtClean="0"/>
              <a:t> can </a:t>
            </a:r>
            <a:r>
              <a:rPr lang="es-ES" sz="2400" i="1" dirty="0" err="1" smtClean="0"/>
              <a:t>not</a:t>
            </a:r>
            <a:r>
              <a:rPr lang="es-ES" sz="2400" i="1" dirty="0" smtClean="0"/>
              <a:t> determine </a:t>
            </a:r>
            <a:r>
              <a:rPr lang="es-ES" sz="2400" i="1" dirty="0" err="1" smtClean="0"/>
              <a:t>any</a:t>
            </a:r>
            <a:r>
              <a:rPr lang="es-ES" sz="2400" i="1" dirty="0" smtClean="0"/>
              <a:t> robot in </a:t>
            </a:r>
            <a:r>
              <a:rPr lang="es-ES" sz="2400" i="1" dirty="0" err="1" smtClean="0"/>
              <a:t>the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frame</a:t>
            </a:r>
            <a:r>
              <a:rPr lang="es-ES" sz="2400" i="1" dirty="0" smtClean="0"/>
              <a:t>.</a:t>
            </a:r>
          </a:p>
          <a:p>
            <a:pPr algn="l"/>
            <a:r>
              <a:rPr lang="es-ES" sz="2400" i="1" dirty="0" err="1" smtClean="0"/>
              <a:t>RobotDetector</a:t>
            </a:r>
            <a:r>
              <a:rPr lang="es-ES" sz="2400" i="1" dirty="0" smtClean="0"/>
              <a:t> can </a:t>
            </a:r>
            <a:r>
              <a:rPr lang="es-ES" sz="2400" i="1" dirty="0" err="1" smtClean="0"/>
              <a:t>not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mark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tracked</a:t>
            </a:r>
            <a:r>
              <a:rPr lang="es-ES" sz="2400" i="1" dirty="0" smtClean="0"/>
              <a:t> robot in </a:t>
            </a:r>
            <a:r>
              <a:rPr lang="es-ES" sz="2400" i="1" dirty="0" err="1" smtClean="0"/>
              <a:t>the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map</a:t>
            </a:r>
            <a:r>
              <a:rPr lang="es-ES" sz="2400" i="1" dirty="0" smtClean="0"/>
              <a:t>.</a:t>
            </a:r>
          </a:p>
          <a:p>
            <a:r>
              <a:rPr lang="es-ES" sz="2400" i="1" dirty="0" err="1" smtClean="0"/>
              <a:t>RobotDetector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algorithm</a:t>
            </a:r>
            <a:r>
              <a:rPr lang="es-ES" sz="2400" i="1" dirty="0" smtClean="0"/>
              <a:t> has </a:t>
            </a:r>
            <a:r>
              <a:rPr lang="es-ES" sz="2400" i="1" dirty="0" err="1" smtClean="0"/>
              <a:t>failed</a:t>
            </a:r>
            <a:r>
              <a:rPr lang="es-ES" sz="2400" i="1" dirty="0" smtClean="0"/>
              <a:t>.</a:t>
            </a:r>
          </a:p>
          <a:p>
            <a:pPr marL="0" indent="0" algn="l">
              <a:buNone/>
            </a:pPr>
            <a:endParaRPr lang="es-ES" i="1" dirty="0" smtClean="0"/>
          </a:p>
          <a:p>
            <a:pPr algn="l"/>
            <a:endParaRPr lang="es-E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E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575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8868" y="1619890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Error Case 3b Simulation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247774" y="4502399"/>
            <a:ext cx="945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UAV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flying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field</a:t>
            </a:r>
            <a:r>
              <a:rPr lang="es-ES" dirty="0" smtClean="0"/>
              <a:t> and </a:t>
            </a:r>
            <a:r>
              <a:rPr lang="es-ES" dirty="0" err="1" smtClean="0"/>
              <a:t>suddenly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going</a:t>
            </a:r>
            <a:r>
              <a:rPr lang="es-ES" dirty="0" smtClean="0"/>
              <a:t> </a:t>
            </a:r>
            <a:r>
              <a:rPr lang="es-ES" dirty="0" err="1" smtClean="0"/>
              <a:t>down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staying</a:t>
            </a:r>
            <a:r>
              <a:rPr lang="es-ES" dirty="0" smtClean="0"/>
              <a:t> in a </a:t>
            </a:r>
            <a:r>
              <a:rPr lang="es-ES" dirty="0" err="1" smtClean="0"/>
              <a:t>hover</a:t>
            </a:r>
            <a:r>
              <a:rPr lang="es-ES" dirty="0" smtClean="0"/>
              <a:t> position </a:t>
            </a:r>
            <a:r>
              <a:rPr lang="es-ES" dirty="0" err="1" smtClean="0"/>
              <a:t>without</a:t>
            </a:r>
            <a:r>
              <a:rPr lang="es-ES" dirty="0" smtClean="0"/>
              <a:t> </a:t>
            </a:r>
            <a:r>
              <a:rPr lang="es-ES" dirty="0" err="1" smtClean="0"/>
              <a:t>change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response.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produced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a ROS </a:t>
            </a:r>
            <a:r>
              <a:rPr lang="es-ES" dirty="0" err="1" smtClean="0"/>
              <a:t>failure</a:t>
            </a:r>
            <a:r>
              <a:rPr lang="es-ES" dirty="0" smtClean="0"/>
              <a:t> in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more </a:t>
            </a:r>
            <a:r>
              <a:rPr lang="es-ES" dirty="0" err="1" smtClean="0"/>
              <a:t>nodes</a:t>
            </a:r>
            <a:r>
              <a:rPr lang="es-ES" dirty="0" smtClean="0"/>
              <a:t>.   </a:t>
            </a: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038225" y="3660899"/>
            <a:ext cx="2438400" cy="640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 smtClean="0"/>
              <a:t>Error </a:t>
            </a:r>
            <a:r>
              <a:rPr lang="es-ES" sz="3200" dirty="0" err="1" smtClean="0"/>
              <a:t>Scene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59663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110" name="Imagen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0209" y="601878"/>
            <a:ext cx="358154" cy="254010"/>
          </a:xfrm>
          <a:prstGeom prst="rect">
            <a:avLst/>
          </a:prstGeom>
        </p:spPr>
      </p:pic>
      <p:pic>
        <p:nvPicPr>
          <p:cNvPr id="50" name="Imagen 4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sp>
        <p:nvSpPr>
          <p:cNvPr id="51" name="Rectángulo 50"/>
          <p:cNvSpPr/>
          <p:nvPr/>
        </p:nvSpPr>
        <p:spPr>
          <a:xfrm>
            <a:off x="607278" y="4990616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2" name="Conector recto 51"/>
          <p:cNvCxnSpPr/>
          <p:nvPr/>
        </p:nvCxnSpPr>
        <p:spPr>
          <a:xfrm flipH="1" flipV="1">
            <a:off x="2160734" y="4962043"/>
            <a:ext cx="1826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 flipV="1">
            <a:off x="606287" y="4982180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agen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7277" y="5134291"/>
            <a:ext cx="1545222" cy="986096"/>
          </a:xfrm>
          <a:prstGeom prst="rect">
            <a:avLst/>
          </a:prstGeom>
        </p:spPr>
      </p:pic>
      <p:cxnSp>
        <p:nvCxnSpPr>
          <p:cNvPr id="55" name="Conector recto 54"/>
          <p:cNvCxnSpPr/>
          <p:nvPr/>
        </p:nvCxnSpPr>
        <p:spPr>
          <a:xfrm flipV="1">
            <a:off x="597883" y="5120373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 flipV="1">
            <a:off x="600309" y="4962043"/>
            <a:ext cx="7262" cy="1158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 flipV="1">
            <a:off x="607571" y="6116376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47" name="Conector recto 46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7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n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110" name="Imagen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sp>
        <p:nvSpPr>
          <p:cNvPr id="98" name="Rectángulo 97"/>
          <p:cNvSpPr/>
          <p:nvPr/>
        </p:nvSpPr>
        <p:spPr>
          <a:xfrm>
            <a:off x="607278" y="4990616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9" name="Conector recto 58"/>
          <p:cNvCxnSpPr/>
          <p:nvPr/>
        </p:nvCxnSpPr>
        <p:spPr>
          <a:xfrm flipH="1" flipV="1">
            <a:off x="2160734" y="4962043"/>
            <a:ext cx="1826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V="1">
            <a:off x="606287" y="4982180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7277" y="5134291"/>
            <a:ext cx="1545222" cy="986096"/>
          </a:xfrm>
          <a:prstGeom prst="rect">
            <a:avLst/>
          </a:prstGeom>
        </p:spPr>
      </p:pic>
      <p:cxnSp>
        <p:nvCxnSpPr>
          <p:cNvPr id="57" name="Conector recto 56"/>
          <p:cNvCxnSpPr/>
          <p:nvPr/>
        </p:nvCxnSpPr>
        <p:spPr>
          <a:xfrm flipV="1">
            <a:off x="597883" y="5120373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V="1">
            <a:off x="600309" y="4962043"/>
            <a:ext cx="7262" cy="1158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607571" y="6116376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0209" y="601878"/>
            <a:ext cx="358154" cy="254010"/>
          </a:xfrm>
          <a:prstGeom prst="rect">
            <a:avLst/>
          </a:prstGeom>
        </p:spPr>
      </p:pic>
      <p:pic>
        <p:nvPicPr>
          <p:cNvPr id="50" name="Imagen 4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sp>
        <p:nvSpPr>
          <p:cNvPr id="51" name="Llamada rectangular redondeada 50"/>
          <p:cNvSpPr/>
          <p:nvPr/>
        </p:nvSpPr>
        <p:spPr>
          <a:xfrm>
            <a:off x="9696581" y="2188908"/>
            <a:ext cx="946889" cy="430757"/>
          </a:xfrm>
          <a:prstGeom prst="wedgeRoundRectCallout">
            <a:avLst>
              <a:gd name="adj1" fmla="val -5726"/>
              <a:gd name="adj2" fmla="val -8220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Unexpected critical exception has been throw.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sp>
        <p:nvSpPr>
          <p:cNvPr id="10" name="Elipse 9"/>
          <p:cNvSpPr/>
          <p:nvPr/>
        </p:nvSpPr>
        <p:spPr>
          <a:xfrm>
            <a:off x="9937750" y="1413199"/>
            <a:ext cx="809320" cy="65357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CuadroTexto 57"/>
          <p:cNvSpPr txBox="1"/>
          <p:nvPr/>
        </p:nvSpPr>
        <p:spPr>
          <a:xfrm>
            <a:off x="8678308" y="4978810"/>
            <a:ext cx="353383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Critical Error</a:t>
            </a:r>
            <a:r>
              <a:rPr lang="en-GB" sz="1050" dirty="0" smtClean="0"/>
              <a:t>: Unexpected exception has been throw.</a:t>
            </a:r>
          </a:p>
          <a:p>
            <a:r>
              <a:rPr lang="en-GB" sz="1050" dirty="0" smtClean="0"/>
              <a:t>          ROS runtime environment did not respond and limit time has been reached.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act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uav</a:t>
            </a:r>
            <a:r>
              <a:rPr lang="en-GB" sz="800" dirty="0" smtClean="0"/>
              <a:t> (</a:t>
            </a:r>
            <a:r>
              <a:rPr lang="en-GB" sz="800" dirty="0" err="1" smtClean="0"/>
              <a:t>uavState</a:t>
            </a:r>
            <a:r>
              <a:rPr lang="en-GB" sz="800" dirty="0" smtClean="0"/>
              <a:t>), targets (</a:t>
            </a:r>
            <a:r>
              <a:rPr lang="en-GB" sz="800" dirty="0" err="1" smtClean="0"/>
              <a:t>TargetRobotState</a:t>
            </a:r>
            <a:r>
              <a:rPr lang="en-GB" sz="800" dirty="0" smtClean="0"/>
              <a:t>[]), obstacles(</a:t>
            </a:r>
            <a:r>
              <a:rPr lang="en-GB" sz="800" dirty="0" err="1" smtClean="0"/>
              <a:t>ObstacleRobotState</a:t>
            </a:r>
            <a:r>
              <a:rPr lang="en-GB" sz="800" dirty="0" smtClean="0"/>
              <a:t>[]) ()</a:t>
            </a:r>
            <a:r>
              <a:rPr lang="en-GB" sz="800" dirty="0" err="1" smtClean="0"/>
              <a:t>perception_state</a:t>
            </a:r>
            <a:r>
              <a:rPr lang="en-GB" sz="800" dirty="0" smtClean="0"/>
              <a:t>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smtClean="0"/>
              <a:t>status(</a:t>
            </a:r>
            <a:r>
              <a:rPr lang="en-GB" sz="800" dirty="0" err="1" smtClean="0"/>
              <a:t>int</a:t>
            </a:r>
            <a:r>
              <a:rPr lang="en-GB" sz="800" dirty="0" smtClean="0"/>
              <a:t>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</a:t>
            </a:r>
            <a:r>
              <a:rPr lang="es-ES" sz="1000" i="1" dirty="0" err="1" smtClean="0"/>
              <a:t>All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processes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haveare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died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sp>
        <p:nvSpPr>
          <p:cNvPr id="64" name="Rectángulo 63"/>
          <p:cNvSpPr/>
          <p:nvPr/>
        </p:nvSpPr>
        <p:spPr>
          <a:xfrm>
            <a:off x="8562306" y="4758419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65" name="Conector recto 64"/>
          <p:cNvCxnSpPr/>
          <p:nvPr/>
        </p:nvCxnSpPr>
        <p:spPr>
          <a:xfrm flipH="1" flipV="1">
            <a:off x="8544924" y="4741222"/>
            <a:ext cx="1641" cy="21053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 flipH="1" flipV="1">
            <a:off x="8565494" y="4751158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 flipH="1">
            <a:off x="8576773" y="4914429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55" name="Conector recto 54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5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9158" y="1053806"/>
            <a:ext cx="12942857" cy="4104762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110" name="Imagen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sp>
        <p:nvSpPr>
          <p:cNvPr id="98" name="Rectángulo 97"/>
          <p:cNvSpPr/>
          <p:nvPr/>
        </p:nvSpPr>
        <p:spPr>
          <a:xfrm>
            <a:off x="607278" y="4990616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9" name="Conector recto 58"/>
          <p:cNvCxnSpPr/>
          <p:nvPr/>
        </p:nvCxnSpPr>
        <p:spPr>
          <a:xfrm flipH="1" flipV="1">
            <a:off x="2160734" y="4962043"/>
            <a:ext cx="1826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V="1">
            <a:off x="606287" y="4982180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7277" y="5134291"/>
            <a:ext cx="1545222" cy="986096"/>
          </a:xfrm>
          <a:prstGeom prst="rect">
            <a:avLst/>
          </a:prstGeom>
        </p:spPr>
      </p:pic>
      <p:cxnSp>
        <p:nvCxnSpPr>
          <p:cNvPr id="57" name="Conector recto 56"/>
          <p:cNvCxnSpPr/>
          <p:nvPr/>
        </p:nvCxnSpPr>
        <p:spPr>
          <a:xfrm flipV="1">
            <a:off x="597883" y="5120373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V="1">
            <a:off x="600309" y="4962043"/>
            <a:ext cx="7262" cy="1158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607571" y="6116376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0209" y="601878"/>
            <a:ext cx="358154" cy="254010"/>
          </a:xfrm>
          <a:prstGeom prst="rect">
            <a:avLst/>
          </a:prstGeom>
        </p:spPr>
      </p:pic>
      <p:pic>
        <p:nvPicPr>
          <p:cNvPr id="50" name="Imagen 4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sp>
        <p:nvSpPr>
          <p:cNvPr id="64" name="Rectángulo 63"/>
          <p:cNvSpPr/>
          <p:nvPr/>
        </p:nvSpPr>
        <p:spPr>
          <a:xfrm>
            <a:off x="8562306" y="4758419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65" name="Conector recto 64"/>
          <p:cNvCxnSpPr/>
          <p:nvPr/>
        </p:nvCxnSpPr>
        <p:spPr>
          <a:xfrm flipH="1" flipV="1">
            <a:off x="8544924" y="4741222"/>
            <a:ext cx="1641" cy="21053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 flipH="1" flipV="1">
            <a:off x="8565494" y="4751158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 flipH="1">
            <a:off x="8576773" y="4914429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lamada rectangular redondeada 53"/>
          <p:cNvSpPr/>
          <p:nvPr/>
        </p:nvSpPr>
        <p:spPr>
          <a:xfrm>
            <a:off x="9696581" y="2188908"/>
            <a:ext cx="946889" cy="430757"/>
          </a:xfrm>
          <a:prstGeom prst="wedgeRoundRectCallout">
            <a:avLst>
              <a:gd name="adj1" fmla="val -5726"/>
              <a:gd name="adj2" fmla="val -8220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Unexpected critical exception has been throw.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sp>
        <p:nvSpPr>
          <p:cNvPr id="52" name="CuadroTexto 51"/>
          <p:cNvSpPr txBox="1"/>
          <p:nvPr/>
        </p:nvSpPr>
        <p:spPr>
          <a:xfrm>
            <a:off x="8678308" y="4978810"/>
            <a:ext cx="353383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Critical Error</a:t>
            </a:r>
            <a:r>
              <a:rPr lang="en-GB" sz="1050" dirty="0" smtClean="0"/>
              <a:t>: Unexpected exception has been throw.</a:t>
            </a:r>
          </a:p>
          <a:p>
            <a:r>
              <a:rPr lang="en-GB" sz="1050" dirty="0" smtClean="0"/>
              <a:t>          ROS runtime environment did not respond and limit time has been reached.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act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uav</a:t>
            </a:r>
            <a:r>
              <a:rPr lang="en-GB" sz="800" dirty="0" smtClean="0"/>
              <a:t> (</a:t>
            </a:r>
            <a:r>
              <a:rPr lang="en-GB" sz="800" dirty="0" err="1" smtClean="0"/>
              <a:t>uavState</a:t>
            </a:r>
            <a:r>
              <a:rPr lang="en-GB" sz="800" dirty="0" smtClean="0"/>
              <a:t>), targets (</a:t>
            </a:r>
            <a:r>
              <a:rPr lang="en-GB" sz="800" dirty="0" err="1" smtClean="0"/>
              <a:t>TargetRobotState</a:t>
            </a:r>
            <a:r>
              <a:rPr lang="en-GB" sz="800" dirty="0" smtClean="0"/>
              <a:t>[]), obstacles(</a:t>
            </a:r>
            <a:r>
              <a:rPr lang="en-GB" sz="800" dirty="0" err="1" smtClean="0"/>
              <a:t>ObstacleRobotState</a:t>
            </a:r>
            <a:r>
              <a:rPr lang="en-GB" sz="800" dirty="0" smtClean="0"/>
              <a:t>[]) ()</a:t>
            </a:r>
            <a:r>
              <a:rPr lang="en-GB" sz="800" dirty="0" err="1" smtClean="0"/>
              <a:t>perception_state</a:t>
            </a:r>
            <a:r>
              <a:rPr lang="en-GB" sz="800" dirty="0" smtClean="0"/>
              <a:t>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smtClean="0"/>
              <a:t>status(</a:t>
            </a:r>
            <a:r>
              <a:rPr lang="en-GB" sz="800" dirty="0" err="1" smtClean="0"/>
              <a:t>int</a:t>
            </a:r>
            <a:r>
              <a:rPr lang="en-GB" sz="800" dirty="0" smtClean="0"/>
              <a:t>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</a:t>
            </a:r>
            <a:r>
              <a:rPr lang="es-ES" sz="1000" i="1" dirty="0" err="1" smtClean="0"/>
              <a:t>All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processes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haveare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died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53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55" name="Conector recto 54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2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n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9158" y="1053806"/>
            <a:ext cx="12942857" cy="4104762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110" name="Imagen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sp>
        <p:nvSpPr>
          <p:cNvPr id="98" name="Rectángulo 97"/>
          <p:cNvSpPr/>
          <p:nvPr/>
        </p:nvSpPr>
        <p:spPr>
          <a:xfrm>
            <a:off x="607278" y="4990616"/>
            <a:ext cx="1530556" cy="12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9" name="Conector recto 58"/>
          <p:cNvCxnSpPr/>
          <p:nvPr/>
        </p:nvCxnSpPr>
        <p:spPr>
          <a:xfrm flipH="1" flipV="1">
            <a:off x="2160734" y="4962043"/>
            <a:ext cx="1826" cy="1158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V="1">
            <a:off x="606287" y="4982180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7277" y="5134291"/>
            <a:ext cx="1545222" cy="986096"/>
          </a:xfrm>
          <a:prstGeom prst="rect">
            <a:avLst/>
          </a:prstGeom>
        </p:spPr>
      </p:pic>
      <p:cxnSp>
        <p:nvCxnSpPr>
          <p:cNvPr id="57" name="Conector recto 56"/>
          <p:cNvCxnSpPr/>
          <p:nvPr/>
        </p:nvCxnSpPr>
        <p:spPr>
          <a:xfrm flipV="1">
            <a:off x="597883" y="5120373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V="1">
            <a:off x="600309" y="4962043"/>
            <a:ext cx="7262" cy="1158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607571" y="6116376"/>
            <a:ext cx="1556476" cy="1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0209" y="601878"/>
            <a:ext cx="358154" cy="254010"/>
          </a:xfrm>
          <a:prstGeom prst="rect">
            <a:avLst/>
          </a:prstGeom>
        </p:spPr>
      </p:pic>
      <p:pic>
        <p:nvPicPr>
          <p:cNvPr id="50" name="Imagen 4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88893" y="608510"/>
            <a:ext cx="340787" cy="236401"/>
          </a:xfrm>
          <a:prstGeom prst="rect">
            <a:avLst/>
          </a:prstGeom>
        </p:spPr>
      </p:pic>
      <p:sp>
        <p:nvSpPr>
          <p:cNvPr id="64" name="Rectángulo 63"/>
          <p:cNvSpPr/>
          <p:nvPr/>
        </p:nvSpPr>
        <p:spPr>
          <a:xfrm>
            <a:off x="8562306" y="4758419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65" name="Conector recto 64"/>
          <p:cNvCxnSpPr/>
          <p:nvPr/>
        </p:nvCxnSpPr>
        <p:spPr>
          <a:xfrm flipH="1" flipV="1">
            <a:off x="8544924" y="4741222"/>
            <a:ext cx="1641" cy="21053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 flipH="1" flipV="1">
            <a:off x="8565494" y="4751158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 flipH="1">
            <a:off x="8576773" y="4914429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Llamada rectangular redondeada 52"/>
          <p:cNvSpPr/>
          <p:nvPr/>
        </p:nvSpPr>
        <p:spPr>
          <a:xfrm>
            <a:off x="9696581" y="2188908"/>
            <a:ext cx="946889" cy="430757"/>
          </a:xfrm>
          <a:prstGeom prst="wedgeRoundRectCallout">
            <a:avLst>
              <a:gd name="adj1" fmla="val -5726"/>
              <a:gd name="adj2" fmla="val -8220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Unexpected critical exception has been throw.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sp>
        <p:nvSpPr>
          <p:cNvPr id="54" name="CuadroTexto 53"/>
          <p:cNvSpPr txBox="1"/>
          <p:nvPr/>
        </p:nvSpPr>
        <p:spPr>
          <a:xfrm>
            <a:off x="8678308" y="4978810"/>
            <a:ext cx="353383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Critical Error</a:t>
            </a:r>
            <a:r>
              <a:rPr lang="en-GB" sz="1050" dirty="0" smtClean="0"/>
              <a:t>: Unexpected exception has been throw.</a:t>
            </a:r>
          </a:p>
          <a:p>
            <a:r>
              <a:rPr lang="en-GB" sz="1050" dirty="0" smtClean="0"/>
              <a:t>          ROS runtime environment did not respond and limit time has been reached.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act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uav</a:t>
            </a:r>
            <a:r>
              <a:rPr lang="en-GB" sz="800" dirty="0" smtClean="0"/>
              <a:t> (</a:t>
            </a:r>
            <a:r>
              <a:rPr lang="en-GB" sz="800" dirty="0" err="1" smtClean="0"/>
              <a:t>uavState</a:t>
            </a:r>
            <a:r>
              <a:rPr lang="en-GB" sz="800" dirty="0" smtClean="0"/>
              <a:t>), targets (</a:t>
            </a:r>
            <a:r>
              <a:rPr lang="en-GB" sz="800" dirty="0" err="1" smtClean="0"/>
              <a:t>TargetRobotState</a:t>
            </a:r>
            <a:r>
              <a:rPr lang="en-GB" sz="800" dirty="0" smtClean="0"/>
              <a:t>[]), obstacles(</a:t>
            </a:r>
            <a:r>
              <a:rPr lang="en-GB" sz="800" dirty="0" err="1" smtClean="0"/>
              <a:t>ObstacleRobotState</a:t>
            </a:r>
            <a:r>
              <a:rPr lang="en-GB" sz="800" dirty="0" smtClean="0"/>
              <a:t>[]) ()</a:t>
            </a:r>
            <a:r>
              <a:rPr lang="en-GB" sz="800" dirty="0" err="1" smtClean="0"/>
              <a:t>perception_state</a:t>
            </a:r>
            <a:r>
              <a:rPr lang="en-GB" sz="800" dirty="0" smtClean="0"/>
              <a:t>,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smtClean="0"/>
              <a:t>status(</a:t>
            </a:r>
            <a:r>
              <a:rPr lang="en-GB" sz="800" dirty="0" err="1" smtClean="0"/>
              <a:t>int</a:t>
            </a:r>
            <a:r>
              <a:rPr lang="en-GB" sz="800" dirty="0" smtClean="0"/>
              <a:t>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</a:t>
            </a:r>
            <a:r>
              <a:rPr lang="es-ES" sz="1000" i="1" dirty="0" err="1" smtClean="0"/>
              <a:t>All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processes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haveare</a:t>
            </a:r>
            <a:r>
              <a:rPr lang="es-ES" sz="1000" i="1" dirty="0" smtClean="0"/>
              <a:t> </a:t>
            </a:r>
            <a:r>
              <a:rPr lang="es-ES" sz="1000" i="1" dirty="0" err="1" smtClean="0"/>
              <a:t>died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55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58" name="Conector recto 57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45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</a:t>
            </a:r>
            <a:r>
              <a:rPr lang="en-GB" dirty="0" smtClean="0"/>
              <a:t>3b</a:t>
            </a:r>
            <a:r>
              <a:rPr lang="en-GB" sz="3600" dirty="0" smtClean="0"/>
              <a:t>: </a:t>
            </a:r>
            <a:r>
              <a:rPr lang="en-GB" sz="3600" dirty="0"/>
              <a:t>Unexpected exception has been throw</a:t>
            </a:r>
            <a:r>
              <a:rPr lang="en-GB" sz="3600" dirty="0" smtClean="0"/>
              <a:t>.</a:t>
            </a:r>
            <a:endParaRPr lang="es-ES" sz="3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Possible</a:t>
            </a:r>
            <a:r>
              <a:rPr lang="es-ES" dirty="0" smtClean="0"/>
              <a:t> Similar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Errors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sz="2400" dirty="0" smtClean="0"/>
          </a:p>
          <a:p>
            <a:r>
              <a:rPr lang="es-ES" sz="2400" i="1" dirty="0" err="1" smtClean="0"/>
              <a:t>ROSSystem</a:t>
            </a:r>
            <a:r>
              <a:rPr lang="es-ES" sz="2400" i="1" dirty="0" smtClean="0"/>
              <a:t> has </a:t>
            </a:r>
            <a:r>
              <a:rPr lang="es-ES" sz="2400" i="1" dirty="0" err="1" smtClean="0"/>
              <a:t>been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stoped</a:t>
            </a:r>
            <a:r>
              <a:rPr lang="es-ES" sz="2400" i="1" dirty="0" smtClean="0"/>
              <a:t>.</a:t>
            </a:r>
          </a:p>
          <a:p>
            <a:r>
              <a:rPr lang="es-ES" sz="2400" i="1" dirty="0" err="1" smtClean="0"/>
              <a:t>ROSSystem</a:t>
            </a:r>
            <a:r>
              <a:rPr lang="es-ES" sz="2400" i="1" dirty="0" smtClean="0"/>
              <a:t> can </a:t>
            </a:r>
            <a:r>
              <a:rPr lang="es-ES" sz="2400" i="1" dirty="0" err="1" smtClean="0"/>
              <a:t>not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send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or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receive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any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message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on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port</a:t>
            </a:r>
            <a:r>
              <a:rPr lang="es-ES" sz="2400" i="1" dirty="0" smtClean="0"/>
              <a:t> X.</a:t>
            </a:r>
            <a:endParaRPr lang="es-ES" sz="2400" i="1" dirty="0"/>
          </a:p>
          <a:p>
            <a:r>
              <a:rPr lang="es-ES" sz="2400" i="1" dirty="0" err="1" smtClean="0"/>
              <a:t>ROSCore</a:t>
            </a:r>
            <a:r>
              <a:rPr lang="es-ES" sz="2400" i="1" dirty="0" smtClean="0"/>
              <a:t> has </a:t>
            </a:r>
            <a:r>
              <a:rPr lang="es-ES" sz="2400" i="1" dirty="0" err="1"/>
              <a:t>already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been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lanched</a:t>
            </a:r>
            <a:r>
              <a:rPr lang="es-ES" sz="2400" i="1" dirty="0" smtClean="0"/>
              <a:t> and </a:t>
            </a:r>
            <a:r>
              <a:rPr lang="es-ES" sz="2400" i="1" dirty="0" err="1" smtClean="0"/>
              <a:t>just</a:t>
            </a:r>
            <a:r>
              <a:rPr lang="es-ES" sz="2400" i="1" dirty="0" smtClean="0"/>
              <a:t> can be once at </a:t>
            </a:r>
            <a:r>
              <a:rPr lang="es-ES" sz="2400" i="1" dirty="0" err="1" smtClean="0"/>
              <a:t>same</a:t>
            </a:r>
            <a:r>
              <a:rPr lang="es-ES" sz="2400" i="1" dirty="0" smtClean="0"/>
              <a:t> time.</a:t>
            </a:r>
            <a:endParaRPr lang="es-ES" sz="2400" i="1" dirty="0"/>
          </a:p>
          <a:p>
            <a:r>
              <a:rPr lang="es-ES" sz="2400" i="1" dirty="0" err="1" smtClean="0"/>
              <a:t>ROSSystem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was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killed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by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user</a:t>
            </a:r>
            <a:r>
              <a:rPr lang="es-ES" sz="2400" i="1" dirty="0" smtClean="0"/>
              <a:t>.</a:t>
            </a:r>
          </a:p>
          <a:p>
            <a:pPr marL="0" indent="0" algn="l">
              <a:buNone/>
            </a:pPr>
            <a:endParaRPr lang="es-ES" i="1" dirty="0" smtClean="0"/>
          </a:p>
          <a:p>
            <a:pPr algn="l"/>
            <a:endParaRPr lang="es-E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E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842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8868" y="1619890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Error Case 4b Simulation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247774" y="4502399"/>
            <a:ext cx="945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UAV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flying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field</a:t>
            </a:r>
            <a:r>
              <a:rPr lang="es-ES" dirty="0" smtClean="0"/>
              <a:t> and </a:t>
            </a:r>
            <a:r>
              <a:rPr lang="es-ES" dirty="0" err="1" smtClean="0"/>
              <a:t>suddenly</a:t>
            </a:r>
            <a:r>
              <a:rPr lang="es-ES" dirty="0" smtClean="0"/>
              <a:t>  </a:t>
            </a:r>
            <a:r>
              <a:rPr lang="es-ES" dirty="0" err="1" smtClean="0"/>
              <a:t>go</a:t>
            </a:r>
            <a:r>
              <a:rPr lang="es-ES" dirty="0" smtClean="0"/>
              <a:t> up and </a:t>
            </a:r>
            <a:r>
              <a:rPr lang="es-ES" dirty="0" err="1" smtClean="0"/>
              <a:t>exceeds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high</a:t>
            </a:r>
            <a:r>
              <a:rPr lang="es-ES" dirty="0" smtClean="0"/>
              <a:t> </a:t>
            </a:r>
            <a:r>
              <a:rPr lang="es-ES" dirty="0" err="1" smtClean="0"/>
              <a:t>limit</a:t>
            </a:r>
            <a:r>
              <a:rPr lang="es-ES" dirty="0" smtClean="0"/>
              <a:t>. High Sensor </a:t>
            </a:r>
            <a:r>
              <a:rPr lang="es-ES" dirty="0" err="1" smtClean="0"/>
              <a:t>failed</a:t>
            </a:r>
            <a:r>
              <a:rPr lang="es-ES" dirty="0" smtClean="0"/>
              <a:t> and </a:t>
            </a:r>
            <a:r>
              <a:rPr lang="es-ES" dirty="0" err="1" smtClean="0"/>
              <a:t>produced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unespected</a:t>
            </a:r>
            <a:r>
              <a:rPr lang="es-ES" dirty="0" smtClean="0"/>
              <a:t> </a:t>
            </a:r>
            <a:r>
              <a:rPr lang="es-ES" dirty="0" err="1" smtClean="0"/>
              <a:t>action</a:t>
            </a:r>
            <a:r>
              <a:rPr lang="es-ES" dirty="0" smtClean="0"/>
              <a:t>.  </a:t>
            </a: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038225" y="3660899"/>
            <a:ext cx="2438400" cy="640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 smtClean="0"/>
              <a:t>Error </a:t>
            </a:r>
            <a:r>
              <a:rPr lang="es-ES" sz="3200" dirty="0" err="1" smtClean="0"/>
              <a:t>Scene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1939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n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Imagen 1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05607" y="1395319"/>
            <a:ext cx="95250" cy="142875"/>
          </a:xfrm>
          <a:prstGeom prst="rect">
            <a:avLst/>
          </a:prstGeom>
        </p:spPr>
      </p:pic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70" name="Imagen 6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74" name="Conector recto 173"/>
          <p:cNvCxnSpPr/>
          <p:nvPr/>
        </p:nvCxnSpPr>
        <p:spPr>
          <a:xfrm>
            <a:off x="41719" y="5459875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pic>
        <p:nvPicPr>
          <p:cNvPr id="69" name="Imagen 6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71" name="Imagen 7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pic>
        <p:nvPicPr>
          <p:cNvPr id="73" name="Imagen 7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3766" y="3070310"/>
            <a:ext cx="1457143" cy="961905"/>
          </a:xfrm>
          <a:prstGeom prst="rect">
            <a:avLst/>
          </a:prstGeom>
        </p:spPr>
      </p:pic>
      <p:sp>
        <p:nvSpPr>
          <p:cNvPr id="74" name="Rectángulo 73"/>
          <p:cNvSpPr/>
          <p:nvPr/>
        </p:nvSpPr>
        <p:spPr>
          <a:xfrm>
            <a:off x="3670" y="4037163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-10828" y="4241395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18653" y="4448378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10643" y="4628798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6183" y="4799877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5072" y="4986812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8281" y="5173070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7214" y="5345246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84" name="Imagen 8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931" y="4078489"/>
            <a:ext cx="152381" cy="142857"/>
          </a:xfrm>
          <a:prstGeom prst="rect">
            <a:avLst/>
          </a:prstGeom>
        </p:spPr>
      </p:pic>
      <p:pic>
        <p:nvPicPr>
          <p:cNvPr id="86" name="Imagen 8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374" y="4259756"/>
            <a:ext cx="133333" cy="161905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628" y="4668558"/>
            <a:ext cx="123810" cy="114286"/>
          </a:xfrm>
          <a:prstGeom prst="rect">
            <a:avLst/>
          </a:prstGeom>
        </p:spPr>
      </p:pic>
      <p:pic>
        <p:nvPicPr>
          <p:cNvPr id="89" name="Imagen 8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634" y="4830236"/>
            <a:ext cx="123810" cy="114286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634" y="5015710"/>
            <a:ext cx="123810" cy="114286"/>
          </a:xfrm>
          <a:prstGeom prst="rect">
            <a:avLst/>
          </a:prstGeom>
        </p:spPr>
      </p:pic>
      <p:pic>
        <p:nvPicPr>
          <p:cNvPr id="91" name="Imagen 9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347" y="5186704"/>
            <a:ext cx="152381" cy="142857"/>
          </a:xfrm>
          <a:prstGeom prst="rect">
            <a:avLst/>
          </a:prstGeom>
        </p:spPr>
      </p:pic>
      <p:pic>
        <p:nvPicPr>
          <p:cNvPr id="95" name="Imagen 9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346" y="5367670"/>
            <a:ext cx="152381" cy="142857"/>
          </a:xfrm>
          <a:prstGeom prst="rect">
            <a:avLst/>
          </a:prstGeom>
        </p:spPr>
      </p:pic>
      <p:cxnSp>
        <p:nvCxnSpPr>
          <p:cNvPr id="96" name="Conector recto 95"/>
          <p:cNvCxnSpPr/>
          <p:nvPr/>
        </p:nvCxnSpPr>
        <p:spPr>
          <a:xfrm>
            <a:off x="33336" y="5715552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Imagen 9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135" y="4478907"/>
            <a:ext cx="123810" cy="114286"/>
          </a:xfrm>
          <a:prstGeom prst="rect">
            <a:avLst/>
          </a:prstGeom>
        </p:spPr>
      </p:pic>
      <p:sp>
        <p:nvSpPr>
          <p:cNvPr id="98" name="Rectángulo 97"/>
          <p:cNvSpPr/>
          <p:nvPr/>
        </p:nvSpPr>
        <p:spPr>
          <a:xfrm>
            <a:off x="18282" y="5528975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99" name="Imagen 9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9204" y="5571334"/>
            <a:ext cx="123810" cy="114286"/>
          </a:xfrm>
          <a:prstGeom prst="rect">
            <a:avLst/>
          </a:prstGeom>
        </p:spPr>
      </p:pic>
      <p:cxnSp>
        <p:nvCxnSpPr>
          <p:cNvPr id="100" name="Conector recto 99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104" name="CuadroTexto 103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105" name="Conector recto 104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Imagen 10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108" name="Imagen 10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110" name="CuadroTexto 109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112" name="CuadroTexto 111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114" name="Imagen 11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115" name="Imagen 11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116" name="CuadroTexto 115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cxnSp>
        <p:nvCxnSpPr>
          <p:cNvPr id="66" name="Conector recto 65"/>
          <p:cNvCxnSpPr/>
          <p:nvPr/>
        </p:nvCxnSpPr>
        <p:spPr>
          <a:xfrm flipH="1">
            <a:off x="45554" y="469255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Marcador de contenido 2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41" y="2329"/>
            <a:ext cx="12248398" cy="466725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 flipH="1" flipV="1">
            <a:off x="3710" y="472436"/>
            <a:ext cx="12233314" cy="23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110" name="Imagen 1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0209" y="601878"/>
            <a:ext cx="358154" cy="25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110" name="Imagen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0209" y="601878"/>
            <a:ext cx="358154" cy="254010"/>
          </a:xfrm>
          <a:prstGeom prst="rect">
            <a:avLst/>
          </a:prstGeom>
        </p:spPr>
      </p:pic>
      <p:sp>
        <p:nvSpPr>
          <p:cNvPr id="47" name="Llamada rectangular redondeada 46"/>
          <p:cNvSpPr/>
          <p:nvPr/>
        </p:nvSpPr>
        <p:spPr>
          <a:xfrm>
            <a:off x="3299506" y="5046694"/>
            <a:ext cx="951251" cy="277781"/>
          </a:xfrm>
          <a:prstGeom prst="wedgeRoundRectCallout">
            <a:avLst>
              <a:gd name="adj1" fmla="val -5726"/>
              <a:gd name="adj2" fmla="val -8220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High Limit has been exceeded.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95971" y="5185584"/>
            <a:ext cx="104790" cy="152421"/>
          </a:xfrm>
          <a:prstGeom prst="rect">
            <a:avLst/>
          </a:prstGeom>
        </p:spPr>
      </p:pic>
      <p:sp>
        <p:nvSpPr>
          <p:cNvPr id="40" name="Rectángulo 39"/>
          <p:cNvSpPr/>
          <p:nvPr/>
        </p:nvSpPr>
        <p:spPr>
          <a:xfrm>
            <a:off x="8562306" y="4758419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41" name="Conector recto 40"/>
          <p:cNvCxnSpPr/>
          <p:nvPr/>
        </p:nvCxnSpPr>
        <p:spPr>
          <a:xfrm flipH="1" flipV="1">
            <a:off x="8544924" y="4741222"/>
            <a:ext cx="1641" cy="21053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H="1" flipV="1">
            <a:off x="8565494" y="4751158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 flipH="1">
            <a:off x="8576773" y="4914429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8689312" y="4935167"/>
            <a:ext cx="3522832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</a:t>
            </a:r>
            <a:r>
              <a:rPr lang="en-GB" sz="1050" dirty="0"/>
              <a:t>High Limit has been exceeded.</a:t>
            </a:r>
          </a:p>
          <a:p>
            <a:r>
              <a:rPr lang="en-GB" sz="1050" dirty="0" smtClean="0"/>
              <a:t>          System has detected the high field limit and UAV have to go down </a:t>
            </a:r>
            <a:r>
              <a:rPr lang="en-GB" sz="1050" dirty="0" err="1" smtClean="0"/>
              <a:t>immediatly</a:t>
            </a:r>
            <a:r>
              <a:rPr lang="en-GB" sz="1050" dirty="0" smtClean="0"/>
              <a:t> ROS runtime environment did not respond and limit time has been reached.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receiveRay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double time</a:t>
            </a:r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smtClean="0"/>
              <a:t>status(</a:t>
            </a:r>
            <a:r>
              <a:rPr lang="en-GB" sz="800" dirty="0" err="1" smtClean="0"/>
              <a:t>int</a:t>
            </a:r>
            <a:r>
              <a:rPr lang="en-GB" sz="800" dirty="0" smtClean="0"/>
              <a:t>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UAV </a:t>
            </a:r>
            <a:r>
              <a:rPr lang="es-ES" sz="1000" i="1" dirty="0" err="1" smtClean="0"/>
              <a:t>force</a:t>
            </a:r>
            <a:r>
              <a:rPr lang="es-ES" sz="1000" i="1" dirty="0" smtClean="0"/>
              <a:t> to </a:t>
            </a:r>
            <a:r>
              <a:rPr lang="es-ES" sz="1000" i="1" dirty="0" err="1" smtClean="0"/>
              <a:t>land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48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50" name="Conector recto 49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4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41" y="2329"/>
            <a:ext cx="12248398" cy="466725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 flipH="1" flipV="1">
            <a:off x="3710" y="472436"/>
            <a:ext cx="12233314" cy="23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110" name="Imagen 1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0209" y="601878"/>
            <a:ext cx="358154" cy="254010"/>
          </a:xfrm>
          <a:prstGeom prst="rect">
            <a:avLst/>
          </a:prstGeom>
        </p:spPr>
      </p:pic>
      <p:sp>
        <p:nvSpPr>
          <p:cNvPr id="47" name="Llamada rectangular redondeada 46"/>
          <p:cNvSpPr/>
          <p:nvPr/>
        </p:nvSpPr>
        <p:spPr>
          <a:xfrm>
            <a:off x="3299506" y="5046694"/>
            <a:ext cx="951251" cy="277781"/>
          </a:xfrm>
          <a:prstGeom prst="wedgeRoundRectCallout">
            <a:avLst>
              <a:gd name="adj1" fmla="val -5726"/>
              <a:gd name="adj2" fmla="val -8220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High Limit has been exceeded.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95971" y="5185584"/>
            <a:ext cx="104790" cy="152421"/>
          </a:xfrm>
          <a:prstGeom prst="rect">
            <a:avLst/>
          </a:prstGeom>
        </p:spPr>
      </p:pic>
      <p:sp>
        <p:nvSpPr>
          <p:cNvPr id="41" name="Rectángulo 40"/>
          <p:cNvSpPr/>
          <p:nvPr/>
        </p:nvSpPr>
        <p:spPr>
          <a:xfrm>
            <a:off x="8562306" y="4758419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43" name="Conector recto 42"/>
          <p:cNvCxnSpPr/>
          <p:nvPr/>
        </p:nvCxnSpPr>
        <p:spPr>
          <a:xfrm flipH="1" flipV="1">
            <a:off x="8544924" y="4741222"/>
            <a:ext cx="1641" cy="21053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 flipH="1" flipV="1">
            <a:off x="8565494" y="4751158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 flipH="1">
            <a:off x="8576773" y="4914429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8689312" y="4935167"/>
            <a:ext cx="3522832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</a:t>
            </a:r>
            <a:r>
              <a:rPr lang="en-GB" sz="1050" dirty="0"/>
              <a:t>High Limit has been exceeded.</a:t>
            </a:r>
          </a:p>
          <a:p>
            <a:r>
              <a:rPr lang="en-GB" sz="1050" dirty="0" smtClean="0"/>
              <a:t>          System has detected the high field limit and UAV have to go down </a:t>
            </a:r>
            <a:r>
              <a:rPr lang="en-GB" sz="1050" dirty="0" err="1" smtClean="0"/>
              <a:t>immediatly</a:t>
            </a:r>
            <a:r>
              <a:rPr lang="en-GB" sz="1050" dirty="0" smtClean="0"/>
              <a:t> ROS runtime environment did not respond and limit time has been reached.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receiveRay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double time</a:t>
            </a:r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smtClean="0"/>
              <a:t>status(</a:t>
            </a:r>
            <a:r>
              <a:rPr lang="en-GB" sz="800" dirty="0" err="1" smtClean="0"/>
              <a:t>int</a:t>
            </a:r>
            <a:r>
              <a:rPr lang="en-GB" sz="800" dirty="0" smtClean="0"/>
              <a:t>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UAV </a:t>
            </a:r>
            <a:r>
              <a:rPr lang="es-ES" sz="1000" i="1" dirty="0" err="1" smtClean="0"/>
              <a:t>force</a:t>
            </a:r>
            <a:r>
              <a:rPr lang="es-ES" sz="1000" i="1" dirty="0" smtClean="0"/>
              <a:t> to </a:t>
            </a:r>
            <a:r>
              <a:rPr lang="es-ES" sz="1000" i="1" dirty="0" err="1" smtClean="0"/>
              <a:t>land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47074" y="5185584"/>
            <a:ext cx="1952381" cy="1533333"/>
          </a:xfrm>
          <a:prstGeom prst="rect">
            <a:avLst/>
          </a:prstGeom>
        </p:spPr>
      </p:pic>
      <p:pic>
        <p:nvPicPr>
          <p:cNvPr id="52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53" name="Conector recto 52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9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n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074" y="5185584"/>
            <a:ext cx="1952381" cy="153333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110" name="Imagen 1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0209" y="601878"/>
            <a:ext cx="358154" cy="254010"/>
          </a:xfrm>
          <a:prstGeom prst="rect">
            <a:avLst/>
          </a:prstGeom>
        </p:spPr>
      </p:pic>
      <p:sp>
        <p:nvSpPr>
          <p:cNvPr id="47" name="Llamada rectangular redondeada 46"/>
          <p:cNvSpPr/>
          <p:nvPr/>
        </p:nvSpPr>
        <p:spPr>
          <a:xfrm>
            <a:off x="3299506" y="5046694"/>
            <a:ext cx="951251" cy="277781"/>
          </a:xfrm>
          <a:prstGeom prst="wedgeRoundRectCallout">
            <a:avLst>
              <a:gd name="adj1" fmla="val -5726"/>
              <a:gd name="adj2" fmla="val -8220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High Limit has been exceeded.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75419" y="6253922"/>
            <a:ext cx="104790" cy="152421"/>
          </a:xfrm>
          <a:prstGeom prst="rect">
            <a:avLst/>
          </a:prstGeom>
        </p:spPr>
      </p:pic>
      <p:sp>
        <p:nvSpPr>
          <p:cNvPr id="41" name="Rectángulo 40"/>
          <p:cNvSpPr/>
          <p:nvPr/>
        </p:nvSpPr>
        <p:spPr>
          <a:xfrm>
            <a:off x="8562306" y="4758419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43" name="Conector recto 42"/>
          <p:cNvCxnSpPr/>
          <p:nvPr/>
        </p:nvCxnSpPr>
        <p:spPr>
          <a:xfrm flipH="1" flipV="1">
            <a:off x="8544924" y="4741222"/>
            <a:ext cx="1641" cy="21053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 flipH="1" flipV="1">
            <a:off x="8565494" y="4751158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 flipH="1">
            <a:off x="8576773" y="4914429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8689312" y="4935167"/>
            <a:ext cx="3522832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</a:t>
            </a:r>
            <a:r>
              <a:rPr lang="en-GB" sz="1050" dirty="0"/>
              <a:t>High Limit has been exceeded.</a:t>
            </a:r>
          </a:p>
          <a:p>
            <a:r>
              <a:rPr lang="en-GB" sz="1050" dirty="0" smtClean="0"/>
              <a:t>          System has detected the high field limit and UAV have to go down </a:t>
            </a:r>
            <a:r>
              <a:rPr lang="en-GB" sz="1050" dirty="0" err="1" smtClean="0"/>
              <a:t>immediatly</a:t>
            </a:r>
            <a:r>
              <a:rPr lang="en-GB" sz="1050" dirty="0" smtClean="0"/>
              <a:t> ROS runtime environment did not respond and limit time has been reached.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receiveRay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double time</a:t>
            </a:r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smtClean="0"/>
              <a:t>status(</a:t>
            </a:r>
            <a:r>
              <a:rPr lang="en-GB" sz="800" dirty="0" err="1" smtClean="0"/>
              <a:t>int</a:t>
            </a:r>
            <a:r>
              <a:rPr lang="en-GB" sz="800" dirty="0" smtClean="0"/>
              <a:t>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UAV </a:t>
            </a:r>
            <a:r>
              <a:rPr lang="es-ES" sz="1000" i="1" dirty="0" err="1" smtClean="0"/>
              <a:t>force</a:t>
            </a:r>
            <a:r>
              <a:rPr lang="es-ES" sz="1000" i="1" dirty="0" smtClean="0"/>
              <a:t> to </a:t>
            </a:r>
            <a:r>
              <a:rPr lang="es-ES" sz="1000" i="1" dirty="0" err="1" smtClean="0"/>
              <a:t>land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51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52" name="Conector recto 51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3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" y="1122585"/>
            <a:ext cx="12220575" cy="3790950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0" y="496983"/>
            <a:ext cx="7420" cy="6361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6437" y="489182"/>
            <a:ext cx="12147605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 flipV="1">
            <a:off x="0" y="960782"/>
            <a:ext cx="12213442" cy="19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 flipH="1" flipV="1">
            <a:off x="3710" y="472436"/>
            <a:ext cx="12233314" cy="23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" y="662307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85" y="659346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0" y="664355"/>
            <a:ext cx="193883" cy="193883"/>
          </a:xfrm>
          <a:prstGeom prst="rect">
            <a:avLst/>
          </a:prstGeom>
        </p:spPr>
      </p:pic>
      <p:pic>
        <p:nvPicPr>
          <p:cNvPr id="110" name="Imagen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062" y="624081"/>
            <a:ext cx="196147" cy="19462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834" y="670312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3471" y="650958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9179" y="624795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6582" y="639052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5921" y="620206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470735" y="652257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13771" y="659621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8295" y="652258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32487" y="496983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Debug</a:t>
            </a:r>
            <a:r>
              <a:rPr lang="es-ES" sz="800" dirty="0" smtClean="0"/>
              <a:t> </a:t>
            </a:r>
            <a:r>
              <a:rPr lang="es-ES" sz="800" dirty="0" err="1" smtClean="0"/>
              <a:t>Console</a:t>
            </a:r>
            <a:endParaRPr lang="es-ES" sz="800" dirty="0" smtClean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323432" y="461036"/>
            <a:ext cx="6301" cy="522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50757" y="626090"/>
            <a:ext cx="195219" cy="192617"/>
          </a:xfrm>
          <a:prstGeom prst="rect">
            <a:avLst/>
          </a:prstGeom>
        </p:spPr>
      </p:pic>
      <p:sp>
        <p:nvSpPr>
          <p:cNvPr id="118" name="CuadroTexto 117"/>
          <p:cNvSpPr txBox="1"/>
          <p:nvPr/>
        </p:nvSpPr>
        <p:spPr>
          <a:xfrm>
            <a:off x="7567440" y="620382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18676" y="650284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00777" y="647342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8081" y="684901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87376" y="67855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11085" y="684901"/>
            <a:ext cx="144857" cy="144857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41370" y="60851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99455" y="650354"/>
            <a:ext cx="141915" cy="141915"/>
          </a:xfrm>
          <a:prstGeom prst="rect">
            <a:avLst/>
          </a:prstGeom>
        </p:spPr>
      </p:pic>
      <p:cxnSp>
        <p:nvCxnSpPr>
          <p:cNvPr id="69" name="Conector recto 68"/>
          <p:cNvCxnSpPr/>
          <p:nvPr/>
        </p:nvCxnSpPr>
        <p:spPr>
          <a:xfrm flipH="1">
            <a:off x="12213442" y="469054"/>
            <a:ext cx="2146" cy="6403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 flipV="1">
            <a:off x="4716" y="6841704"/>
            <a:ext cx="12187284" cy="2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0209" y="601878"/>
            <a:ext cx="358154" cy="254010"/>
          </a:xfrm>
          <a:prstGeom prst="rect">
            <a:avLst/>
          </a:prstGeom>
        </p:spPr>
      </p:pic>
      <p:sp>
        <p:nvSpPr>
          <p:cNvPr id="47" name="Llamada rectangular redondeada 46"/>
          <p:cNvSpPr/>
          <p:nvPr/>
        </p:nvSpPr>
        <p:spPr>
          <a:xfrm>
            <a:off x="3299506" y="5046694"/>
            <a:ext cx="951251" cy="277781"/>
          </a:xfrm>
          <a:prstGeom prst="wedgeRoundRectCallout">
            <a:avLst>
              <a:gd name="adj1" fmla="val -5726"/>
              <a:gd name="adj2" fmla="val -8220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Error </a:t>
            </a:r>
            <a:r>
              <a:rPr lang="en-GB" sz="700" dirty="0" smtClean="0">
                <a:solidFill>
                  <a:schemeClr val="tx1"/>
                </a:solidFill>
              </a:rPr>
              <a:t>:  High Limit has been exceeded.</a:t>
            </a:r>
            <a:endParaRPr lang="es-ES" sz="800" i="1" dirty="0"/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75419" y="6006879"/>
            <a:ext cx="104790" cy="152421"/>
          </a:xfrm>
          <a:prstGeom prst="rect">
            <a:avLst/>
          </a:prstGeom>
        </p:spPr>
      </p:pic>
      <p:sp>
        <p:nvSpPr>
          <p:cNvPr id="41" name="Rectángulo 40"/>
          <p:cNvSpPr/>
          <p:nvPr/>
        </p:nvSpPr>
        <p:spPr>
          <a:xfrm>
            <a:off x="8562306" y="4758419"/>
            <a:ext cx="3638582" cy="15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43" name="Conector recto 42"/>
          <p:cNvCxnSpPr/>
          <p:nvPr/>
        </p:nvCxnSpPr>
        <p:spPr>
          <a:xfrm flipH="1" flipV="1">
            <a:off x="8544924" y="4741222"/>
            <a:ext cx="1641" cy="21053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 flipH="1" flipV="1">
            <a:off x="8565494" y="4751158"/>
            <a:ext cx="3646650" cy="5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 flipH="1">
            <a:off x="8576773" y="4914429"/>
            <a:ext cx="3660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8689312" y="4935167"/>
            <a:ext cx="3522832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</a:t>
            </a:r>
            <a:r>
              <a:rPr lang="en-GB" sz="1050" dirty="0" smtClean="0"/>
              <a:t>: </a:t>
            </a:r>
            <a:r>
              <a:rPr lang="en-GB" sz="1050" dirty="0"/>
              <a:t>High Limit has been exceeded.</a:t>
            </a:r>
          </a:p>
          <a:p>
            <a:r>
              <a:rPr lang="en-GB" sz="1050" dirty="0" smtClean="0"/>
              <a:t>          System has detected the high field limit and UAV have to go down </a:t>
            </a:r>
            <a:r>
              <a:rPr lang="en-GB" sz="1050" dirty="0" err="1" smtClean="0"/>
              <a:t>immediatly</a:t>
            </a:r>
            <a:r>
              <a:rPr lang="en-GB" sz="1050" dirty="0" smtClean="0"/>
              <a:t> ROS runtime environment did not respond and limit time has been reached.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s-ES" sz="800" dirty="0" err="1" smtClean="0"/>
              <a:t>receiveRay</a:t>
            </a:r>
            <a:r>
              <a:rPr lang="en-GB" sz="800" dirty="0" smtClean="0"/>
              <a:t>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double time</a:t>
            </a:r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</a:t>
            </a:r>
            <a:r>
              <a:rPr lang="en-GB" sz="800" dirty="0" smtClean="0"/>
              <a:t>status(</a:t>
            </a:r>
            <a:r>
              <a:rPr lang="en-GB" sz="800" dirty="0" err="1" smtClean="0"/>
              <a:t>int</a:t>
            </a:r>
            <a:r>
              <a:rPr lang="en-GB" sz="800" dirty="0" smtClean="0"/>
              <a:t>).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UAV </a:t>
            </a:r>
            <a:r>
              <a:rPr lang="es-ES" sz="1000" i="1" dirty="0" err="1" smtClean="0"/>
              <a:t>force</a:t>
            </a:r>
            <a:r>
              <a:rPr lang="es-ES" sz="1000" i="1" dirty="0" smtClean="0"/>
              <a:t> to </a:t>
            </a:r>
            <a:r>
              <a:rPr lang="es-ES" sz="1000" i="1" dirty="0" err="1" smtClean="0"/>
              <a:t>land</a:t>
            </a:r>
            <a:r>
              <a:rPr lang="es-ES" sz="1000" i="1" dirty="0" smtClean="0"/>
              <a:t>.</a:t>
            </a:r>
          </a:p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77068" y="4643306"/>
            <a:ext cx="3467584" cy="1905266"/>
          </a:xfrm>
          <a:prstGeom prst="rect">
            <a:avLst/>
          </a:prstGeom>
        </p:spPr>
      </p:pic>
      <p:pic>
        <p:nvPicPr>
          <p:cNvPr id="48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51" name="Conector recto 50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0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</a:t>
            </a:r>
            <a:r>
              <a:rPr lang="en-GB" dirty="0" smtClean="0"/>
              <a:t>4b</a:t>
            </a:r>
            <a:r>
              <a:rPr lang="en-GB" sz="3600" dirty="0" smtClean="0"/>
              <a:t>: </a:t>
            </a:r>
            <a:r>
              <a:rPr lang="en-GB" sz="4000" dirty="0"/>
              <a:t>High Limit has been exceeded</a:t>
            </a:r>
            <a:r>
              <a:rPr lang="en-GB" sz="3600" dirty="0" smtClean="0"/>
              <a:t>.</a:t>
            </a:r>
            <a:endParaRPr lang="es-ES" sz="3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Possible</a:t>
            </a:r>
            <a:r>
              <a:rPr lang="es-ES" dirty="0" smtClean="0"/>
              <a:t> Similar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Errors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sz="2400" dirty="0" smtClean="0"/>
          </a:p>
          <a:p>
            <a:r>
              <a:rPr lang="es-ES" sz="2400" i="1" dirty="0" err="1" smtClean="0"/>
              <a:t>Odometry</a:t>
            </a:r>
            <a:r>
              <a:rPr lang="es-ES" sz="2400" i="1" dirty="0" smtClean="0"/>
              <a:t> Driver has </a:t>
            </a:r>
            <a:r>
              <a:rPr lang="es-ES" sz="2400" i="1" dirty="0" err="1" smtClean="0"/>
              <a:t>lost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the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high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reference</a:t>
            </a:r>
            <a:r>
              <a:rPr lang="es-ES" sz="2400" i="1" dirty="0" smtClean="0"/>
              <a:t>.</a:t>
            </a:r>
          </a:p>
          <a:p>
            <a:r>
              <a:rPr lang="es-ES" sz="2400" i="1" dirty="0" err="1" smtClean="0"/>
              <a:t>Odometry</a:t>
            </a:r>
            <a:r>
              <a:rPr lang="es-ES" sz="2400" i="1" dirty="0" smtClean="0"/>
              <a:t> Driver has </a:t>
            </a:r>
            <a:r>
              <a:rPr lang="es-ES" sz="2400" i="1" dirty="0" err="1" smtClean="0"/>
              <a:t>receive</a:t>
            </a:r>
            <a:r>
              <a:rPr lang="es-ES" sz="2400" i="1" dirty="0" smtClean="0"/>
              <a:t> date </a:t>
            </a:r>
            <a:r>
              <a:rPr lang="es-ES" sz="2400" i="1" dirty="0" err="1" smtClean="0"/>
              <a:t>out</a:t>
            </a:r>
            <a:r>
              <a:rPr lang="es-ES" sz="2400" i="1" dirty="0" smtClean="0"/>
              <a:t> of </a:t>
            </a:r>
            <a:r>
              <a:rPr lang="es-ES" sz="2400" i="1" dirty="0" err="1" smtClean="0"/>
              <a:t>range</a:t>
            </a:r>
            <a:r>
              <a:rPr lang="es-ES" sz="2400" i="1" dirty="0" smtClean="0"/>
              <a:t>.</a:t>
            </a:r>
            <a:endParaRPr lang="es-ES" sz="2400" i="1" dirty="0"/>
          </a:p>
          <a:p>
            <a:r>
              <a:rPr lang="es-ES" sz="2400" i="1" dirty="0" err="1"/>
              <a:t>Odometry</a:t>
            </a:r>
            <a:r>
              <a:rPr lang="es-ES" sz="2400" i="1" dirty="0"/>
              <a:t> Driver </a:t>
            </a:r>
            <a:r>
              <a:rPr lang="es-ES" sz="2400" i="1" dirty="0" smtClean="0"/>
              <a:t>can </a:t>
            </a:r>
            <a:r>
              <a:rPr lang="es-ES" sz="2400" i="1" dirty="0" err="1" smtClean="0"/>
              <a:t>not</a:t>
            </a:r>
            <a:r>
              <a:rPr lang="es-ES" sz="2400" i="1" dirty="0" smtClean="0"/>
              <a:t> determine </a:t>
            </a:r>
            <a:r>
              <a:rPr lang="es-ES" sz="2400" i="1" dirty="0" err="1" smtClean="0"/>
              <a:t>current</a:t>
            </a:r>
            <a:r>
              <a:rPr lang="es-ES" sz="2400" i="1" dirty="0" smtClean="0"/>
              <a:t> position.</a:t>
            </a:r>
            <a:endParaRPr lang="es-ES" sz="2400" i="1" dirty="0"/>
          </a:p>
          <a:p>
            <a:pPr algn="l"/>
            <a:endParaRPr lang="es-E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E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565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dirty="0" err="1" smtClean="0"/>
              <a:t>Questions</a:t>
            </a:r>
            <a:r>
              <a:rPr lang="es-ES" sz="6000" dirty="0" smtClean="0"/>
              <a:t> </a:t>
            </a:r>
            <a:r>
              <a:rPr lang="es-ES" sz="6000" dirty="0" err="1" smtClean="0"/>
              <a:t>We</a:t>
            </a:r>
            <a:r>
              <a:rPr lang="es-ES" sz="6000" dirty="0" smtClean="0"/>
              <a:t> </a:t>
            </a:r>
            <a:r>
              <a:rPr lang="es-ES" sz="6000" dirty="0" err="1" smtClean="0"/>
              <a:t>have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1698" y="2232949"/>
            <a:ext cx="10515600" cy="4351338"/>
          </a:xfrm>
        </p:spPr>
        <p:txBody>
          <a:bodyPr/>
          <a:lstStyle/>
          <a:p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uav</a:t>
            </a:r>
            <a:r>
              <a:rPr lang="es-ES" dirty="0" smtClean="0"/>
              <a:t> CPU and </a:t>
            </a:r>
            <a:r>
              <a:rPr lang="es-ES" dirty="0" err="1" smtClean="0"/>
              <a:t>assistant</a:t>
            </a:r>
            <a:r>
              <a:rPr lang="es-ES" dirty="0" smtClean="0"/>
              <a:t> CPU </a:t>
            </a:r>
            <a:r>
              <a:rPr lang="es-ES" dirty="0" err="1" smtClean="0"/>
              <a:t>distribute</a:t>
            </a:r>
            <a:r>
              <a:rPr lang="es-ES" dirty="0" smtClean="0"/>
              <a:t> </a:t>
            </a:r>
            <a:r>
              <a:rPr lang="es-ES" dirty="0" err="1" smtClean="0"/>
              <a:t>workload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Size</a:t>
            </a:r>
            <a:r>
              <a:rPr lang="es-ES" dirty="0" smtClean="0"/>
              <a:t> of final </a:t>
            </a:r>
            <a:r>
              <a:rPr lang="es-ES" dirty="0" err="1" smtClean="0"/>
              <a:t>messages</a:t>
            </a:r>
            <a:r>
              <a:rPr lang="es-ES" dirty="0" smtClean="0"/>
              <a:t> and </a:t>
            </a:r>
            <a:r>
              <a:rPr lang="es-ES" dirty="0" err="1" smtClean="0"/>
              <a:t>size</a:t>
            </a:r>
            <a:r>
              <a:rPr lang="es-ES" dirty="0" smtClean="0"/>
              <a:t> of </a:t>
            </a:r>
            <a:r>
              <a:rPr lang="es-ES" dirty="0" err="1" smtClean="0"/>
              <a:t>uav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r>
              <a:rPr lang="es-ES" dirty="0" smtClean="0"/>
              <a:t> (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).</a:t>
            </a:r>
          </a:p>
          <a:p>
            <a:r>
              <a:rPr lang="es-ES" dirty="0" smtClean="0"/>
              <a:t>CPU </a:t>
            </a:r>
            <a:r>
              <a:rPr lang="es-ES" dirty="0" err="1" smtClean="0"/>
              <a:t>power</a:t>
            </a:r>
            <a:r>
              <a:rPr lang="es-ES" dirty="0" smtClean="0"/>
              <a:t> can </a:t>
            </a:r>
            <a:r>
              <a:rPr lang="es-ES" dirty="0" err="1" smtClean="0"/>
              <a:t>we</a:t>
            </a:r>
            <a:r>
              <a:rPr lang="es-ES" dirty="0" smtClean="0"/>
              <a:t> use in </a:t>
            </a:r>
            <a:r>
              <a:rPr lang="es-ES" dirty="0" err="1" smtClean="0"/>
              <a:t>uav</a:t>
            </a:r>
            <a:r>
              <a:rPr lang="es-ES" dirty="0" smtClean="0"/>
              <a:t> and </a:t>
            </a:r>
            <a:r>
              <a:rPr lang="es-ES" dirty="0" err="1" smtClean="0"/>
              <a:t>commucation</a:t>
            </a:r>
            <a:r>
              <a:rPr lang="es-ES" dirty="0" smtClean="0"/>
              <a:t> WIFI.</a:t>
            </a:r>
          </a:p>
          <a:p>
            <a:r>
              <a:rPr lang="es-ES" dirty="0" smtClean="0"/>
              <a:t>Tools </a:t>
            </a:r>
            <a:r>
              <a:rPr lang="es-ES" dirty="0" err="1" smtClean="0"/>
              <a:t>used</a:t>
            </a:r>
            <a:r>
              <a:rPr lang="es-ES" dirty="0" smtClean="0"/>
              <a:t> in Vision4AUV.</a:t>
            </a:r>
          </a:p>
          <a:p>
            <a:r>
              <a:rPr lang="es-ES" dirty="0" err="1" smtClean="0"/>
              <a:t>Other</a:t>
            </a:r>
            <a:r>
              <a:rPr lang="es-ES" dirty="0" smtClean="0"/>
              <a:t> uses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need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8869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8868" y="2353315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ANNEX: </a:t>
            </a:r>
            <a:r>
              <a:rPr lang="es-ES" dirty="0" err="1" smtClean="0"/>
              <a:t>Others</a:t>
            </a:r>
            <a:r>
              <a:rPr lang="es-ES" dirty="0" smtClean="0"/>
              <a:t> Designes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248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8868" y="2353315"/>
            <a:ext cx="10515600" cy="1325563"/>
          </a:xfrm>
        </p:spPr>
        <p:txBody>
          <a:bodyPr/>
          <a:lstStyle/>
          <a:p>
            <a:pPr algn="ctr"/>
            <a:r>
              <a:rPr lang="es-ES" dirty="0" err="1" smtClean="0"/>
              <a:t>First</a:t>
            </a:r>
            <a:r>
              <a:rPr lang="es-ES" dirty="0" smtClean="0"/>
              <a:t> </a:t>
            </a:r>
            <a:r>
              <a:rPr lang="es-ES" dirty="0" err="1" smtClean="0"/>
              <a:t>Design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20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5" y="181750"/>
            <a:ext cx="11547369" cy="6464769"/>
          </a:xfrm>
        </p:spPr>
      </p:pic>
    </p:spTree>
    <p:extLst>
      <p:ext uri="{BB962C8B-B14F-4D97-AF65-F5344CB8AC3E}">
        <p14:creationId xmlns:p14="http://schemas.microsoft.com/office/powerpoint/2010/main" val="18692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n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70" name="Imagen 6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pic>
        <p:nvPicPr>
          <p:cNvPr id="76" name="Imagen 7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74562" y="679199"/>
            <a:ext cx="183547" cy="18354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77935" y="3555626"/>
            <a:ext cx="1857143" cy="48571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0201" y="3555876"/>
            <a:ext cx="1857143" cy="48571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72028" y="3019125"/>
            <a:ext cx="1857143" cy="485714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3766" y="3070310"/>
            <a:ext cx="1457143" cy="961905"/>
          </a:xfrm>
          <a:prstGeom prst="rect">
            <a:avLst/>
          </a:prstGeom>
        </p:spPr>
      </p:pic>
      <p:sp>
        <p:nvSpPr>
          <p:cNvPr id="82" name="Rectángulo 81"/>
          <p:cNvSpPr/>
          <p:nvPr/>
        </p:nvSpPr>
        <p:spPr>
          <a:xfrm>
            <a:off x="3670" y="4037163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-10828" y="4241395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18653" y="4448378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10643" y="4628798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6183" y="4799877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9" name="Rectángulo 88"/>
          <p:cNvSpPr/>
          <p:nvPr/>
        </p:nvSpPr>
        <p:spPr>
          <a:xfrm>
            <a:off x="5072" y="4986812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18281" y="5173070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7214" y="5345246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95" name="Imagen 9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96" name="Imagen 9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931" y="4078489"/>
            <a:ext cx="152381" cy="142857"/>
          </a:xfrm>
          <a:prstGeom prst="rect">
            <a:avLst/>
          </a:prstGeom>
        </p:spPr>
      </p:pic>
      <p:pic>
        <p:nvPicPr>
          <p:cNvPr id="97" name="Imagen 9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5374" y="4259756"/>
            <a:ext cx="133333" cy="161905"/>
          </a:xfrm>
          <a:prstGeom prst="rect">
            <a:avLst/>
          </a:prstGeom>
        </p:spPr>
      </p:pic>
      <p:pic>
        <p:nvPicPr>
          <p:cNvPr id="98" name="Imagen 9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1628" y="4668558"/>
            <a:ext cx="123810" cy="114286"/>
          </a:xfrm>
          <a:prstGeom prst="rect">
            <a:avLst/>
          </a:prstGeom>
        </p:spPr>
      </p:pic>
      <p:pic>
        <p:nvPicPr>
          <p:cNvPr id="99" name="Imagen 9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6634" y="4830236"/>
            <a:ext cx="123810" cy="114286"/>
          </a:xfrm>
          <a:prstGeom prst="rect">
            <a:avLst/>
          </a:prstGeom>
        </p:spPr>
      </p:pic>
      <p:pic>
        <p:nvPicPr>
          <p:cNvPr id="100" name="Imagen 9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6634" y="5015710"/>
            <a:ext cx="123810" cy="114286"/>
          </a:xfrm>
          <a:prstGeom prst="rect">
            <a:avLst/>
          </a:prstGeom>
        </p:spPr>
      </p:pic>
      <p:pic>
        <p:nvPicPr>
          <p:cNvPr id="104" name="Imagen 10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347" y="5186704"/>
            <a:ext cx="152381" cy="142857"/>
          </a:xfrm>
          <a:prstGeom prst="rect">
            <a:avLst/>
          </a:prstGeom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346" y="5367670"/>
            <a:ext cx="152381" cy="142857"/>
          </a:xfrm>
          <a:prstGeom prst="rect">
            <a:avLst/>
          </a:prstGeom>
        </p:spPr>
      </p:pic>
      <p:cxnSp>
        <p:nvCxnSpPr>
          <p:cNvPr id="107" name="Conector recto 106"/>
          <p:cNvCxnSpPr/>
          <p:nvPr/>
        </p:nvCxnSpPr>
        <p:spPr>
          <a:xfrm>
            <a:off x="33336" y="5715552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Imagen 10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0135" y="4478907"/>
            <a:ext cx="123810" cy="114286"/>
          </a:xfrm>
          <a:prstGeom prst="rect">
            <a:avLst/>
          </a:prstGeom>
        </p:spPr>
      </p:pic>
      <p:sp>
        <p:nvSpPr>
          <p:cNvPr id="110" name="Rectángulo 109"/>
          <p:cNvSpPr/>
          <p:nvPr/>
        </p:nvSpPr>
        <p:spPr>
          <a:xfrm>
            <a:off x="18282" y="5528975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12" name="Imagen 11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9204" y="5571334"/>
            <a:ext cx="123810" cy="114286"/>
          </a:xfrm>
          <a:prstGeom prst="rect">
            <a:avLst/>
          </a:prstGeom>
        </p:spPr>
      </p:pic>
      <p:cxnSp>
        <p:nvCxnSpPr>
          <p:cNvPr id="114" name="Conector recto 113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71" name="CuadroTexto 70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73" name="Imagen 7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74" name="CuadroTexto 73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78" name="CuadroTexto 77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116" name="Imagen 11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117" name="CuadroTexto 116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6458156" y="620091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endParaRPr lang="es-ES" dirty="0"/>
          </a:p>
        </p:txBody>
      </p:sp>
      <p:pic>
        <p:nvPicPr>
          <p:cNvPr id="119" name="Imagen 11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05819" y="654918"/>
            <a:ext cx="144857" cy="144857"/>
          </a:xfrm>
          <a:prstGeom prst="rect">
            <a:avLst/>
          </a:prstGeom>
        </p:spPr>
      </p:pic>
      <p:cxnSp>
        <p:nvCxnSpPr>
          <p:cNvPr id="123" name="Conector recto 122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Marcador de contenido 2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  <a:prstGeom prst="rect">
            <a:avLst/>
          </a:prstGeom>
        </p:spPr>
      </p:pic>
      <p:cxnSp>
        <p:nvCxnSpPr>
          <p:cNvPr id="92" name="Conector recto 91"/>
          <p:cNvCxnSpPr/>
          <p:nvPr/>
        </p:nvCxnSpPr>
        <p:spPr>
          <a:xfrm flipH="1">
            <a:off x="45554" y="469255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3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8868" y="2353315"/>
            <a:ext cx="10515600" cy="1325563"/>
          </a:xfrm>
        </p:spPr>
        <p:txBody>
          <a:bodyPr/>
          <a:lstStyle/>
          <a:p>
            <a:pPr algn="ctr"/>
            <a:r>
              <a:rPr lang="es-ES" dirty="0" err="1" smtClean="0"/>
              <a:t>Second</a:t>
            </a:r>
            <a:r>
              <a:rPr lang="es-ES" dirty="0" smtClean="0"/>
              <a:t> </a:t>
            </a:r>
            <a:r>
              <a:rPr lang="es-ES" dirty="0" err="1" smtClean="0"/>
              <a:t>Design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80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Conector recto 130"/>
          <p:cNvCxnSpPr/>
          <p:nvPr/>
        </p:nvCxnSpPr>
        <p:spPr>
          <a:xfrm flipH="1">
            <a:off x="-24181" y="4473109"/>
            <a:ext cx="12216181" cy="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17"/>
          <p:cNvSpPr>
            <a:spLocks noChangeArrowheads="1"/>
          </p:cNvSpPr>
          <p:nvPr/>
        </p:nvSpPr>
        <p:spPr bwMode="auto">
          <a:xfrm>
            <a:off x="4359897" y="4708980"/>
            <a:ext cx="2179877" cy="103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Float64 time# Targets</a:t>
            </a:r>
            <a:r>
              <a:rPr kumimoji="0" lang="es-ES" altLang="es-E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statecommon</a:t>
            </a:r>
            <a: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TargetRobotState[]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targets# Obstacles statecommon</a:t>
            </a:r>
            <a: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ObstacleRobotState[]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800" dirty="0"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obstacles#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UAV statecommon</a:t>
            </a:r>
            <a: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UAVState uav</a:t>
            </a:r>
            <a: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393" y="4605294"/>
            <a:ext cx="2848607" cy="2286830"/>
          </a:xfrm>
          <a:prstGeom prst="rect">
            <a:avLst/>
          </a:prstGeom>
        </p:spPr>
      </p:pic>
      <p:sp>
        <p:nvSpPr>
          <p:cNvPr id="117" name="Rectángulo 116"/>
          <p:cNvSpPr/>
          <p:nvPr/>
        </p:nvSpPr>
        <p:spPr>
          <a:xfrm>
            <a:off x="8607451" y="4509221"/>
            <a:ext cx="3600236" cy="16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Mission Map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8581205" y="4508787"/>
            <a:ext cx="757292" cy="2367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9" name="Imagen 8"/>
          <p:cNvPicPr/>
          <p:nvPr/>
        </p:nvPicPr>
        <p:blipFill rotWithShape="1">
          <a:blip r:embed="rId3"/>
          <a:srcRect l="61295" t="24075" r="4920" b="15329"/>
          <a:stretch/>
        </p:blipFill>
        <p:spPr bwMode="auto">
          <a:xfrm>
            <a:off x="1992234" y="389042"/>
            <a:ext cx="6597650" cy="4119745"/>
          </a:xfrm>
          <a:prstGeom prst="rect">
            <a:avLst/>
          </a:prstGeom>
          <a:ln w="19050" cap="sq">
            <a:solidFill>
              <a:schemeClr val="accent1"/>
            </a:solidFill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" y="7327"/>
            <a:ext cx="1925830" cy="1325812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0" y="4653951"/>
            <a:ext cx="1983417" cy="221124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484301"/>
            <a:ext cx="12248399" cy="4667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790304"/>
            <a:ext cx="1668223" cy="1485900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0" y="2672214"/>
            <a:ext cx="1982315" cy="1805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4657" y="1786855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0" y="2869035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41" y="2872187"/>
            <a:ext cx="180975" cy="171450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1" y="3104432"/>
            <a:ext cx="1962194" cy="1893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-1" y="3291660"/>
            <a:ext cx="1962195" cy="169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0" y="3457096"/>
            <a:ext cx="1974666" cy="204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" y="3680556"/>
            <a:ext cx="1968052" cy="204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0" y="3909269"/>
            <a:ext cx="1968053" cy="175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0" y="4110746"/>
            <a:ext cx="1974666" cy="17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0" y="4303881"/>
            <a:ext cx="1968053" cy="182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41" y="3078682"/>
            <a:ext cx="180975" cy="171450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41" y="3479228"/>
            <a:ext cx="180975" cy="171450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41" y="3286069"/>
            <a:ext cx="180975" cy="171450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11" y="3698146"/>
            <a:ext cx="180975" cy="171450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60" y="1819173"/>
            <a:ext cx="142875" cy="142875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60" y="2678459"/>
            <a:ext cx="142875" cy="142875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60" y="3905659"/>
            <a:ext cx="142875" cy="142875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04" y="4130446"/>
            <a:ext cx="142875" cy="142875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51" y="4315047"/>
            <a:ext cx="180975" cy="171450"/>
          </a:xfrm>
          <a:prstGeom prst="rect">
            <a:avLst/>
          </a:prstGeom>
        </p:spPr>
      </p:pic>
      <p:sp>
        <p:nvSpPr>
          <p:cNvPr id="44" name="CuadroTexto 43"/>
          <p:cNvSpPr txBox="1"/>
          <p:nvPr/>
        </p:nvSpPr>
        <p:spPr>
          <a:xfrm>
            <a:off x="8607452" y="185225"/>
            <a:ext cx="3593365" cy="43235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52" name="Rectángulo 51"/>
          <p:cNvSpPr/>
          <p:nvPr/>
        </p:nvSpPr>
        <p:spPr>
          <a:xfrm>
            <a:off x="-1" y="4486453"/>
            <a:ext cx="1983418" cy="164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smtClean="0">
                <a:solidFill>
                  <a:schemeClr val="tx1"/>
                </a:solidFill>
              </a:rPr>
              <a:t>Log Tasks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7451" y="4711150"/>
            <a:ext cx="198478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>
                <a:sym typeface="Wingdings" panose="05000000000000000000" pitchFamily="2" charset="2"/>
              </a:rPr>
              <a:t>Action1 : Find</a:t>
            </a:r>
          </a:p>
          <a:p>
            <a:r>
              <a:rPr lang="es-ES" sz="800" dirty="0">
                <a:sym typeface="Wingdings" panose="05000000000000000000" pitchFamily="2" charset="2"/>
              </a:rPr>
              <a:t> </a:t>
            </a:r>
            <a:r>
              <a:rPr lang="es-ES" sz="800" dirty="0" smtClean="0">
                <a:sym typeface="Wingdings" panose="05000000000000000000" pitchFamily="2" charset="2"/>
              </a:rPr>
              <a:t> Position = (8.66,15).</a:t>
            </a:r>
            <a:endParaRPr lang="es-ES" sz="800" dirty="0">
              <a:sym typeface="Wingdings" panose="05000000000000000000" pitchFamily="2" charset="2"/>
            </a:endParaRPr>
          </a:p>
          <a:p>
            <a:r>
              <a:rPr lang="es-ES" sz="800" dirty="0" smtClean="0">
                <a:sym typeface="Wingdings" panose="05000000000000000000" pitchFamily="2" charset="2"/>
              </a:rPr>
              <a:t>  TimeToReach = 4.11.</a:t>
            </a:r>
          </a:p>
          <a:p>
            <a:r>
              <a:rPr lang="es-ES" sz="800" dirty="0">
                <a:sym typeface="Wingdings" panose="05000000000000000000" pitchFamily="2" charset="2"/>
              </a:rPr>
              <a:t> </a:t>
            </a:r>
            <a:r>
              <a:rPr lang="es-ES" sz="800" dirty="0" smtClean="0">
                <a:sym typeface="Wingdings" panose="05000000000000000000" pitchFamily="2" charset="2"/>
              </a:rPr>
              <a:t> Dangerous pos = False.</a:t>
            </a:r>
          </a:p>
          <a:p>
            <a:r>
              <a:rPr lang="es-ES" sz="1000" dirty="0">
                <a:sym typeface="Wingdings" panose="05000000000000000000" pitchFamily="2" charset="2"/>
              </a:rPr>
              <a:t></a:t>
            </a:r>
            <a:r>
              <a:rPr lang="es-ES" sz="1000" dirty="0" smtClean="0">
                <a:sym typeface="Wingdings" panose="05000000000000000000" pitchFamily="2" charset="2"/>
              </a:rPr>
              <a:t>Action2 Find</a:t>
            </a:r>
          </a:p>
          <a:p>
            <a:r>
              <a:rPr lang="es-ES" sz="800" dirty="0">
                <a:sym typeface="Wingdings" panose="05000000000000000000" pitchFamily="2" charset="2"/>
              </a:rPr>
              <a:t> Position = (8.66,15).</a:t>
            </a:r>
          </a:p>
          <a:p>
            <a:r>
              <a:rPr lang="es-ES" sz="800" dirty="0">
                <a:sym typeface="Wingdings" panose="05000000000000000000" pitchFamily="2" charset="2"/>
              </a:rPr>
              <a:t> </a:t>
            </a:r>
            <a:r>
              <a:rPr lang="es-ES" sz="800" dirty="0" smtClean="0">
                <a:sym typeface="Wingdings" panose="05000000000000000000" pitchFamily="2" charset="2"/>
              </a:rPr>
              <a:t>TimeToReach </a:t>
            </a:r>
            <a:r>
              <a:rPr lang="es-ES" sz="800" dirty="0">
                <a:sym typeface="Wingdings" panose="05000000000000000000" pitchFamily="2" charset="2"/>
              </a:rPr>
              <a:t>= 4.11.</a:t>
            </a:r>
          </a:p>
          <a:p>
            <a:r>
              <a:rPr lang="es-ES" sz="800" dirty="0">
                <a:sym typeface="Wingdings" panose="05000000000000000000" pitchFamily="2" charset="2"/>
              </a:rPr>
              <a:t> </a:t>
            </a:r>
            <a:r>
              <a:rPr lang="es-ES" sz="800" dirty="0" smtClean="0">
                <a:sym typeface="Wingdings" panose="05000000000000000000" pitchFamily="2" charset="2"/>
              </a:rPr>
              <a:t>Dangerous </a:t>
            </a:r>
            <a:r>
              <a:rPr lang="es-ES" sz="800" dirty="0">
                <a:sym typeface="Wingdings" panose="05000000000000000000" pitchFamily="2" charset="2"/>
              </a:rPr>
              <a:t>pos = False.</a:t>
            </a:r>
            <a:endParaRPr lang="es-ES" sz="800" dirty="0" smtClean="0">
              <a:sym typeface="Wingdings" panose="05000000000000000000" pitchFamily="2" charset="2"/>
            </a:endParaRPr>
          </a:p>
          <a:p>
            <a:r>
              <a:rPr lang="es-ES" sz="1000" dirty="0" smtClean="0">
                <a:sym typeface="Wingdings" panose="05000000000000000000" pitchFamily="2" charset="2"/>
              </a:rPr>
              <a:t>Action3 : Find</a:t>
            </a:r>
          </a:p>
          <a:p>
            <a:r>
              <a:rPr lang="es-ES" sz="800" dirty="0">
                <a:sym typeface="Wingdings" panose="05000000000000000000" pitchFamily="2" charset="2"/>
              </a:rPr>
              <a:t> Position = (8.66,15).</a:t>
            </a:r>
          </a:p>
          <a:p>
            <a:r>
              <a:rPr lang="es-ES" sz="800" dirty="0">
                <a:sym typeface="Wingdings" panose="05000000000000000000" pitchFamily="2" charset="2"/>
              </a:rPr>
              <a:t> TimeToReach = 4.11.</a:t>
            </a:r>
          </a:p>
          <a:p>
            <a:r>
              <a:rPr lang="es-ES" sz="800" dirty="0">
                <a:sym typeface="Wingdings" panose="05000000000000000000" pitchFamily="2" charset="2"/>
              </a:rPr>
              <a:t> Dangerous pos = False</a:t>
            </a:r>
            <a:r>
              <a:rPr lang="es-ES" sz="1000" dirty="0" smtClean="0">
                <a:sym typeface="Wingdings" panose="05000000000000000000" pitchFamily="2" charset="2"/>
              </a:rPr>
              <a:t>.</a:t>
            </a:r>
            <a:endParaRPr lang="es-ES" sz="1000" dirty="0">
              <a:sym typeface="Wingdings" panose="05000000000000000000" pitchFamily="2" charset="2"/>
            </a:endParaRPr>
          </a:p>
          <a:p>
            <a:r>
              <a:rPr lang="es-ES" sz="1000" dirty="0">
                <a:sym typeface="Wingdings" panose="05000000000000000000" pitchFamily="2" charset="2"/>
              </a:rPr>
              <a:t></a:t>
            </a:r>
            <a:r>
              <a:rPr lang="es-ES" sz="1000" dirty="0" smtClean="0">
                <a:sym typeface="Wingdings" panose="05000000000000000000" pitchFamily="2" charset="2"/>
              </a:rPr>
              <a:t>Action4</a:t>
            </a:r>
          </a:p>
          <a:p>
            <a:r>
              <a:rPr lang="es-ES" sz="1000" dirty="0" smtClean="0">
                <a:sym typeface="Wingdings" panose="05000000000000000000" pitchFamily="2" charset="2"/>
              </a:rPr>
              <a:t>Action5</a:t>
            </a:r>
          </a:p>
          <a:p>
            <a:r>
              <a:rPr lang="es-ES" sz="1000" dirty="0" smtClean="0">
                <a:sym typeface="Wingdings" panose="05000000000000000000" pitchFamily="2" charset="2"/>
              </a:rPr>
              <a:t>Action6</a:t>
            </a:r>
            <a:endParaRPr lang="es-ES" sz="1000" dirty="0">
              <a:sym typeface="Wingdings" panose="05000000000000000000" pitchFamily="2" charset="2"/>
            </a:endParaRP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8607452" y="3171"/>
            <a:ext cx="3584548" cy="169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658164" y="185225"/>
            <a:ext cx="3533836" cy="2254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</a:t>
            </a:r>
            <a:r>
              <a:rPr lang="en-GB" sz="1050" b="1" dirty="0"/>
              <a:t>1</a:t>
            </a:r>
            <a:r>
              <a:rPr lang="en-GB" sz="1050" dirty="0"/>
              <a:t>: Camera X could not be initialized</a:t>
            </a:r>
            <a:r>
              <a:rPr lang="en-GB" sz="1050" dirty="0" smtClean="0"/>
              <a:t>.</a:t>
            </a:r>
          </a:p>
          <a:p>
            <a:r>
              <a:rPr lang="en-GB" sz="1050" dirty="0" smtClean="0"/>
              <a:t>          System </a:t>
            </a:r>
            <a:r>
              <a:rPr lang="en-GB" sz="1050" dirty="0"/>
              <a:t>do not be able to obtain an initial camera data</a:t>
            </a:r>
            <a:r>
              <a:rPr lang="en-GB" sz="1050" dirty="0" smtClean="0"/>
              <a:t>.</a:t>
            </a:r>
          </a:p>
          <a:p>
            <a:r>
              <a:rPr lang="en-GB" sz="1050" dirty="0" smtClean="0"/>
              <a:t>              </a:t>
            </a:r>
            <a:r>
              <a:rPr lang="en-GB" sz="800" dirty="0"/>
              <a:t>Function:</a:t>
            </a:r>
            <a:r>
              <a:rPr lang="es-ES" sz="800" dirty="0"/>
              <a:t> </a:t>
            </a:r>
            <a:r>
              <a:rPr lang="en-GB" sz="800" dirty="0"/>
              <a:t>Camera undistortion </a:t>
            </a:r>
            <a:r>
              <a:rPr lang="en-GB" sz="800" dirty="0" smtClean="0"/>
              <a:t>initialization.</a:t>
            </a:r>
            <a:endParaRPr lang="es-ES" sz="800" dirty="0" smtClean="0"/>
          </a:p>
          <a:p>
            <a:pPr lvl="1"/>
            <a:r>
              <a:rPr lang="en-GB" sz="800" u="sng" dirty="0" smtClean="0"/>
              <a:t>Inputs </a:t>
            </a:r>
            <a:r>
              <a:rPr lang="en-GB" sz="800" dirty="0" smtClean="0"/>
              <a:t>: camera_matrix (Mat), distorsion_coefficients (Mat)</a:t>
            </a:r>
            <a:endParaRPr lang="es-ES" sz="800" dirty="0" smtClean="0"/>
          </a:p>
          <a:p>
            <a:pPr lvl="1"/>
            <a:r>
              <a:rPr lang="en-GB" sz="800" u="sng" dirty="0" smtClean="0"/>
              <a:t>Outputs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none</a:t>
            </a:r>
            <a:endParaRPr lang="es-ES" sz="800" dirty="0"/>
          </a:p>
          <a:p>
            <a:endParaRPr lang="es-ES" sz="800" dirty="0"/>
          </a:p>
          <a:p>
            <a:r>
              <a:rPr lang="en-GB" sz="800" b="1" dirty="0"/>
              <a:t>                 </a:t>
            </a:r>
            <a:r>
              <a:rPr lang="en-GB" sz="800" b="1" dirty="0" smtClean="0"/>
              <a:t> 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n-GB" sz="800" dirty="0"/>
              <a:t>Color segmentation initialization</a:t>
            </a:r>
            <a:endParaRPr lang="es-ES" sz="800" dirty="0"/>
          </a:p>
          <a:p>
            <a:pPr lvl="1"/>
            <a:r>
              <a:rPr lang="en-GB" sz="800" u="sng" dirty="0"/>
              <a:t>Input</a:t>
            </a:r>
            <a:r>
              <a:rPr lang="en-GB" sz="800" dirty="0"/>
              <a:t>s : working_size (Size), svm_model_file(string), svm_scale_values_file(string), svm_type (int), colorspace (int)</a:t>
            </a:r>
            <a:endParaRPr lang="es-ES" sz="800" dirty="0"/>
          </a:p>
          <a:p>
            <a:pPr lvl="1"/>
            <a:r>
              <a:rPr lang="en-GB" sz="800" u="sng" dirty="0"/>
              <a:t>Outputs </a:t>
            </a:r>
            <a:r>
              <a:rPr lang="en-GB" sz="800" dirty="0"/>
              <a:t>: none</a:t>
            </a:r>
            <a:endParaRPr lang="es-ES" sz="800" dirty="0"/>
          </a:p>
          <a:p>
            <a:pPr lvl="1"/>
            <a:r>
              <a:rPr lang="en-GB" sz="800" u="sng" dirty="0"/>
              <a:t>Debug</a:t>
            </a:r>
            <a:r>
              <a:rPr lang="en-GB" sz="800" dirty="0"/>
              <a:t> : valid_model (bool), svm_scale_values (&lt;&lt;double</a:t>
            </a:r>
            <a:r>
              <a:rPr lang="en-GB" sz="800" dirty="0" smtClean="0"/>
              <a:t>&gt;&gt;)</a:t>
            </a:r>
            <a:endParaRPr lang="es-ES" sz="1050" dirty="0" smtClean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900" i="1" dirty="0"/>
              <a:t> </a:t>
            </a:r>
            <a:r>
              <a:rPr lang="es-ES" sz="900" i="1" dirty="0" smtClean="0"/>
              <a:t>       </a:t>
            </a:r>
            <a:r>
              <a:rPr lang="es-ES" sz="1000" i="1" dirty="0" smtClean="0"/>
              <a:t>Action: Driver Camera process abort execution.</a:t>
            </a:r>
          </a:p>
          <a:p>
            <a:endParaRPr lang="es-ES" dirty="0"/>
          </a:p>
        </p:txBody>
      </p:sp>
      <p:cxnSp>
        <p:nvCxnSpPr>
          <p:cNvPr id="13" name="Conector recto 12"/>
          <p:cNvCxnSpPr/>
          <p:nvPr/>
        </p:nvCxnSpPr>
        <p:spPr>
          <a:xfrm flipH="1">
            <a:off x="8823158" y="425116"/>
            <a:ext cx="8021" cy="1628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8823158" y="2053389"/>
            <a:ext cx="962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17908" y="172459"/>
            <a:ext cx="76676" cy="3891288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67959" y="-2968"/>
            <a:ext cx="6633260" cy="36190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877" y="1578071"/>
            <a:ext cx="795088" cy="200864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9582" y="1325499"/>
            <a:ext cx="763875" cy="24017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7959" y="1571301"/>
            <a:ext cx="897732" cy="218452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7959" y="1153962"/>
            <a:ext cx="916675" cy="198455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3457" y="1346766"/>
            <a:ext cx="927030" cy="221975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1483" y="1160503"/>
            <a:ext cx="773739" cy="179758"/>
          </a:xfrm>
          <a:prstGeom prst="rect">
            <a:avLst/>
          </a:prstGeom>
        </p:spPr>
      </p:pic>
      <p:pic>
        <p:nvPicPr>
          <p:cNvPr id="54" name="Imagen 5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072" y="1162709"/>
            <a:ext cx="228600" cy="627200"/>
          </a:xfrm>
          <a:prstGeom prst="rect">
            <a:avLst/>
          </a:prstGeom>
        </p:spPr>
      </p:pic>
      <p:sp>
        <p:nvSpPr>
          <p:cNvPr id="76" name="Rectángulo 75"/>
          <p:cNvSpPr/>
          <p:nvPr/>
        </p:nvSpPr>
        <p:spPr>
          <a:xfrm>
            <a:off x="1990817" y="4499590"/>
            <a:ext cx="6608985" cy="145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Messages</a:t>
            </a:r>
            <a:endParaRPr lang="es-ES" sz="1000" dirty="0">
              <a:solidFill>
                <a:schemeClr val="tx1"/>
              </a:solidFill>
            </a:endParaRPr>
          </a:p>
        </p:txBody>
      </p:sp>
      <p:pic>
        <p:nvPicPr>
          <p:cNvPr id="57" name="Imagen 5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26006" y="4675252"/>
            <a:ext cx="146213" cy="2182748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34991" y="4693410"/>
            <a:ext cx="146213" cy="2182748"/>
          </a:xfrm>
          <a:prstGeom prst="rect">
            <a:avLst/>
          </a:prstGeom>
        </p:spPr>
      </p:pic>
      <p:sp>
        <p:nvSpPr>
          <p:cNvPr id="104" name="Rectángulo 103"/>
          <p:cNvSpPr/>
          <p:nvPr/>
        </p:nvSpPr>
        <p:spPr>
          <a:xfrm>
            <a:off x="8598632" y="6412923"/>
            <a:ext cx="737361" cy="467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5" name="Rectángulo 104"/>
          <p:cNvSpPr/>
          <p:nvPr/>
        </p:nvSpPr>
        <p:spPr>
          <a:xfrm>
            <a:off x="8589884" y="5949688"/>
            <a:ext cx="738605" cy="463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7" name="Rectángulo 106"/>
          <p:cNvSpPr/>
          <p:nvPr/>
        </p:nvSpPr>
        <p:spPr>
          <a:xfrm>
            <a:off x="8598633" y="5010174"/>
            <a:ext cx="738605" cy="463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8" name="Rectángulo 107"/>
          <p:cNvSpPr/>
          <p:nvPr/>
        </p:nvSpPr>
        <p:spPr>
          <a:xfrm>
            <a:off x="8602394" y="4534385"/>
            <a:ext cx="738605" cy="463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2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990" y="5647589"/>
            <a:ext cx="279876" cy="27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4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515" y="5170181"/>
            <a:ext cx="262351" cy="2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788" y="6157447"/>
            <a:ext cx="233021" cy="23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578" y="6633854"/>
            <a:ext cx="231343" cy="23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600641" y="4675252"/>
            <a:ext cx="739080" cy="309040"/>
          </a:xfrm>
          <a:prstGeom prst="rect">
            <a:avLst/>
          </a:prstGeom>
        </p:spPr>
      </p:pic>
      <p:sp>
        <p:nvSpPr>
          <p:cNvPr id="67" name="CuadroTexto 66"/>
          <p:cNvSpPr txBox="1"/>
          <p:nvPr/>
        </p:nvSpPr>
        <p:spPr>
          <a:xfrm>
            <a:off x="1942407" y="4648584"/>
            <a:ext cx="238719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uint64 id # ID Copy of ActionRequest </a:t>
            </a:r>
          </a:p>
          <a:p>
            <a:r>
              <a:rPr lang="es-ES" sz="800" dirty="0"/>
              <a:t> </a:t>
            </a:r>
          </a:p>
          <a:p>
            <a:r>
              <a:rPr lang="es-ES" sz="800" dirty="0"/>
              <a:t>#State of the flight control system</a:t>
            </a:r>
          </a:p>
          <a:p>
            <a:r>
              <a:rPr lang="es-ES" sz="800" dirty="0"/>
              <a:t>uint8 OK          = 0</a:t>
            </a:r>
          </a:p>
          <a:p>
            <a:r>
              <a:rPr lang="es-ES" sz="800" dirty="0"/>
              <a:t>uint8 STATIC      = 1</a:t>
            </a:r>
          </a:p>
          <a:p>
            <a:r>
              <a:rPr lang="es-ES" sz="800" dirty="0"/>
              <a:t>uint8 ROTATING    = 2</a:t>
            </a:r>
          </a:p>
          <a:p>
            <a:r>
              <a:rPr lang="es-ES" sz="800" dirty="0"/>
              <a:t>uint8 UNREACHABLE = 3</a:t>
            </a:r>
          </a:p>
          <a:p>
            <a:r>
              <a:rPr lang="es-ES" sz="800" dirty="0"/>
              <a:t> </a:t>
            </a:r>
            <a:r>
              <a:rPr lang="es-ES" sz="800" dirty="0" smtClean="0"/>
              <a:t>uint8 </a:t>
            </a:r>
            <a:r>
              <a:rPr lang="es-ES" sz="800" dirty="0"/>
              <a:t>status</a:t>
            </a:r>
          </a:p>
          <a:p>
            <a:endParaRPr lang="es-ES" sz="800" dirty="0"/>
          </a:p>
          <a:p>
            <a:r>
              <a:rPr lang="es-ES" sz="800" dirty="0"/>
              <a:t>#Copy of Resquest asked</a:t>
            </a:r>
          </a:p>
          <a:p>
            <a:r>
              <a:rPr lang="es-ES" sz="800" dirty="0"/>
              <a:t>#---------------------------------------------</a:t>
            </a:r>
          </a:p>
          <a:p>
            <a:r>
              <a:rPr lang="es-ES" sz="800" dirty="0"/>
              <a:t>uint8 typeReq #value in message ActionRequest.msg</a:t>
            </a:r>
          </a:p>
          <a:p>
            <a:r>
              <a:rPr lang="es-ES" sz="800" dirty="0"/>
              <a:t> </a:t>
            </a:r>
          </a:p>
          <a:p>
            <a:r>
              <a:rPr lang="es-ES" sz="800" dirty="0"/>
              <a:t>#Number of the robot to be moved or controled</a:t>
            </a:r>
          </a:p>
          <a:p>
            <a:r>
              <a:rPr lang="es-ES" sz="800" dirty="0"/>
              <a:t> </a:t>
            </a:r>
          </a:p>
          <a:p>
            <a:r>
              <a:rPr lang="es-ES" sz="800" dirty="0"/>
              <a:t>uint16 robotidReq</a:t>
            </a:r>
          </a:p>
          <a:p>
            <a:r>
              <a:rPr lang="es-ES" sz="800" dirty="0"/>
              <a:t>geometry_msgs/Point positionReq</a:t>
            </a:r>
          </a:p>
          <a:p>
            <a:endParaRPr lang="es-ES" dirty="0"/>
          </a:p>
        </p:txBody>
      </p:sp>
      <p:pic>
        <p:nvPicPr>
          <p:cNvPr id="118" name="Imagen 11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263891" y="4685742"/>
            <a:ext cx="146213" cy="2182748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73819" y="4685742"/>
            <a:ext cx="146213" cy="2182748"/>
          </a:xfrm>
          <a:prstGeom prst="rect">
            <a:avLst/>
          </a:prstGeom>
        </p:spPr>
      </p:pic>
      <p:sp>
        <p:nvSpPr>
          <p:cNvPr id="120" name="CuadroTexto 119"/>
          <p:cNvSpPr txBox="1"/>
          <p:nvPr/>
        </p:nvSpPr>
        <p:spPr>
          <a:xfrm>
            <a:off x="3096344" y="1873945"/>
            <a:ext cx="1906806" cy="158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2" name="Llamada rectangular redondeada 71"/>
          <p:cNvSpPr/>
          <p:nvPr/>
        </p:nvSpPr>
        <p:spPr>
          <a:xfrm>
            <a:off x="7307319" y="3164407"/>
            <a:ext cx="938473" cy="454096"/>
          </a:xfrm>
          <a:prstGeom prst="wedgeRoundRect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b="1" dirty="0" smtClean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  <a:p>
            <a:pPr algn="ctr"/>
            <a:r>
              <a:rPr lang="en-GB" sz="800" b="1" dirty="0" smtClean="0">
                <a:solidFill>
                  <a:schemeClr val="tx1"/>
                </a:solidFill>
              </a:rPr>
              <a:t>Error </a:t>
            </a:r>
            <a:r>
              <a:rPr lang="en-GB" sz="800" b="1" dirty="0">
                <a:solidFill>
                  <a:schemeClr val="tx1"/>
                </a:solidFill>
              </a:rPr>
              <a:t>1</a:t>
            </a:r>
            <a:r>
              <a:rPr lang="en-GB" sz="800" dirty="0">
                <a:solidFill>
                  <a:schemeClr val="tx1"/>
                </a:solidFill>
              </a:rPr>
              <a:t>: Camera X could not be initialized.</a:t>
            </a:r>
          </a:p>
          <a:p>
            <a:pPr algn="ctr"/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289879" y="2422799"/>
            <a:ext cx="3819245" cy="1752713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8" name="Conector recto 77"/>
          <p:cNvCxnSpPr/>
          <p:nvPr/>
        </p:nvCxnSpPr>
        <p:spPr>
          <a:xfrm>
            <a:off x="-19639" y="1773523"/>
            <a:ext cx="1991858" cy="6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 flipH="1" flipV="1">
            <a:off x="13619" y="0"/>
            <a:ext cx="2389" cy="17244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/>
          <p:nvPr/>
        </p:nvCxnSpPr>
        <p:spPr>
          <a:xfrm flipH="1" flipV="1">
            <a:off x="1945166" y="9500"/>
            <a:ext cx="2389" cy="17244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 flipH="1" flipV="1">
            <a:off x="33481" y="16589"/>
            <a:ext cx="1902210" cy="1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 flipH="1">
            <a:off x="0" y="1763417"/>
            <a:ext cx="14840" cy="50945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CuadroTexto 1028"/>
          <p:cNvSpPr txBox="1"/>
          <p:nvPr/>
        </p:nvSpPr>
        <p:spPr>
          <a:xfrm>
            <a:off x="8517491" y="4981185"/>
            <a:ext cx="4683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robot1</a:t>
            </a:r>
            <a:endParaRPr lang="es-ES" sz="800" dirty="0"/>
          </a:p>
        </p:txBody>
      </p:sp>
      <p:cxnSp>
        <p:nvCxnSpPr>
          <p:cNvPr id="137" name="Conector recto 136"/>
          <p:cNvCxnSpPr/>
          <p:nvPr/>
        </p:nvCxnSpPr>
        <p:spPr>
          <a:xfrm>
            <a:off x="1953565" y="1797541"/>
            <a:ext cx="26054" cy="50604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uadroTexto 140"/>
          <p:cNvSpPr txBox="1"/>
          <p:nvPr/>
        </p:nvSpPr>
        <p:spPr>
          <a:xfrm>
            <a:off x="8531461" y="5434768"/>
            <a:ext cx="637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robot2</a:t>
            </a:r>
            <a:endParaRPr lang="es-ES" sz="800" dirty="0"/>
          </a:p>
        </p:txBody>
      </p:sp>
      <p:sp>
        <p:nvSpPr>
          <p:cNvPr id="142" name="CuadroTexto 141"/>
          <p:cNvSpPr txBox="1"/>
          <p:nvPr/>
        </p:nvSpPr>
        <p:spPr>
          <a:xfrm>
            <a:off x="8519091" y="5907495"/>
            <a:ext cx="4683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robot3</a:t>
            </a:r>
            <a:endParaRPr lang="es-ES" sz="800" dirty="0"/>
          </a:p>
        </p:txBody>
      </p:sp>
      <p:sp>
        <p:nvSpPr>
          <p:cNvPr id="143" name="CuadroTexto 142"/>
          <p:cNvSpPr txBox="1"/>
          <p:nvPr/>
        </p:nvSpPr>
        <p:spPr>
          <a:xfrm>
            <a:off x="8531461" y="6394280"/>
            <a:ext cx="4683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robot4</a:t>
            </a:r>
            <a:endParaRPr lang="es-ES" sz="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447154" y="5098011"/>
            <a:ext cx="3761849" cy="1794113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59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8868" y="2353315"/>
            <a:ext cx="10515600" cy="1325563"/>
          </a:xfrm>
        </p:spPr>
        <p:txBody>
          <a:bodyPr/>
          <a:lstStyle/>
          <a:p>
            <a:pPr algn="ctr"/>
            <a:r>
              <a:rPr lang="es-ES" dirty="0" err="1" smtClean="0"/>
              <a:t>Third</a:t>
            </a:r>
            <a:r>
              <a:rPr lang="es-ES" dirty="0" smtClean="0"/>
              <a:t> </a:t>
            </a:r>
            <a:r>
              <a:rPr lang="es-ES" dirty="0" err="1" smtClean="0"/>
              <a:t>Design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935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n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4" y="384305"/>
            <a:ext cx="12016828" cy="43232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393" y="4605294"/>
            <a:ext cx="2848607" cy="2286830"/>
          </a:xfrm>
          <a:prstGeom prst="rect">
            <a:avLst/>
          </a:prstGeom>
        </p:spPr>
      </p:pic>
      <p:sp>
        <p:nvSpPr>
          <p:cNvPr id="117" name="Rectángulo 116"/>
          <p:cNvSpPr/>
          <p:nvPr/>
        </p:nvSpPr>
        <p:spPr>
          <a:xfrm>
            <a:off x="8606089" y="4531194"/>
            <a:ext cx="3580210" cy="172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Mission Map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8581205" y="4569134"/>
            <a:ext cx="757292" cy="2307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8" y="4706101"/>
            <a:ext cx="1925830" cy="139157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-484301"/>
            <a:ext cx="12248398" cy="466725"/>
          </a:xfrm>
          <a:prstGeom prst="rect">
            <a:avLst/>
          </a:prstGeom>
        </p:spPr>
      </p:pic>
      <p:sp>
        <p:nvSpPr>
          <p:cNvPr id="52" name="Rectángulo 51"/>
          <p:cNvSpPr/>
          <p:nvPr/>
        </p:nvSpPr>
        <p:spPr>
          <a:xfrm>
            <a:off x="1968630" y="4531194"/>
            <a:ext cx="1802356" cy="1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smtClean="0">
                <a:solidFill>
                  <a:schemeClr val="tx1"/>
                </a:solidFill>
              </a:rPr>
              <a:t>Log Tasks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783612" y="4529388"/>
            <a:ext cx="4811520" cy="163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</a:t>
            </a:r>
            <a:r>
              <a:rPr lang="es-ES" sz="1000" dirty="0" smtClean="0">
                <a:solidFill>
                  <a:schemeClr val="tx1"/>
                </a:solidFill>
              </a:rPr>
              <a:t>ission status</a:t>
            </a:r>
            <a:endParaRPr lang="es-ES" sz="1000" dirty="0">
              <a:solidFill>
                <a:schemeClr val="tx1"/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55161" y="363280"/>
            <a:ext cx="84605" cy="4154464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9222" y="4683796"/>
            <a:ext cx="146213" cy="2182748"/>
          </a:xfrm>
          <a:prstGeom prst="rect">
            <a:avLst/>
          </a:prstGeom>
        </p:spPr>
      </p:pic>
      <p:sp>
        <p:nvSpPr>
          <p:cNvPr id="104" name="Rectángulo 103"/>
          <p:cNvSpPr/>
          <p:nvPr/>
        </p:nvSpPr>
        <p:spPr>
          <a:xfrm>
            <a:off x="8598632" y="6412923"/>
            <a:ext cx="737361" cy="467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5" name="Rectángulo 104"/>
          <p:cNvSpPr/>
          <p:nvPr/>
        </p:nvSpPr>
        <p:spPr>
          <a:xfrm>
            <a:off x="8589884" y="5949688"/>
            <a:ext cx="738605" cy="463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7" name="Rectángulo 106"/>
          <p:cNvSpPr/>
          <p:nvPr/>
        </p:nvSpPr>
        <p:spPr>
          <a:xfrm>
            <a:off x="8598633" y="5010174"/>
            <a:ext cx="738605" cy="463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8" name="Rectángulo 107"/>
          <p:cNvSpPr/>
          <p:nvPr/>
        </p:nvSpPr>
        <p:spPr>
          <a:xfrm>
            <a:off x="8592356" y="4526935"/>
            <a:ext cx="738605" cy="472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5" name="Conector recto 124"/>
          <p:cNvCxnSpPr/>
          <p:nvPr/>
        </p:nvCxnSpPr>
        <p:spPr>
          <a:xfrm flipH="1" flipV="1">
            <a:off x="18219" y="-17576"/>
            <a:ext cx="1" cy="17772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 flipH="1">
            <a:off x="0" y="1763417"/>
            <a:ext cx="14840" cy="50945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CuadroTexto 1028"/>
          <p:cNvSpPr txBox="1"/>
          <p:nvPr/>
        </p:nvSpPr>
        <p:spPr>
          <a:xfrm>
            <a:off x="8553226" y="5000049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Robot 1</a:t>
            </a:r>
            <a:endParaRPr lang="es-ES" sz="800" dirty="0"/>
          </a:p>
        </p:txBody>
      </p:sp>
      <p:sp>
        <p:nvSpPr>
          <p:cNvPr id="141" name="CuadroTexto 140"/>
          <p:cNvSpPr txBox="1"/>
          <p:nvPr/>
        </p:nvSpPr>
        <p:spPr>
          <a:xfrm>
            <a:off x="8531461" y="5434768"/>
            <a:ext cx="637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Robot 2</a:t>
            </a:r>
            <a:endParaRPr lang="es-ES" sz="800" dirty="0"/>
          </a:p>
        </p:txBody>
      </p:sp>
      <p:sp>
        <p:nvSpPr>
          <p:cNvPr id="142" name="CuadroTexto 141"/>
          <p:cNvSpPr txBox="1"/>
          <p:nvPr/>
        </p:nvSpPr>
        <p:spPr>
          <a:xfrm>
            <a:off x="8519091" y="5907495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Robot 3</a:t>
            </a:r>
            <a:endParaRPr lang="es-ES" sz="800" dirty="0"/>
          </a:p>
        </p:txBody>
      </p:sp>
      <p:sp>
        <p:nvSpPr>
          <p:cNvPr id="143" name="CuadroTexto 142"/>
          <p:cNvSpPr txBox="1"/>
          <p:nvPr/>
        </p:nvSpPr>
        <p:spPr>
          <a:xfrm>
            <a:off x="8531461" y="6394280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Robot 4</a:t>
            </a:r>
            <a:endParaRPr lang="es-ES" sz="800" dirty="0"/>
          </a:p>
        </p:txBody>
      </p:sp>
      <p:sp>
        <p:nvSpPr>
          <p:cNvPr id="82" name="CuadroTexto 81"/>
          <p:cNvSpPr txBox="1"/>
          <p:nvPr/>
        </p:nvSpPr>
        <p:spPr>
          <a:xfrm>
            <a:off x="8633927" y="4665235"/>
            <a:ext cx="64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0:00</a:t>
            </a:r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59942" y="17931"/>
            <a:ext cx="1211347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36438" y="449639"/>
            <a:ext cx="12176486" cy="95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 flipH="1" flipV="1">
            <a:off x="0" y="-7462"/>
            <a:ext cx="12201102" cy="26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91665" y="0"/>
            <a:ext cx="11625" cy="4861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374" y="192114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054" y="19618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406" y="192696"/>
            <a:ext cx="193883" cy="193883"/>
          </a:xfrm>
          <a:prstGeom prst="rect">
            <a:avLst/>
          </a:prstGeom>
        </p:spPr>
      </p:pic>
      <p:pic>
        <p:nvPicPr>
          <p:cNvPr id="110" name="Imagen 10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77287" y="173057"/>
            <a:ext cx="196147" cy="19462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3052" y="192114"/>
            <a:ext cx="190500" cy="190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73252" y="75751"/>
            <a:ext cx="605664" cy="180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41226" y="69802"/>
            <a:ext cx="669930" cy="2017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35824" y="126095"/>
            <a:ext cx="659295" cy="20406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8429161" y="130028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Displaying </a:t>
            </a:r>
            <a:r>
              <a:rPr lang="es-ES" sz="800" dirty="0"/>
              <a:t>messages</a:t>
            </a:r>
          </a:p>
          <a:p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1530839" y="20731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123454" y="202362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19155" y="202361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Fatal</a:t>
            </a:r>
            <a:endParaRPr lang="es-ES" sz="800" dirty="0"/>
          </a:p>
          <a:p>
            <a:endParaRPr lang="es-ES" dirty="0"/>
          </a:p>
        </p:txBody>
      </p:sp>
      <p:sp>
        <p:nvSpPr>
          <p:cNvPr id="96" name="CuadroTexto 95"/>
          <p:cNvSpPr txBox="1"/>
          <p:nvPr/>
        </p:nvSpPr>
        <p:spPr>
          <a:xfrm>
            <a:off x="-12587" y="-43294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Console</a:t>
            </a:r>
            <a:endParaRPr lang="es-ES" sz="800" dirty="0"/>
          </a:p>
          <a:p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3138627" y="13900"/>
            <a:ext cx="6301" cy="4470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4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95214" y="155947"/>
            <a:ext cx="224264" cy="221274"/>
          </a:xfrm>
          <a:prstGeom prst="rect">
            <a:avLst/>
          </a:prstGeom>
        </p:spPr>
      </p:pic>
      <p:sp>
        <p:nvSpPr>
          <p:cNvPr id="118" name="CuadroTexto 117"/>
          <p:cNvSpPr txBox="1"/>
          <p:nvPr/>
        </p:nvSpPr>
        <p:spPr>
          <a:xfrm>
            <a:off x="7572693" y="129379"/>
            <a:ext cx="728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Debug Errors</a:t>
            </a:r>
            <a:endParaRPr lang="es-ES" sz="800" dirty="0"/>
          </a:p>
          <a:p>
            <a:endParaRPr lang="es-ES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28645" y="167676"/>
            <a:ext cx="141915" cy="141915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96176" y="164336"/>
            <a:ext cx="144857" cy="144857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27417" y="222035"/>
            <a:ext cx="144857" cy="144857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87376" y="224495"/>
            <a:ext cx="144857" cy="144857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03438" y="224012"/>
            <a:ext cx="144857" cy="144857"/>
          </a:xfrm>
          <a:prstGeom prst="rect">
            <a:avLst/>
          </a:prstGeom>
        </p:spPr>
      </p:pic>
      <p:pic>
        <p:nvPicPr>
          <p:cNvPr id="136" name="Imagen 1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970" y="4701787"/>
            <a:ext cx="146213" cy="2182748"/>
          </a:xfrm>
          <a:prstGeom prst="rect">
            <a:avLst/>
          </a:prstGeom>
        </p:spPr>
      </p:pic>
      <p:sp>
        <p:nvSpPr>
          <p:cNvPr id="112" name="CuadroTexto 111"/>
          <p:cNvSpPr txBox="1"/>
          <p:nvPr/>
        </p:nvSpPr>
        <p:spPr>
          <a:xfrm>
            <a:off x="6511069" y="136700"/>
            <a:ext cx="873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Stopped Process</a:t>
            </a:r>
            <a:endParaRPr lang="es-ES" sz="800" dirty="0"/>
          </a:p>
          <a:p>
            <a:endParaRPr lang="es-ES" dirty="0"/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29951" y="167301"/>
            <a:ext cx="141915" cy="14191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621745" y="5196148"/>
            <a:ext cx="276225" cy="266700"/>
          </a:xfrm>
          <a:prstGeom prst="rect">
            <a:avLst/>
          </a:prstGeom>
        </p:spPr>
      </p:pic>
      <p:sp>
        <p:nvSpPr>
          <p:cNvPr id="97" name="CuadroTexto 96"/>
          <p:cNvSpPr txBox="1"/>
          <p:nvPr/>
        </p:nvSpPr>
        <p:spPr>
          <a:xfrm>
            <a:off x="8704880" y="4534032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b="1" u="sng" dirty="0" smtClean="0"/>
              <a:t>TIME</a:t>
            </a:r>
            <a:endParaRPr lang="es-ES" sz="1000" b="1" u="sng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401" y="6122939"/>
            <a:ext cx="1953975" cy="721143"/>
          </a:xfrm>
          <a:prstGeom prst="rect">
            <a:avLst/>
          </a:prstGeom>
        </p:spPr>
      </p:pic>
      <p:sp>
        <p:nvSpPr>
          <p:cNvPr id="98" name="Rectángulo 97"/>
          <p:cNvSpPr/>
          <p:nvPr/>
        </p:nvSpPr>
        <p:spPr>
          <a:xfrm>
            <a:off x="18219" y="4526936"/>
            <a:ext cx="1950411" cy="172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solidFill>
                  <a:schemeClr val="tx1"/>
                </a:solidFill>
              </a:rPr>
              <a:t>Drone</a:t>
            </a:r>
            <a:r>
              <a:rPr lang="es-ES" sz="1000" dirty="0" smtClean="0">
                <a:solidFill>
                  <a:schemeClr val="tx1"/>
                </a:solidFill>
              </a:rPr>
              <a:t> Status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9" name="Conector recto 58"/>
          <p:cNvCxnSpPr/>
          <p:nvPr/>
        </p:nvCxnSpPr>
        <p:spPr>
          <a:xfrm flipV="1">
            <a:off x="1962268" y="4706258"/>
            <a:ext cx="3288" cy="21378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1989061" y="4708924"/>
            <a:ext cx="198478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>
                <a:sym typeface="Wingdings" panose="05000000000000000000" pitchFamily="2" charset="2"/>
              </a:rPr>
              <a:t>Action1 : Find</a:t>
            </a:r>
          </a:p>
          <a:p>
            <a:r>
              <a:rPr lang="es-ES" sz="800" dirty="0">
                <a:sym typeface="Wingdings" panose="05000000000000000000" pitchFamily="2" charset="2"/>
              </a:rPr>
              <a:t> </a:t>
            </a:r>
            <a:r>
              <a:rPr lang="es-ES" sz="800" dirty="0" smtClean="0">
                <a:sym typeface="Wingdings" panose="05000000000000000000" pitchFamily="2" charset="2"/>
              </a:rPr>
              <a:t> Position = (8.66,15).</a:t>
            </a:r>
            <a:endParaRPr lang="es-ES" sz="800" dirty="0">
              <a:sym typeface="Wingdings" panose="05000000000000000000" pitchFamily="2" charset="2"/>
            </a:endParaRPr>
          </a:p>
          <a:p>
            <a:r>
              <a:rPr lang="es-ES" sz="800" dirty="0" smtClean="0">
                <a:sym typeface="Wingdings" panose="05000000000000000000" pitchFamily="2" charset="2"/>
              </a:rPr>
              <a:t>  TimeToReach = 4.11.</a:t>
            </a:r>
          </a:p>
          <a:p>
            <a:r>
              <a:rPr lang="es-ES" sz="800" dirty="0">
                <a:sym typeface="Wingdings" panose="05000000000000000000" pitchFamily="2" charset="2"/>
              </a:rPr>
              <a:t> </a:t>
            </a:r>
            <a:r>
              <a:rPr lang="es-ES" sz="800" dirty="0" smtClean="0">
                <a:sym typeface="Wingdings" panose="05000000000000000000" pitchFamily="2" charset="2"/>
              </a:rPr>
              <a:t> Dangerous pos = False.</a:t>
            </a:r>
          </a:p>
          <a:p>
            <a:r>
              <a:rPr lang="es-ES" sz="1000" dirty="0">
                <a:sym typeface="Wingdings" panose="05000000000000000000" pitchFamily="2" charset="2"/>
              </a:rPr>
              <a:t></a:t>
            </a:r>
            <a:r>
              <a:rPr lang="es-ES" sz="1000" dirty="0" smtClean="0">
                <a:sym typeface="Wingdings" panose="05000000000000000000" pitchFamily="2" charset="2"/>
              </a:rPr>
              <a:t>Action2 Find</a:t>
            </a:r>
          </a:p>
          <a:p>
            <a:r>
              <a:rPr lang="es-ES" sz="800" dirty="0">
                <a:sym typeface="Wingdings" panose="05000000000000000000" pitchFamily="2" charset="2"/>
              </a:rPr>
              <a:t> Position = (8.66,15).</a:t>
            </a:r>
          </a:p>
          <a:p>
            <a:r>
              <a:rPr lang="es-ES" sz="800" dirty="0">
                <a:sym typeface="Wingdings" panose="05000000000000000000" pitchFamily="2" charset="2"/>
              </a:rPr>
              <a:t> </a:t>
            </a:r>
            <a:r>
              <a:rPr lang="es-ES" sz="800" dirty="0" smtClean="0">
                <a:sym typeface="Wingdings" panose="05000000000000000000" pitchFamily="2" charset="2"/>
              </a:rPr>
              <a:t>TimeToReach </a:t>
            </a:r>
            <a:r>
              <a:rPr lang="es-ES" sz="800" dirty="0">
                <a:sym typeface="Wingdings" panose="05000000000000000000" pitchFamily="2" charset="2"/>
              </a:rPr>
              <a:t>= 4.11.</a:t>
            </a:r>
          </a:p>
          <a:p>
            <a:r>
              <a:rPr lang="es-ES" sz="800" dirty="0">
                <a:sym typeface="Wingdings" panose="05000000000000000000" pitchFamily="2" charset="2"/>
              </a:rPr>
              <a:t> </a:t>
            </a:r>
            <a:r>
              <a:rPr lang="es-ES" sz="800" dirty="0" smtClean="0">
                <a:sym typeface="Wingdings" panose="05000000000000000000" pitchFamily="2" charset="2"/>
              </a:rPr>
              <a:t>Dangerous </a:t>
            </a:r>
            <a:r>
              <a:rPr lang="es-ES" sz="800" dirty="0">
                <a:sym typeface="Wingdings" panose="05000000000000000000" pitchFamily="2" charset="2"/>
              </a:rPr>
              <a:t>pos = False.</a:t>
            </a:r>
            <a:endParaRPr lang="es-ES" sz="800" dirty="0" smtClean="0">
              <a:sym typeface="Wingdings" panose="05000000000000000000" pitchFamily="2" charset="2"/>
            </a:endParaRPr>
          </a:p>
          <a:p>
            <a:r>
              <a:rPr lang="es-ES" sz="1000" dirty="0" smtClean="0">
                <a:sym typeface="Wingdings" panose="05000000000000000000" pitchFamily="2" charset="2"/>
              </a:rPr>
              <a:t>Action3 : Find</a:t>
            </a:r>
          </a:p>
          <a:p>
            <a:r>
              <a:rPr lang="es-ES" sz="800" dirty="0">
                <a:sym typeface="Wingdings" panose="05000000000000000000" pitchFamily="2" charset="2"/>
              </a:rPr>
              <a:t> Position = (8.66,15).</a:t>
            </a:r>
          </a:p>
          <a:p>
            <a:r>
              <a:rPr lang="es-ES" sz="800" dirty="0">
                <a:sym typeface="Wingdings" panose="05000000000000000000" pitchFamily="2" charset="2"/>
              </a:rPr>
              <a:t> TimeToReach = 4.11.</a:t>
            </a:r>
          </a:p>
          <a:p>
            <a:r>
              <a:rPr lang="es-ES" sz="800" dirty="0">
                <a:sym typeface="Wingdings" panose="05000000000000000000" pitchFamily="2" charset="2"/>
              </a:rPr>
              <a:t> Dangerous pos = False</a:t>
            </a:r>
            <a:r>
              <a:rPr lang="es-ES" sz="1000" dirty="0" smtClean="0">
                <a:sym typeface="Wingdings" panose="05000000000000000000" pitchFamily="2" charset="2"/>
              </a:rPr>
              <a:t>.</a:t>
            </a:r>
            <a:endParaRPr lang="es-ES" sz="1000" dirty="0">
              <a:sym typeface="Wingdings" panose="05000000000000000000" pitchFamily="2" charset="2"/>
            </a:endParaRPr>
          </a:p>
          <a:p>
            <a:r>
              <a:rPr lang="es-ES" sz="1000" dirty="0">
                <a:sym typeface="Wingdings" panose="05000000000000000000" pitchFamily="2" charset="2"/>
              </a:rPr>
              <a:t></a:t>
            </a:r>
            <a:r>
              <a:rPr lang="es-ES" sz="1000" dirty="0" smtClean="0">
                <a:sym typeface="Wingdings" panose="05000000000000000000" pitchFamily="2" charset="2"/>
              </a:rPr>
              <a:t>Action4</a:t>
            </a:r>
          </a:p>
          <a:p>
            <a:r>
              <a:rPr lang="es-ES" sz="1000" dirty="0" smtClean="0">
                <a:sym typeface="Wingdings" panose="05000000000000000000" pitchFamily="2" charset="2"/>
              </a:rPr>
              <a:t>Action5</a:t>
            </a:r>
          </a:p>
          <a:p>
            <a:r>
              <a:rPr lang="es-ES" sz="1000" dirty="0" smtClean="0">
                <a:sym typeface="Wingdings" panose="05000000000000000000" pitchFamily="2" charset="2"/>
              </a:rPr>
              <a:t>Action6</a:t>
            </a:r>
            <a:endParaRPr lang="es-ES" sz="1000" dirty="0">
              <a:sym typeface="Wingdings" panose="05000000000000000000" pitchFamily="2" charset="2"/>
            </a:endParaRP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63" name="Picture 6" descr="http://2.bp.blogspot.com/-g5m4_0BaTP4/US4PwTD6NLI/AAAAAAAAGTo/7bqMnQ5kUqg/s1600/grafico-circular-css-2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438" y="5631148"/>
            <a:ext cx="262351" cy="2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23727" y="6115598"/>
            <a:ext cx="285750" cy="276225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634900" y="6586907"/>
            <a:ext cx="3048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8682" y="2399950"/>
            <a:ext cx="10515600" cy="1595439"/>
          </a:xfrm>
        </p:spPr>
        <p:txBody>
          <a:bodyPr/>
          <a:lstStyle/>
          <a:p>
            <a:r>
              <a:rPr lang="es-ES" dirty="0"/>
              <a:t>Vision System Errors and </a:t>
            </a:r>
            <a:r>
              <a:rPr lang="es-ES" dirty="0" smtClean="0"/>
              <a:t>Example</a:t>
            </a:r>
            <a:r>
              <a:rPr lang="es-ES" dirty="0"/>
              <a:t> Monitor Performance </a:t>
            </a:r>
            <a:r>
              <a:rPr lang="es-ES" dirty="0" smtClean="0"/>
              <a:t>in Real Environment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086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/>
          </p:nvPr>
        </p:nvGraphicFramePr>
        <p:xfrm>
          <a:off x="854978" y="441442"/>
          <a:ext cx="10515600" cy="6185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8985"/>
                <a:gridCol w="5246615"/>
              </a:tblGrid>
              <a:tr h="815648">
                <a:tc>
                  <a:txBody>
                    <a:bodyPr/>
                    <a:lstStyle/>
                    <a:p>
                      <a:r>
                        <a:rPr lang="es-ES" dirty="0" smtClean="0"/>
                        <a:t>Simulated</a:t>
                      </a:r>
                      <a:r>
                        <a:rPr lang="es-ES" baseline="0" dirty="0" smtClean="0"/>
                        <a:t> Environment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Real</a:t>
                      </a:r>
                      <a:r>
                        <a:rPr lang="es-ES" baseline="0" dirty="0" smtClean="0"/>
                        <a:t> Environment</a:t>
                      </a:r>
                      <a:endParaRPr lang="es-ES" dirty="0"/>
                    </a:p>
                  </a:txBody>
                  <a:tcPr/>
                </a:tc>
              </a:tr>
              <a:tr h="5370213">
                <a:tc>
                  <a:txBody>
                    <a:bodyPr/>
                    <a:lstStyle/>
                    <a:p>
                      <a:r>
                        <a:rPr lang="es-ES" dirty="0" smtClean="0"/>
                        <a:t> +   We can</a:t>
                      </a:r>
                      <a:r>
                        <a:rPr lang="es-ES" baseline="0" dirty="0" smtClean="0"/>
                        <a:t> select the process that we want to </a:t>
                      </a:r>
                    </a:p>
                    <a:p>
                      <a:r>
                        <a:rPr lang="es-ES" baseline="0" dirty="0" smtClean="0"/>
                        <a:t>      initialise. </a:t>
                      </a:r>
                      <a:endParaRPr lang="es-ES" dirty="0" smtClean="0"/>
                    </a:p>
                    <a:p>
                      <a:r>
                        <a:rPr lang="es-ES" dirty="0" smtClean="0"/>
                        <a:t>+   We can stop</a:t>
                      </a:r>
                      <a:r>
                        <a:rPr lang="es-ES" baseline="0" dirty="0" smtClean="0"/>
                        <a:t> and restart process in execution time.</a:t>
                      </a:r>
                    </a:p>
                    <a:p>
                      <a:r>
                        <a:rPr lang="es-ES" baseline="0" dirty="0" smtClean="0"/>
                        <a:t>+   Programmers could visualize message in order </a:t>
                      </a:r>
                    </a:p>
                    <a:p>
                      <a:r>
                        <a:rPr lang="es-ES" baseline="0" dirty="0" smtClean="0"/>
                        <a:t>     to respond and identify themself errors.</a:t>
                      </a:r>
                    </a:p>
                    <a:p>
                      <a:endParaRPr lang="es-ES" baseline="0" dirty="0" smtClean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+ 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dirty="0" smtClean="0"/>
                        <a:t>We can</a:t>
                      </a:r>
                      <a:r>
                        <a:rPr lang="es-ES" baseline="0" dirty="0" smtClean="0"/>
                        <a:t> select the process that we want to </a:t>
                      </a:r>
                    </a:p>
                    <a:p>
                      <a:r>
                        <a:rPr lang="es-ES" baseline="0" dirty="0" smtClean="0"/>
                        <a:t>      initialise. </a:t>
                      </a:r>
                      <a:endParaRPr lang="es-E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dirty="0" smtClean="0"/>
                        <a:t>We can stop</a:t>
                      </a:r>
                      <a:r>
                        <a:rPr lang="es-ES" baseline="0" dirty="0" smtClean="0"/>
                        <a:t> and restart process in execution time.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smtClean="0"/>
                        <a:t>Programmers could not have enough time to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baseline="0" dirty="0" smtClean="0"/>
                        <a:t>      visualize message in order to respond and identify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baseline="0" dirty="0" smtClean="0"/>
                        <a:t>      themself errors.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baseline="0" dirty="0" smtClean="0"/>
                        <a:t>Solution1: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/>
                        <a:t>       Save in a file messages and errors. But with this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/>
                        <a:t>       solution we can not solve errors in execution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/>
                        <a:t>       time….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/>
                        <a:t>      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baseline="0" dirty="0" smtClean="0"/>
                        <a:t>Solution2: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/>
                        <a:t>      Monitoring tool could have predefinite actions to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/>
                        <a:t>      solve basic errors. </a:t>
                      </a:r>
                      <a:r>
                        <a:rPr lang="es-ES" baseline="0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s-E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/>
                        <a:t>      Difficulty: </a:t>
                      </a:r>
                      <a:r>
                        <a:rPr lang="es-ES" baseline="0" dirty="0" smtClean="0">
                          <a:sym typeface="Wingdings" panose="05000000000000000000" pitchFamily="2" charset="2"/>
                        </a:rPr>
                        <a:t> Monitoring tool should be able to make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>
                          <a:sym typeface="Wingdings" panose="05000000000000000000" pitchFamily="2" charset="2"/>
                        </a:rPr>
                        <a:t>      difference between several errors and act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>
                          <a:sym typeface="Wingdings" panose="05000000000000000000" pitchFamily="2" charset="2"/>
                        </a:rPr>
                        <a:t>      accordingly.</a:t>
                      </a:r>
                      <a:endParaRPr lang="es-E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33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n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77" y="777300"/>
            <a:ext cx="8731958" cy="3607468"/>
          </a:xfrm>
          <a:prstGeom prst="rect">
            <a:avLst/>
          </a:prstGeom>
        </p:spPr>
      </p:pic>
      <p:pic>
        <p:nvPicPr>
          <p:cNvPr id="1026" name="Picture 2" descr="http://images.bwbx.io/cms/2012-07-06/0706_drone_630x4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" y="488438"/>
            <a:ext cx="1913457" cy="1133483"/>
          </a:xfrm>
          <a:prstGeom prst="rect">
            <a:avLst/>
          </a:prstGeom>
          <a:ln w="12700" cap="sq">
            <a:solidFill>
              <a:schemeClr val="accent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ángulo 105"/>
          <p:cNvSpPr/>
          <p:nvPr/>
        </p:nvSpPr>
        <p:spPr>
          <a:xfrm>
            <a:off x="17226184" y="1183262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/>
          <p:cNvSpPr/>
          <p:nvPr/>
        </p:nvSpPr>
        <p:spPr>
          <a:xfrm>
            <a:off x="17226184" y="11387543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Rectángulo 110"/>
          <p:cNvSpPr/>
          <p:nvPr/>
        </p:nvSpPr>
        <p:spPr>
          <a:xfrm>
            <a:off x="17226184" y="10884300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Rectángulo 112"/>
          <p:cNvSpPr/>
          <p:nvPr/>
        </p:nvSpPr>
        <p:spPr>
          <a:xfrm>
            <a:off x="17196700" y="10423588"/>
            <a:ext cx="111193" cy="112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/>
          <p:cNvSpPr/>
          <p:nvPr/>
        </p:nvSpPr>
        <p:spPr>
          <a:xfrm>
            <a:off x="1936269" y="475334"/>
            <a:ext cx="10250030" cy="454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4" name="Conector recto 123"/>
          <p:cNvCxnSpPr/>
          <p:nvPr/>
        </p:nvCxnSpPr>
        <p:spPr>
          <a:xfrm flipH="1">
            <a:off x="1940668" y="896158"/>
            <a:ext cx="10275508" cy="40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 flipH="1">
            <a:off x="41098" y="457403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12185540" y="460408"/>
            <a:ext cx="6298" cy="47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935" y="675726"/>
            <a:ext cx="192839" cy="189849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0793" y="670400"/>
            <a:ext cx="185898" cy="190255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562" y="666772"/>
            <a:ext cx="193883" cy="1938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3225" y="675726"/>
            <a:ext cx="190500" cy="190500"/>
          </a:xfrm>
          <a:prstGeom prst="rect">
            <a:avLst/>
          </a:prstGeom>
        </p:spPr>
      </p:pic>
      <p:cxnSp>
        <p:nvCxnSpPr>
          <p:cNvPr id="132" name="Conector recto 131"/>
          <p:cNvCxnSpPr/>
          <p:nvPr/>
        </p:nvCxnSpPr>
        <p:spPr>
          <a:xfrm>
            <a:off x="-28294" y="1623870"/>
            <a:ext cx="1968053" cy="3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/>
          <p:cNvSpPr txBox="1"/>
          <p:nvPr/>
        </p:nvSpPr>
        <p:spPr>
          <a:xfrm>
            <a:off x="2066973" y="460281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err="1"/>
              <a:t>Debug</a:t>
            </a:r>
            <a:r>
              <a:rPr lang="es-ES" sz="800" b="1" dirty="0"/>
              <a:t> </a:t>
            </a:r>
            <a:r>
              <a:rPr lang="es-ES" sz="800" b="1" dirty="0" err="1"/>
              <a:t>Console</a:t>
            </a:r>
            <a:endParaRPr lang="es-ES" sz="800" b="1" dirty="0"/>
          </a:p>
        </p:txBody>
      </p:sp>
      <p:pic>
        <p:nvPicPr>
          <p:cNvPr id="70" name="Imagen 6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933" y="1643447"/>
            <a:ext cx="1905335" cy="1202809"/>
          </a:xfrm>
          <a:prstGeom prst="rect">
            <a:avLst/>
          </a:prstGeom>
        </p:spPr>
      </p:pic>
      <p:cxnSp>
        <p:nvCxnSpPr>
          <p:cNvPr id="137" name="Conector recto 136"/>
          <p:cNvCxnSpPr/>
          <p:nvPr/>
        </p:nvCxnSpPr>
        <p:spPr>
          <a:xfrm>
            <a:off x="1933132" y="472290"/>
            <a:ext cx="46487" cy="63857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/>
          <p:cNvSpPr/>
          <p:nvPr/>
        </p:nvSpPr>
        <p:spPr>
          <a:xfrm>
            <a:off x="10449569" y="914985"/>
            <a:ext cx="1742431" cy="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Error </a:t>
            </a:r>
            <a:r>
              <a:rPr lang="es-ES" sz="1000" dirty="0" err="1" smtClean="0">
                <a:solidFill>
                  <a:schemeClr val="tx1"/>
                </a:solidFill>
              </a:rPr>
              <a:t>description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3" name="Conector recto 202"/>
          <p:cNvCxnSpPr/>
          <p:nvPr/>
        </p:nvCxnSpPr>
        <p:spPr>
          <a:xfrm>
            <a:off x="12192000" y="466737"/>
            <a:ext cx="11403" cy="6421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0449569" y="896158"/>
            <a:ext cx="22640" cy="3188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H="1">
            <a:off x="1960579" y="4074817"/>
            <a:ext cx="10237122" cy="12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0435159" y="1129344"/>
            <a:ext cx="18524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Error 1</a:t>
            </a:r>
            <a:r>
              <a:rPr lang="en-GB" sz="1050" dirty="0"/>
              <a:t> </a:t>
            </a:r>
            <a:r>
              <a:rPr lang="en-GB" sz="1050" b="1" dirty="0" smtClean="0"/>
              <a:t>in </a:t>
            </a:r>
            <a:r>
              <a:rPr lang="en-GB" sz="1050" b="1" u="sng" dirty="0" smtClean="0"/>
              <a:t>Pose Estimator</a:t>
            </a:r>
          </a:p>
          <a:p>
            <a:r>
              <a:rPr lang="en-GB" sz="1050" dirty="0" smtClean="0"/>
              <a:t>UAV </a:t>
            </a:r>
            <a:r>
              <a:rPr lang="en-GB" sz="1050" dirty="0"/>
              <a:t>position estimator has failed.</a:t>
            </a:r>
          </a:p>
          <a:p>
            <a:r>
              <a:rPr lang="en-GB" sz="1050" dirty="0" smtClean="0"/>
              <a:t>     System cant determine current position due to a big change that exceed velocity limit.</a:t>
            </a:r>
          </a:p>
          <a:p>
            <a:r>
              <a:rPr lang="en-GB" sz="1050" dirty="0" smtClean="0"/>
              <a:t>  </a:t>
            </a:r>
            <a:r>
              <a:rPr lang="en-GB" sz="800" dirty="0" smtClean="0"/>
              <a:t>Function</a:t>
            </a:r>
            <a:r>
              <a:rPr lang="en-GB" sz="800" dirty="0"/>
              <a:t>:</a:t>
            </a:r>
            <a:r>
              <a:rPr lang="es-ES" sz="800" dirty="0"/>
              <a:t> </a:t>
            </a:r>
            <a:r>
              <a:rPr lang="es-ES" sz="800" dirty="0" smtClean="0"/>
              <a:t>Pose </a:t>
            </a:r>
            <a:r>
              <a:rPr lang="es-ES" sz="800" dirty="0" err="1" smtClean="0"/>
              <a:t>Estimator</a:t>
            </a:r>
            <a:r>
              <a:rPr lang="en-GB" sz="800" dirty="0" smtClean="0"/>
              <a:t>.</a:t>
            </a:r>
            <a:endParaRPr lang="es-ES" sz="800" dirty="0" smtClean="0"/>
          </a:p>
          <a:p>
            <a:r>
              <a:rPr lang="en-GB" sz="800" dirty="0" smtClean="0"/>
              <a:t>        </a:t>
            </a:r>
            <a:r>
              <a:rPr lang="en-GB" sz="800" u="sng" dirty="0" smtClean="0"/>
              <a:t>Inputs 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position_map</a:t>
            </a:r>
            <a:r>
              <a:rPr lang="en-GB" sz="800" dirty="0" smtClean="0"/>
              <a:t>(Point),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  </a:t>
            </a:r>
            <a:r>
              <a:rPr lang="en-GB" sz="800" dirty="0" err="1" smtClean="0"/>
              <a:t>limit_on_sight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 [])</a:t>
            </a:r>
            <a:r>
              <a:rPr lang="es-ES" sz="800" dirty="0"/>
              <a:t> </a:t>
            </a:r>
            <a:r>
              <a:rPr lang="es-ES" sz="800" dirty="0" smtClean="0"/>
              <a:t>   </a:t>
            </a:r>
          </a:p>
          <a:p>
            <a:r>
              <a:rPr lang="es-ES" sz="800" dirty="0"/>
              <a:t> </a:t>
            </a:r>
            <a:r>
              <a:rPr lang="es-ES" sz="800" dirty="0" smtClean="0"/>
              <a:t>       </a:t>
            </a:r>
            <a:r>
              <a:rPr lang="en-GB" sz="800" u="sng" dirty="0" smtClean="0"/>
              <a:t>Outputs</a:t>
            </a:r>
            <a:r>
              <a:rPr lang="en-GB" sz="800" dirty="0" smtClean="0"/>
              <a:t>: </a:t>
            </a:r>
            <a:r>
              <a:rPr lang="en-GB" sz="800" dirty="0" err="1" smtClean="0"/>
              <a:t>position_changed</a:t>
            </a:r>
            <a:r>
              <a:rPr lang="en-GB" sz="800" dirty="0" smtClean="0"/>
              <a:t>(Point).</a:t>
            </a:r>
            <a:r>
              <a:rPr lang="es-ES" sz="800" dirty="0"/>
              <a:t> </a:t>
            </a:r>
            <a:r>
              <a:rPr lang="es-ES" sz="800" dirty="0" smtClean="0"/>
              <a:t>    </a:t>
            </a:r>
          </a:p>
          <a:p>
            <a:r>
              <a:rPr lang="es-ES" sz="800" dirty="0" smtClean="0"/>
              <a:t>        </a:t>
            </a:r>
            <a:r>
              <a:rPr lang="en-GB" sz="800" u="sng" dirty="0" smtClean="0"/>
              <a:t>Debug</a:t>
            </a:r>
            <a:r>
              <a:rPr lang="en-GB" sz="800" dirty="0" smtClean="0"/>
              <a:t> </a:t>
            </a:r>
            <a:r>
              <a:rPr lang="en-GB" sz="800" dirty="0"/>
              <a:t>: none</a:t>
            </a:r>
            <a:endParaRPr lang="es-ES" sz="800" dirty="0"/>
          </a:p>
          <a:p>
            <a:endParaRPr lang="es-ES" sz="800" dirty="0"/>
          </a:p>
          <a:p>
            <a:r>
              <a:rPr lang="es-ES" sz="900" dirty="0" smtClean="0"/>
              <a:t>      </a:t>
            </a:r>
            <a:r>
              <a:rPr lang="es-ES" sz="900" i="1" dirty="0" smtClean="0"/>
              <a:t>         </a:t>
            </a:r>
          </a:p>
          <a:p>
            <a:r>
              <a:rPr lang="es-ES" sz="1000" i="1" dirty="0" err="1" smtClean="0"/>
              <a:t>Action</a:t>
            </a:r>
            <a:r>
              <a:rPr lang="es-ES" sz="1000" i="1" dirty="0" smtClean="0"/>
              <a:t>: Pose </a:t>
            </a:r>
            <a:r>
              <a:rPr lang="es-ES" sz="1000" i="1" dirty="0" err="1" smtClean="0"/>
              <a:t>Estimator</a:t>
            </a:r>
            <a:r>
              <a:rPr lang="es-ES" sz="1000" i="1" dirty="0" smtClean="0"/>
              <a:t> process abort execution.</a:t>
            </a:r>
          </a:p>
          <a:p>
            <a:endParaRPr lang="es-ES" dirty="0"/>
          </a:p>
        </p:txBody>
      </p:sp>
      <p:pic>
        <p:nvPicPr>
          <p:cNvPr id="76" name="Imagen 7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97899" y="615440"/>
            <a:ext cx="605664" cy="180257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66853" y="609403"/>
            <a:ext cx="669930" cy="201786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99071" y="603394"/>
            <a:ext cx="659295" cy="204067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74562" y="679199"/>
            <a:ext cx="183547" cy="18354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77935" y="3555626"/>
            <a:ext cx="1857143" cy="48571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0201" y="3555876"/>
            <a:ext cx="1857143" cy="48571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72028" y="3019125"/>
            <a:ext cx="1857143" cy="48571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61826" y="3019125"/>
            <a:ext cx="1857143" cy="485714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3766" y="3070310"/>
            <a:ext cx="1457143" cy="961905"/>
          </a:xfrm>
          <a:prstGeom prst="rect">
            <a:avLst/>
          </a:prstGeom>
        </p:spPr>
      </p:pic>
      <p:sp>
        <p:nvSpPr>
          <p:cNvPr id="82" name="Rectángulo 81"/>
          <p:cNvSpPr/>
          <p:nvPr/>
        </p:nvSpPr>
        <p:spPr>
          <a:xfrm>
            <a:off x="3670" y="4037163"/>
            <a:ext cx="1962116" cy="198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Flight </a:t>
            </a:r>
            <a:r>
              <a:rPr lang="es-ES" sz="1050" dirty="0">
                <a:solidFill>
                  <a:schemeClr val="tx1"/>
                </a:solidFill>
              </a:rPr>
              <a:t>C</a:t>
            </a:r>
            <a:r>
              <a:rPr lang="es-ES" sz="1050" dirty="0" smtClean="0">
                <a:solidFill>
                  <a:schemeClr val="tx1"/>
                </a:solidFill>
              </a:rPr>
              <a:t>ontroller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28870" y="2862378"/>
            <a:ext cx="1929978" cy="18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Mission_Planner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-10828" y="4241395"/>
            <a:ext cx="1963024" cy="20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State_Map_Estimator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18653" y="4448378"/>
            <a:ext cx="1939371" cy="176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Grid_Detector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10643" y="4628798"/>
            <a:ext cx="1947381" cy="163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Robot_Detector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6183" y="4799877"/>
            <a:ext cx="1951841" cy="17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Camera_Processor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9" name="Rectángulo 88"/>
          <p:cNvSpPr/>
          <p:nvPr/>
        </p:nvSpPr>
        <p:spPr>
          <a:xfrm>
            <a:off x="5072" y="4986812"/>
            <a:ext cx="1958809" cy="17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Pose_Estimator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18281" y="5173070"/>
            <a:ext cx="1947131" cy="165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Pilot Driver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7214" y="5345246"/>
            <a:ext cx="1965423" cy="186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Odometry 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95" name="Imagen 9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8848" y="2885208"/>
            <a:ext cx="152381" cy="142857"/>
          </a:xfrm>
          <a:prstGeom prst="rect">
            <a:avLst/>
          </a:prstGeom>
        </p:spPr>
      </p:pic>
      <p:pic>
        <p:nvPicPr>
          <p:cNvPr id="96" name="Imagen 9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931" y="4078489"/>
            <a:ext cx="152381" cy="142857"/>
          </a:xfrm>
          <a:prstGeom prst="rect">
            <a:avLst/>
          </a:prstGeom>
        </p:spPr>
      </p:pic>
      <p:pic>
        <p:nvPicPr>
          <p:cNvPr id="97" name="Imagen 9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5374" y="4259756"/>
            <a:ext cx="133333" cy="161905"/>
          </a:xfrm>
          <a:prstGeom prst="rect">
            <a:avLst/>
          </a:prstGeom>
        </p:spPr>
      </p:pic>
      <p:pic>
        <p:nvPicPr>
          <p:cNvPr id="98" name="Imagen 9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1628" y="4668558"/>
            <a:ext cx="123810" cy="114286"/>
          </a:xfrm>
          <a:prstGeom prst="rect">
            <a:avLst/>
          </a:prstGeom>
        </p:spPr>
      </p:pic>
      <p:pic>
        <p:nvPicPr>
          <p:cNvPr id="99" name="Imagen 9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6634" y="4830236"/>
            <a:ext cx="123810" cy="114286"/>
          </a:xfrm>
          <a:prstGeom prst="rect">
            <a:avLst/>
          </a:prstGeom>
        </p:spPr>
      </p:pic>
      <p:pic>
        <p:nvPicPr>
          <p:cNvPr id="100" name="Imagen 9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6634" y="5015710"/>
            <a:ext cx="123810" cy="114286"/>
          </a:xfrm>
          <a:prstGeom prst="rect">
            <a:avLst/>
          </a:prstGeom>
        </p:spPr>
      </p:pic>
      <p:pic>
        <p:nvPicPr>
          <p:cNvPr id="104" name="Imagen 10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347" y="5186704"/>
            <a:ext cx="152381" cy="142857"/>
          </a:xfrm>
          <a:prstGeom prst="rect">
            <a:avLst/>
          </a:prstGeom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346" y="5367670"/>
            <a:ext cx="152381" cy="142857"/>
          </a:xfrm>
          <a:prstGeom prst="rect">
            <a:avLst/>
          </a:prstGeom>
        </p:spPr>
      </p:pic>
      <p:cxnSp>
        <p:nvCxnSpPr>
          <p:cNvPr id="107" name="Conector recto 106"/>
          <p:cNvCxnSpPr/>
          <p:nvPr/>
        </p:nvCxnSpPr>
        <p:spPr>
          <a:xfrm>
            <a:off x="33336" y="5715552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Imagen 10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0135" y="4478907"/>
            <a:ext cx="123810" cy="114286"/>
          </a:xfrm>
          <a:prstGeom prst="rect">
            <a:avLst/>
          </a:prstGeom>
        </p:spPr>
      </p:pic>
      <p:sp>
        <p:nvSpPr>
          <p:cNvPr id="110" name="Rectángulo 109"/>
          <p:cNvSpPr/>
          <p:nvPr/>
        </p:nvSpPr>
        <p:spPr>
          <a:xfrm>
            <a:off x="18282" y="5528975"/>
            <a:ext cx="1947131" cy="186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Camera_Driver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112" name="Imagen 11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9204" y="5571334"/>
            <a:ext cx="123810" cy="114286"/>
          </a:xfrm>
          <a:prstGeom prst="rect">
            <a:avLst/>
          </a:prstGeom>
        </p:spPr>
      </p:pic>
      <p:cxnSp>
        <p:nvCxnSpPr>
          <p:cNvPr id="114" name="Conector recto 113"/>
          <p:cNvCxnSpPr/>
          <p:nvPr/>
        </p:nvCxnSpPr>
        <p:spPr>
          <a:xfrm>
            <a:off x="17969" y="2843653"/>
            <a:ext cx="1947817" cy="1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 flipH="1">
            <a:off x="2" y="457403"/>
            <a:ext cx="11611" cy="6400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/>
          <p:cNvSpPr txBox="1"/>
          <p:nvPr/>
        </p:nvSpPr>
        <p:spPr>
          <a:xfrm>
            <a:off x="3264563" y="629399"/>
            <a:ext cx="4427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War</a:t>
            </a:r>
            <a:r>
              <a:rPr lang="es-ES" sz="800" dirty="0"/>
              <a:t>m</a:t>
            </a:r>
          </a:p>
          <a:p>
            <a:endParaRPr lang="es-ES" dirty="0"/>
          </a:p>
        </p:txBody>
      </p:sp>
      <p:sp>
        <p:nvSpPr>
          <p:cNvPr id="72" name="CuadroTexto 71"/>
          <p:cNvSpPr txBox="1"/>
          <p:nvPr/>
        </p:nvSpPr>
        <p:spPr>
          <a:xfrm>
            <a:off x="3818420" y="616074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</a:t>
            </a:r>
            <a:endParaRPr lang="es-ES" sz="800" dirty="0"/>
          </a:p>
          <a:p>
            <a:endParaRPr lang="es-ES" dirty="0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60032" y="662830"/>
            <a:ext cx="144857" cy="144857"/>
          </a:xfrm>
          <a:prstGeom prst="rect">
            <a:avLst/>
          </a:prstGeom>
        </p:spPr>
      </p:pic>
      <p:pic>
        <p:nvPicPr>
          <p:cNvPr id="74" name="Imagen 7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06384" y="656053"/>
            <a:ext cx="144857" cy="144857"/>
          </a:xfrm>
          <a:prstGeom prst="rect">
            <a:avLst/>
          </a:prstGeom>
        </p:spPr>
      </p:pic>
      <p:sp>
        <p:nvSpPr>
          <p:cNvPr id="78" name="CuadroTexto 77"/>
          <p:cNvSpPr txBox="1"/>
          <p:nvPr/>
        </p:nvSpPr>
        <p:spPr>
          <a:xfrm>
            <a:off x="4557945" y="617749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UAV Status</a:t>
            </a:r>
            <a:endParaRPr lang="es-ES" sz="800" dirty="0"/>
          </a:p>
          <a:p>
            <a:endParaRPr lang="es-ES" dirty="0"/>
          </a:p>
        </p:txBody>
      </p:sp>
      <p:sp>
        <p:nvSpPr>
          <p:cNvPr id="115" name="CuadroTexto 114"/>
          <p:cNvSpPr txBox="1"/>
          <p:nvPr/>
        </p:nvSpPr>
        <p:spPr>
          <a:xfrm>
            <a:off x="4752633" y="448496"/>
            <a:ext cx="81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View </a:t>
            </a:r>
            <a:r>
              <a:rPr lang="es-ES" sz="800" b="1" dirty="0" err="1" smtClean="0"/>
              <a:t>Pannel</a:t>
            </a:r>
            <a:endParaRPr lang="es-ES" sz="800" b="1" dirty="0"/>
          </a:p>
        </p:txBody>
      </p:sp>
      <p:pic>
        <p:nvPicPr>
          <p:cNvPr id="116" name="Imagen 11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447992" y="656053"/>
            <a:ext cx="144857" cy="144857"/>
          </a:xfrm>
          <a:prstGeom prst="rect">
            <a:avLst/>
          </a:prstGeom>
        </p:spPr>
      </p:pic>
      <p:pic>
        <p:nvPicPr>
          <p:cNvPr id="117" name="Imagen 11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50579" y="650407"/>
            <a:ext cx="144857" cy="144857"/>
          </a:xfrm>
          <a:prstGeom prst="rect">
            <a:avLst/>
          </a:prstGeom>
        </p:spPr>
      </p:pic>
      <p:sp>
        <p:nvSpPr>
          <p:cNvPr id="118" name="CuadroTexto 117"/>
          <p:cNvSpPr txBox="1"/>
          <p:nvPr/>
        </p:nvSpPr>
        <p:spPr>
          <a:xfrm>
            <a:off x="5375673" y="620091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Error </a:t>
            </a:r>
            <a:r>
              <a:rPr lang="es-ES" sz="800" dirty="0" err="1" smtClean="0"/>
              <a:t>Description</a:t>
            </a:r>
            <a:endParaRPr lang="es-ES" dirty="0"/>
          </a:p>
        </p:txBody>
      </p:sp>
      <p:sp>
        <p:nvSpPr>
          <p:cNvPr id="119" name="CuadroTexto 118"/>
          <p:cNvSpPr txBox="1"/>
          <p:nvPr/>
        </p:nvSpPr>
        <p:spPr>
          <a:xfrm>
            <a:off x="6458156" y="620091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Messages</a:t>
            </a:r>
            <a:endParaRPr lang="es-ES" dirty="0"/>
          </a:p>
        </p:txBody>
      </p:sp>
      <p:pic>
        <p:nvPicPr>
          <p:cNvPr id="123" name="Imagen 12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05819" y="654918"/>
            <a:ext cx="144857" cy="144857"/>
          </a:xfrm>
          <a:prstGeom prst="rect">
            <a:avLst/>
          </a:prstGeom>
        </p:spPr>
      </p:pic>
      <p:cxnSp>
        <p:nvCxnSpPr>
          <p:cNvPr id="125" name="Conector recto 124"/>
          <p:cNvCxnSpPr/>
          <p:nvPr/>
        </p:nvCxnSpPr>
        <p:spPr>
          <a:xfrm>
            <a:off x="4283741" y="472290"/>
            <a:ext cx="0" cy="4681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2"/>
          <a:stretch/>
        </p:blipFill>
        <p:spPr>
          <a:xfrm>
            <a:off x="-10828" y="0"/>
            <a:ext cx="12213912" cy="469253"/>
          </a:xfrm>
        </p:spPr>
      </p:pic>
      <p:cxnSp>
        <p:nvCxnSpPr>
          <p:cNvPr id="92" name="Conector recto 91"/>
          <p:cNvCxnSpPr/>
          <p:nvPr/>
        </p:nvCxnSpPr>
        <p:spPr>
          <a:xfrm flipH="1">
            <a:off x="45554" y="469255"/>
            <a:ext cx="12175079" cy="1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4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3062</TotalTime>
  <Words>6509</Words>
  <Application>Microsoft Office PowerPoint</Application>
  <PresentationFormat>Panorámica</PresentationFormat>
  <Paragraphs>1887</Paragraphs>
  <Slides>85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85</vt:i4>
      </vt:variant>
    </vt:vector>
  </HeadingPairs>
  <TitlesOfParts>
    <vt:vector size="93" baseType="lpstr">
      <vt:lpstr>Arial Unicode MS</vt:lpstr>
      <vt:lpstr>Arial</vt:lpstr>
      <vt:lpstr>Calibri</vt:lpstr>
      <vt:lpstr>Calibri Light</vt:lpstr>
      <vt:lpstr>Courier New</vt:lpstr>
      <vt:lpstr>Times New Roman</vt:lpstr>
      <vt:lpstr>Wingdings</vt:lpstr>
      <vt:lpstr>Tema de Office</vt:lpstr>
      <vt:lpstr>Monitoring tool IARC 7th </vt:lpstr>
      <vt:lpstr>Prototype A</vt:lpstr>
      <vt:lpstr>Initial Screen</vt:lpstr>
      <vt:lpstr>Presentación de PowerPoint</vt:lpstr>
      <vt:lpstr>Error Case 1a Simulation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Prototype B</vt:lpstr>
      <vt:lpstr>Initial Screen</vt:lpstr>
      <vt:lpstr>Presentación de PowerPoint</vt:lpstr>
      <vt:lpstr>Error Case 1b Simulation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Error 1b: UAV position estimator has failed.</vt:lpstr>
      <vt:lpstr>Error Case 2b Simulation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Error 2b: Tracked Robot X has disappear.</vt:lpstr>
      <vt:lpstr>Error Case 3b Simulation</vt:lpstr>
      <vt:lpstr>Presentación de PowerPoint</vt:lpstr>
      <vt:lpstr>Presentación de PowerPoint</vt:lpstr>
      <vt:lpstr>Presentación de PowerPoint</vt:lpstr>
      <vt:lpstr>Presentación de PowerPoint</vt:lpstr>
      <vt:lpstr>Error 3b: Unexpected exception has been throw.</vt:lpstr>
      <vt:lpstr>Error Case 4b Simulation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Error 4b: High Limit has been exceeded.</vt:lpstr>
      <vt:lpstr>Questions We have</vt:lpstr>
      <vt:lpstr>ANNEX: Others Designes</vt:lpstr>
      <vt:lpstr>First Design</vt:lpstr>
      <vt:lpstr>Presentación de PowerPoint</vt:lpstr>
      <vt:lpstr>Second Design</vt:lpstr>
      <vt:lpstr>Presentación de PowerPoint</vt:lpstr>
      <vt:lpstr>Third Design</vt:lpstr>
      <vt:lpstr>Presentación de PowerPoint</vt:lpstr>
      <vt:lpstr>Vision System Errors and Example Monitor Performance in Real Environment</vt:lpstr>
      <vt:lpstr>Presentación de PowerPoint</vt:lpstr>
    </vt:vector>
  </TitlesOfParts>
  <Company>Grupo I&amp;K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Yolanda De la Hoz;Marcos Bernal</dc:creator>
  <cp:lastModifiedBy>Yolanda93</cp:lastModifiedBy>
  <cp:revision>186</cp:revision>
  <dcterms:created xsi:type="dcterms:W3CDTF">2014-10-22T12:28:33Z</dcterms:created>
  <dcterms:modified xsi:type="dcterms:W3CDTF">2014-11-30T20:48:37Z</dcterms:modified>
</cp:coreProperties>
</file>