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581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Shape 4"/>
          <p:cNvSpPr txBox="1"/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Shape 5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Shape 70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Shape 256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Shape 264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4" name="Shape 274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4" name="Shape 284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0" name="Shape 300"/>
          <p:cNvSpPr txBox="1"/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Shape 3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Shape 317"/>
          <p:cNvSpPr txBox="1"/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Shape 333"/>
          <p:cNvSpPr txBox="1"/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5" name="Shape 345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Shape 35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" name="Shape 354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Shape 36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Shape 370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Shape 102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0" name="Shape 390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Shape 414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Shape 44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5" name="Shape 445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Shape 14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Shape 157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Shape 1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Shape 175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Shape 192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Shape 22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Shape 221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Shape 240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09600" y="908050"/>
            <a:ext cx="10977562" cy="6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 rot="5400000">
            <a:off x="3835401" y="-1625598"/>
            <a:ext cx="4525963" cy="10977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7606507" y="2145507"/>
            <a:ext cx="5218112" cy="2743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body" idx="1"/>
          </p:nvPr>
        </p:nvSpPr>
        <p:spPr>
          <a:xfrm rot="5400000">
            <a:off x="2041526" y="-523873"/>
            <a:ext cx="5218112" cy="80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PECLOGO-eff-0-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46914" y="2886609"/>
            <a:ext cx="1060349" cy="79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 descr="PPECLOGO-eff-0-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30461" y="2758265"/>
            <a:ext cx="1096814" cy="83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PPECLOGO-eff-0-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0450" y="1447779"/>
            <a:ext cx="3013731" cy="237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PPECLOGO-eff-0-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67437" y="3771071"/>
            <a:ext cx="524127" cy="39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PPECLOGO-eff-0-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376340" y="2904247"/>
            <a:ext cx="401158" cy="3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PPECLOGO-eff-0-2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277817" y="2574150"/>
            <a:ext cx="981730" cy="75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PPECLOGO-eff-5-4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261941" y="3206628"/>
            <a:ext cx="1477636" cy="112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PPECLOGO-eff-5-2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352403" y="3446014"/>
            <a:ext cx="1834443" cy="143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PPECLOGO-eff-5-4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886102" y="2725339"/>
            <a:ext cx="1116792" cy="85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PPECLOGO-eff-0-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942800" y="3624921"/>
            <a:ext cx="522112" cy="39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PPECLOGO-eff-0-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254878" y="2365001"/>
            <a:ext cx="522110" cy="39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PPECLOGO-eff2-1-2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054436" y="2795894"/>
            <a:ext cx="1697366" cy="14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PPECLOGO-eff2-1-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983626" y="2785815"/>
            <a:ext cx="437444" cy="36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PPECLOGO-eff2-1-4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519340" y="3325060"/>
            <a:ext cx="703539" cy="58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PPECLOGO-eff2-1-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9239009" y="2909285"/>
            <a:ext cx="360840" cy="3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PPECLOGO-eff2-1-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9744989" y="3446014"/>
            <a:ext cx="282222" cy="23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xit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3" presetClass="exit" presetSubtype="3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963613" y="4406901"/>
            <a:ext cx="10366375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8F8F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body" idx="1"/>
          </p:nvPr>
        </p:nvSpPr>
        <p:spPr>
          <a:xfrm>
            <a:off x="963613" y="2906713"/>
            <a:ext cx="10366375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8F8F8"/>
              </a:buClr>
              <a:buFont typeface="Arial" panose="020B0604020202020204"/>
              <a:buNone/>
              <a:defRPr sz="2000" b="0" i="0" u="none" strike="noStrike" cap="none">
                <a:solidFill>
                  <a:srgbClr val="F8F8F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17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25625" y="908050"/>
            <a:ext cx="10601348" cy="6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body" idx="1"/>
          </p:nvPr>
        </p:nvSpPr>
        <p:spPr>
          <a:xfrm>
            <a:off x="825625" y="1600200"/>
            <a:ext cx="1060134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63835" y="73172"/>
            <a:ext cx="1227153" cy="48646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07175" y="0"/>
                </a:lnTo>
                <a:lnTo>
                  <a:pt x="120000" y="59902"/>
                </a:lnTo>
                <a:lnTo>
                  <a:pt x="107175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6834" y="73172"/>
            <a:ext cx="10215808" cy="48646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18451" y="0"/>
                </a:lnTo>
                <a:lnTo>
                  <a:pt x="120000" y="59902"/>
                </a:lnTo>
                <a:lnTo>
                  <a:pt x="118451" y="120000"/>
                </a:lnTo>
                <a:lnTo>
                  <a:pt x="0" y="120000"/>
                </a:lnTo>
                <a:lnTo>
                  <a:pt x="1539" y="599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1320057" y="73172"/>
            <a:ext cx="812870" cy="48646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9471" y="599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11537052" y="116632"/>
            <a:ext cx="474796" cy="353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7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7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09600" y="908050"/>
            <a:ext cx="10977562" cy="6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body" idx="1"/>
          </p:nvPr>
        </p:nvSpPr>
        <p:spPr>
          <a:xfrm>
            <a:off x="609599" y="1600200"/>
            <a:ext cx="5411787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2"/>
          </p:nvPr>
        </p:nvSpPr>
        <p:spPr>
          <a:xfrm>
            <a:off x="6173787" y="1600200"/>
            <a:ext cx="5413375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274637"/>
            <a:ext cx="1097756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609600" y="1535112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body" idx="2"/>
          </p:nvPr>
        </p:nvSpPr>
        <p:spPr>
          <a:xfrm>
            <a:off x="609600" y="2174875"/>
            <a:ext cx="538956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body" idx="3"/>
          </p:nvPr>
        </p:nvSpPr>
        <p:spPr>
          <a:xfrm>
            <a:off x="6196012" y="1535112"/>
            <a:ext cx="5391151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body" idx="4"/>
          </p:nvPr>
        </p:nvSpPr>
        <p:spPr>
          <a:xfrm>
            <a:off x="6196012" y="2174875"/>
            <a:ext cx="5391151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1206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09600" y="908050"/>
            <a:ext cx="10977562" cy="6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09600" y="273048"/>
            <a:ext cx="4013200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4768850" y="273052"/>
            <a:ext cx="6818312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609600" y="1435101"/>
            <a:ext cx="4013200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390775" y="4800600"/>
            <a:ext cx="7318375" cy="566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" name="Shape 42"/>
          <p:cNvSpPr/>
          <p:nvPr>
            <p:ph type="pic" idx="2"/>
          </p:nvPr>
        </p:nvSpPr>
        <p:spPr>
          <a:xfrm>
            <a:off x="2390775" y="612775"/>
            <a:ext cx="7318375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body" idx="1"/>
          </p:nvPr>
        </p:nvSpPr>
        <p:spPr>
          <a:xfrm>
            <a:off x="2390775" y="5367337"/>
            <a:ext cx="7318375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908050"/>
            <a:ext cx="10977562" cy="6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body" idx="1"/>
          </p:nvPr>
        </p:nvSpPr>
        <p:spPr>
          <a:xfrm>
            <a:off x="609600" y="1600200"/>
            <a:ext cx="10977562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6799" cy="3996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Shape 73"/>
          <p:cNvGrpSpPr/>
          <p:nvPr/>
        </p:nvGrpSpPr>
        <p:grpSpPr>
          <a:xfrm>
            <a:off x="8848724" y="332657"/>
            <a:ext cx="495299" cy="509588"/>
            <a:chOff x="7127875" y="5013176"/>
            <a:chExt cx="495299" cy="509588"/>
          </a:xfrm>
        </p:grpSpPr>
        <p:sp>
          <p:nvSpPr>
            <p:cNvPr id="74" name="Shape 74"/>
            <p:cNvSpPr/>
            <p:nvPr/>
          </p:nvSpPr>
          <p:spPr>
            <a:xfrm>
              <a:off x="712787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215188" y="5073501"/>
              <a:ext cx="331786" cy="3270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217" y="44705"/>
                  </a:moveTo>
                  <a:cubicBezTo>
                    <a:pt x="80936" y="45294"/>
                    <a:pt x="80374" y="45588"/>
                    <a:pt x="80093" y="46176"/>
                  </a:cubicBezTo>
                  <a:cubicBezTo>
                    <a:pt x="80093" y="46176"/>
                    <a:pt x="80093" y="46176"/>
                    <a:pt x="80093" y="46176"/>
                  </a:cubicBezTo>
                  <a:cubicBezTo>
                    <a:pt x="79812" y="46764"/>
                    <a:pt x="79531" y="47352"/>
                    <a:pt x="79250" y="47647"/>
                  </a:cubicBezTo>
                  <a:cubicBezTo>
                    <a:pt x="79250" y="47941"/>
                    <a:pt x="79250" y="47941"/>
                    <a:pt x="79250" y="48235"/>
                  </a:cubicBezTo>
                  <a:cubicBezTo>
                    <a:pt x="78969" y="48529"/>
                    <a:pt x="78688" y="49117"/>
                    <a:pt x="78407" y="49705"/>
                  </a:cubicBezTo>
                  <a:cubicBezTo>
                    <a:pt x="78407" y="49705"/>
                    <a:pt x="78407" y="49705"/>
                    <a:pt x="78407" y="50000"/>
                  </a:cubicBezTo>
                  <a:cubicBezTo>
                    <a:pt x="78407" y="50294"/>
                    <a:pt x="78126" y="50882"/>
                    <a:pt x="78126" y="51470"/>
                  </a:cubicBezTo>
                  <a:cubicBezTo>
                    <a:pt x="78126" y="51764"/>
                    <a:pt x="78126" y="51764"/>
                    <a:pt x="78126" y="52058"/>
                  </a:cubicBezTo>
                  <a:cubicBezTo>
                    <a:pt x="77845" y="52647"/>
                    <a:pt x="77845" y="53235"/>
                    <a:pt x="77845" y="53823"/>
                  </a:cubicBezTo>
                  <a:cubicBezTo>
                    <a:pt x="77845" y="54705"/>
                    <a:pt x="78126" y="55588"/>
                    <a:pt x="78126" y="56176"/>
                  </a:cubicBezTo>
                  <a:cubicBezTo>
                    <a:pt x="78126" y="56470"/>
                    <a:pt x="78126" y="56470"/>
                    <a:pt x="78126" y="56470"/>
                  </a:cubicBezTo>
                  <a:cubicBezTo>
                    <a:pt x="78407" y="57352"/>
                    <a:pt x="78407" y="57941"/>
                    <a:pt x="78688" y="58529"/>
                  </a:cubicBezTo>
                  <a:cubicBezTo>
                    <a:pt x="78688" y="58823"/>
                    <a:pt x="78688" y="58823"/>
                    <a:pt x="78688" y="58823"/>
                  </a:cubicBezTo>
                  <a:cubicBezTo>
                    <a:pt x="78969" y="59705"/>
                    <a:pt x="79250" y="60294"/>
                    <a:pt x="79812" y="60882"/>
                  </a:cubicBezTo>
                  <a:cubicBezTo>
                    <a:pt x="79812" y="60882"/>
                    <a:pt x="79812" y="61176"/>
                    <a:pt x="79812" y="61176"/>
                  </a:cubicBezTo>
                  <a:cubicBezTo>
                    <a:pt x="80093" y="61764"/>
                    <a:pt x="80655" y="62352"/>
                    <a:pt x="80936" y="62941"/>
                  </a:cubicBezTo>
                  <a:cubicBezTo>
                    <a:pt x="80936" y="62941"/>
                    <a:pt x="80936" y="62941"/>
                    <a:pt x="80936" y="62941"/>
                  </a:cubicBezTo>
                  <a:cubicBezTo>
                    <a:pt x="81498" y="63529"/>
                    <a:pt x="82060" y="64117"/>
                    <a:pt x="82622" y="64411"/>
                  </a:cubicBezTo>
                  <a:cubicBezTo>
                    <a:pt x="82622" y="64411"/>
                    <a:pt x="82622" y="64705"/>
                    <a:pt x="82622" y="64705"/>
                  </a:cubicBezTo>
                  <a:cubicBezTo>
                    <a:pt x="83185" y="65000"/>
                    <a:pt x="83747" y="65588"/>
                    <a:pt x="84309" y="65882"/>
                  </a:cubicBezTo>
                  <a:cubicBezTo>
                    <a:pt x="84309" y="65882"/>
                    <a:pt x="84590" y="65882"/>
                    <a:pt x="84590" y="65882"/>
                  </a:cubicBezTo>
                  <a:cubicBezTo>
                    <a:pt x="85152" y="66470"/>
                    <a:pt x="85714" y="66764"/>
                    <a:pt x="86557" y="67058"/>
                  </a:cubicBezTo>
                  <a:cubicBezTo>
                    <a:pt x="86557" y="67058"/>
                    <a:pt x="86557" y="67058"/>
                    <a:pt x="86557" y="67058"/>
                  </a:cubicBezTo>
                  <a:cubicBezTo>
                    <a:pt x="87962" y="67647"/>
                    <a:pt x="89648" y="67941"/>
                    <a:pt x="91334" y="67941"/>
                  </a:cubicBezTo>
                  <a:cubicBezTo>
                    <a:pt x="98641" y="67941"/>
                    <a:pt x="104543" y="61764"/>
                    <a:pt x="104543" y="53823"/>
                  </a:cubicBezTo>
                  <a:cubicBezTo>
                    <a:pt x="104543" y="46176"/>
                    <a:pt x="98641" y="40000"/>
                    <a:pt x="91334" y="40000"/>
                  </a:cubicBezTo>
                  <a:cubicBezTo>
                    <a:pt x="89367" y="40000"/>
                    <a:pt x="87681" y="40294"/>
                    <a:pt x="85995" y="41176"/>
                  </a:cubicBezTo>
                  <a:cubicBezTo>
                    <a:pt x="85995" y="41176"/>
                    <a:pt x="85995" y="41176"/>
                    <a:pt x="85995" y="41176"/>
                  </a:cubicBezTo>
                  <a:cubicBezTo>
                    <a:pt x="85995" y="41176"/>
                    <a:pt x="85995" y="41176"/>
                    <a:pt x="85714" y="41176"/>
                  </a:cubicBezTo>
                  <a:cubicBezTo>
                    <a:pt x="85433" y="41470"/>
                    <a:pt x="84871" y="41764"/>
                    <a:pt x="84590" y="42058"/>
                  </a:cubicBezTo>
                  <a:cubicBezTo>
                    <a:pt x="84309" y="42058"/>
                    <a:pt x="84309" y="42058"/>
                    <a:pt x="84028" y="42058"/>
                  </a:cubicBezTo>
                  <a:cubicBezTo>
                    <a:pt x="83747" y="42352"/>
                    <a:pt x="83185" y="42941"/>
                    <a:pt x="82622" y="43235"/>
                  </a:cubicBezTo>
                  <a:cubicBezTo>
                    <a:pt x="82622" y="43235"/>
                    <a:pt x="82622" y="43235"/>
                    <a:pt x="82622" y="43235"/>
                  </a:cubicBezTo>
                  <a:cubicBezTo>
                    <a:pt x="82341" y="43529"/>
                    <a:pt x="81779" y="44117"/>
                    <a:pt x="81498" y="44411"/>
                  </a:cubicBezTo>
                  <a:cubicBezTo>
                    <a:pt x="81498" y="44411"/>
                    <a:pt x="81217" y="44705"/>
                    <a:pt x="81217" y="44705"/>
                  </a:cubicBezTo>
                  <a:close/>
                  <a:moveTo>
                    <a:pt x="59859" y="27941"/>
                  </a:moveTo>
                  <a:lnTo>
                    <a:pt x="59859" y="27941"/>
                  </a:lnTo>
                  <a:cubicBezTo>
                    <a:pt x="67447" y="27941"/>
                    <a:pt x="73348" y="21470"/>
                    <a:pt x="73348" y="13823"/>
                  </a:cubicBezTo>
                  <a:cubicBezTo>
                    <a:pt x="73348" y="6176"/>
                    <a:pt x="67447" y="0"/>
                    <a:pt x="59859" y="0"/>
                  </a:cubicBezTo>
                  <a:cubicBezTo>
                    <a:pt x="52552" y="0"/>
                    <a:pt x="46651" y="6176"/>
                    <a:pt x="46651" y="13823"/>
                  </a:cubicBezTo>
                  <a:cubicBezTo>
                    <a:pt x="46651" y="21470"/>
                    <a:pt x="52552" y="27941"/>
                    <a:pt x="59859" y="27941"/>
                  </a:cubicBezTo>
                  <a:close/>
                  <a:moveTo>
                    <a:pt x="72505" y="67058"/>
                  </a:moveTo>
                  <a:lnTo>
                    <a:pt x="72505" y="67058"/>
                  </a:lnTo>
                  <a:lnTo>
                    <a:pt x="72505" y="56470"/>
                  </a:lnTo>
                  <a:cubicBezTo>
                    <a:pt x="72505" y="55588"/>
                    <a:pt x="72224" y="54705"/>
                    <a:pt x="72224" y="53823"/>
                  </a:cubicBezTo>
                  <a:cubicBezTo>
                    <a:pt x="72224" y="52941"/>
                    <a:pt x="72505" y="52352"/>
                    <a:pt x="72505" y="51470"/>
                  </a:cubicBezTo>
                  <a:lnTo>
                    <a:pt x="72505" y="50882"/>
                  </a:lnTo>
                  <a:lnTo>
                    <a:pt x="72505" y="50882"/>
                  </a:lnTo>
                  <a:cubicBezTo>
                    <a:pt x="73629" y="44411"/>
                    <a:pt x="77283" y="39411"/>
                    <a:pt x="82341" y="36470"/>
                  </a:cubicBezTo>
                  <a:cubicBezTo>
                    <a:pt x="78688" y="32941"/>
                    <a:pt x="73911" y="30588"/>
                    <a:pt x="68571" y="30588"/>
                  </a:cubicBezTo>
                  <a:lnTo>
                    <a:pt x="51428" y="30588"/>
                  </a:lnTo>
                  <a:cubicBezTo>
                    <a:pt x="46088" y="30588"/>
                    <a:pt x="41311" y="32941"/>
                    <a:pt x="37658" y="36470"/>
                  </a:cubicBezTo>
                  <a:cubicBezTo>
                    <a:pt x="43559" y="39705"/>
                    <a:pt x="47494" y="46470"/>
                    <a:pt x="47494" y="53823"/>
                  </a:cubicBezTo>
                  <a:cubicBezTo>
                    <a:pt x="47494" y="55588"/>
                    <a:pt x="47494" y="57058"/>
                    <a:pt x="47213" y="58529"/>
                  </a:cubicBezTo>
                  <a:lnTo>
                    <a:pt x="47213" y="67058"/>
                  </a:lnTo>
                  <a:cubicBezTo>
                    <a:pt x="52552" y="69411"/>
                    <a:pt x="57049" y="73823"/>
                    <a:pt x="59859" y="79117"/>
                  </a:cubicBezTo>
                  <a:cubicBezTo>
                    <a:pt x="62669" y="73823"/>
                    <a:pt x="67166" y="69705"/>
                    <a:pt x="72505" y="67058"/>
                  </a:cubicBezTo>
                  <a:close/>
                  <a:moveTo>
                    <a:pt x="53957" y="80000"/>
                  </a:moveTo>
                  <a:lnTo>
                    <a:pt x="53957" y="80000"/>
                  </a:lnTo>
                  <a:cubicBezTo>
                    <a:pt x="53395" y="79411"/>
                    <a:pt x="53114" y="78823"/>
                    <a:pt x="52552" y="78235"/>
                  </a:cubicBezTo>
                  <a:cubicBezTo>
                    <a:pt x="52552" y="77941"/>
                    <a:pt x="52271" y="77941"/>
                    <a:pt x="52271" y="77941"/>
                  </a:cubicBezTo>
                  <a:cubicBezTo>
                    <a:pt x="51990" y="77352"/>
                    <a:pt x="51428" y="77058"/>
                    <a:pt x="50866" y="76470"/>
                  </a:cubicBezTo>
                  <a:cubicBezTo>
                    <a:pt x="50866" y="76470"/>
                    <a:pt x="50866" y="76176"/>
                    <a:pt x="50866" y="76176"/>
                  </a:cubicBezTo>
                  <a:cubicBezTo>
                    <a:pt x="50304" y="75882"/>
                    <a:pt x="49742" y="75294"/>
                    <a:pt x="49180" y="75000"/>
                  </a:cubicBezTo>
                  <a:cubicBezTo>
                    <a:pt x="49180" y="75000"/>
                    <a:pt x="49180" y="74705"/>
                    <a:pt x="48899" y="74705"/>
                  </a:cubicBezTo>
                  <a:cubicBezTo>
                    <a:pt x="47213" y="73529"/>
                    <a:pt x="45245" y="72352"/>
                    <a:pt x="42997" y="71764"/>
                  </a:cubicBezTo>
                  <a:cubicBezTo>
                    <a:pt x="42435" y="71470"/>
                    <a:pt x="42154" y="71470"/>
                    <a:pt x="41592" y="71176"/>
                  </a:cubicBezTo>
                  <a:cubicBezTo>
                    <a:pt x="41311" y="71176"/>
                    <a:pt x="41030" y="71176"/>
                    <a:pt x="40749" y="71176"/>
                  </a:cubicBezTo>
                  <a:cubicBezTo>
                    <a:pt x="40468" y="71176"/>
                    <a:pt x="40187" y="70882"/>
                    <a:pt x="39625" y="70882"/>
                  </a:cubicBezTo>
                  <a:cubicBezTo>
                    <a:pt x="39625" y="70882"/>
                    <a:pt x="39344" y="70882"/>
                    <a:pt x="39063" y="70882"/>
                  </a:cubicBezTo>
                  <a:cubicBezTo>
                    <a:pt x="38501" y="70882"/>
                    <a:pt x="37939" y="70882"/>
                    <a:pt x="37377" y="70882"/>
                  </a:cubicBezTo>
                  <a:lnTo>
                    <a:pt x="19953" y="70882"/>
                  </a:lnTo>
                  <a:cubicBezTo>
                    <a:pt x="8992" y="70882"/>
                    <a:pt x="0" y="80294"/>
                    <a:pt x="0" y="92058"/>
                  </a:cubicBezTo>
                  <a:lnTo>
                    <a:pt x="0" y="120000"/>
                  </a:lnTo>
                  <a:lnTo>
                    <a:pt x="11803" y="120000"/>
                  </a:lnTo>
                  <a:lnTo>
                    <a:pt x="11803" y="90882"/>
                  </a:lnTo>
                  <a:lnTo>
                    <a:pt x="15737" y="90882"/>
                  </a:lnTo>
                  <a:lnTo>
                    <a:pt x="15737" y="120000"/>
                  </a:lnTo>
                  <a:lnTo>
                    <a:pt x="41030" y="120000"/>
                  </a:lnTo>
                  <a:lnTo>
                    <a:pt x="41030" y="90882"/>
                  </a:lnTo>
                  <a:lnTo>
                    <a:pt x="45245" y="90882"/>
                  </a:lnTo>
                  <a:lnTo>
                    <a:pt x="45245" y="120000"/>
                  </a:lnTo>
                  <a:lnTo>
                    <a:pt x="57330" y="120000"/>
                  </a:lnTo>
                  <a:lnTo>
                    <a:pt x="57330" y="92058"/>
                  </a:lnTo>
                  <a:cubicBezTo>
                    <a:pt x="57330" y="87352"/>
                    <a:pt x="56206" y="83235"/>
                    <a:pt x="53957" y="80000"/>
                  </a:cubicBezTo>
                  <a:cubicBezTo>
                    <a:pt x="53957" y="80000"/>
                    <a:pt x="53957" y="80000"/>
                    <a:pt x="53957" y="80000"/>
                  </a:cubicBezTo>
                  <a:close/>
                  <a:moveTo>
                    <a:pt x="99765" y="70882"/>
                  </a:moveTo>
                  <a:lnTo>
                    <a:pt x="99765" y="70882"/>
                  </a:lnTo>
                  <a:lnTo>
                    <a:pt x="82622" y="70882"/>
                  </a:lnTo>
                  <a:cubicBezTo>
                    <a:pt x="82060" y="70882"/>
                    <a:pt x="81498" y="70882"/>
                    <a:pt x="80936" y="70882"/>
                  </a:cubicBezTo>
                  <a:cubicBezTo>
                    <a:pt x="80655" y="70882"/>
                    <a:pt x="80374" y="70882"/>
                    <a:pt x="80093" y="70882"/>
                  </a:cubicBezTo>
                  <a:cubicBezTo>
                    <a:pt x="79812" y="70882"/>
                    <a:pt x="79531" y="71176"/>
                    <a:pt x="78969" y="71176"/>
                  </a:cubicBezTo>
                  <a:cubicBezTo>
                    <a:pt x="78688" y="71176"/>
                    <a:pt x="78688" y="71176"/>
                    <a:pt x="78407" y="71176"/>
                  </a:cubicBezTo>
                  <a:cubicBezTo>
                    <a:pt x="77845" y="71470"/>
                    <a:pt x="77564" y="71470"/>
                    <a:pt x="77002" y="71764"/>
                  </a:cubicBezTo>
                  <a:cubicBezTo>
                    <a:pt x="73911" y="72647"/>
                    <a:pt x="71381" y="74117"/>
                    <a:pt x="68852" y="76470"/>
                  </a:cubicBezTo>
                  <a:cubicBezTo>
                    <a:pt x="68852" y="76470"/>
                    <a:pt x="68852" y="76470"/>
                    <a:pt x="68852" y="76470"/>
                  </a:cubicBezTo>
                  <a:cubicBezTo>
                    <a:pt x="68290" y="77058"/>
                    <a:pt x="68009" y="77352"/>
                    <a:pt x="67447" y="77941"/>
                  </a:cubicBezTo>
                  <a:cubicBezTo>
                    <a:pt x="67447" y="77941"/>
                    <a:pt x="67447" y="78235"/>
                    <a:pt x="67447" y="78235"/>
                  </a:cubicBezTo>
                  <a:cubicBezTo>
                    <a:pt x="64355" y="81764"/>
                    <a:pt x="62388" y="86764"/>
                    <a:pt x="62388" y="92058"/>
                  </a:cubicBezTo>
                  <a:lnTo>
                    <a:pt x="62388" y="120000"/>
                  </a:lnTo>
                  <a:lnTo>
                    <a:pt x="74192" y="120000"/>
                  </a:lnTo>
                  <a:lnTo>
                    <a:pt x="74192" y="90882"/>
                  </a:lnTo>
                  <a:lnTo>
                    <a:pt x="78407" y="90882"/>
                  </a:lnTo>
                  <a:lnTo>
                    <a:pt x="78407" y="120000"/>
                  </a:lnTo>
                  <a:lnTo>
                    <a:pt x="103700" y="120000"/>
                  </a:lnTo>
                  <a:lnTo>
                    <a:pt x="103700" y="90882"/>
                  </a:lnTo>
                  <a:lnTo>
                    <a:pt x="107915" y="90882"/>
                  </a:lnTo>
                  <a:lnTo>
                    <a:pt x="107915" y="120000"/>
                  </a:lnTo>
                  <a:lnTo>
                    <a:pt x="120000" y="120000"/>
                  </a:lnTo>
                  <a:lnTo>
                    <a:pt x="120000" y="92058"/>
                  </a:lnTo>
                  <a:cubicBezTo>
                    <a:pt x="120000" y="80294"/>
                    <a:pt x="111007" y="70882"/>
                    <a:pt x="99765" y="70882"/>
                  </a:cubicBezTo>
                  <a:close/>
                  <a:moveTo>
                    <a:pt x="28665" y="67941"/>
                  </a:moveTo>
                  <a:lnTo>
                    <a:pt x="28665" y="67941"/>
                  </a:lnTo>
                  <a:cubicBezTo>
                    <a:pt x="30351" y="67941"/>
                    <a:pt x="32037" y="67647"/>
                    <a:pt x="33442" y="67058"/>
                  </a:cubicBezTo>
                  <a:cubicBezTo>
                    <a:pt x="33442" y="67058"/>
                    <a:pt x="33442" y="67058"/>
                    <a:pt x="33442" y="67058"/>
                  </a:cubicBezTo>
                  <a:cubicBezTo>
                    <a:pt x="34285" y="66764"/>
                    <a:pt x="34847" y="66470"/>
                    <a:pt x="35409" y="65882"/>
                  </a:cubicBezTo>
                  <a:cubicBezTo>
                    <a:pt x="35409" y="65882"/>
                    <a:pt x="35409" y="65882"/>
                    <a:pt x="35409" y="65882"/>
                  </a:cubicBezTo>
                  <a:cubicBezTo>
                    <a:pt x="36252" y="65588"/>
                    <a:pt x="36814" y="65000"/>
                    <a:pt x="37377" y="64705"/>
                  </a:cubicBezTo>
                  <a:cubicBezTo>
                    <a:pt x="37377" y="64705"/>
                    <a:pt x="37377" y="64705"/>
                    <a:pt x="37377" y="64705"/>
                  </a:cubicBezTo>
                  <a:cubicBezTo>
                    <a:pt x="38501" y="63529"/>
                    <a:pt x="39344" y="62352"/>
                    <a:pt x="40187" y="61176"/>
                  </a:cubicBezTo>
                  <a:cubicBezTo>
                    <a:pt x="40187" y="60882"/>
                    <a:pt x="40187" y="60882"/>
                    <a:pt x="40187" y="60882"/>
                  </a:cubicBezTo>
                  <a:cubicBezTo>
                    <a:pt x="40468" y="60294"/>
                    <a:pt x="40749" y="59705"/>
                    <a:pt x="41030" y="58823"/>
                  </a:cubicBezTo>
                  <a:cubicBezTo>
                    <a:pt x="41030" y="58823"/>
                    <a:pt x="41311" y="58823"/>
                    <a:pt x="41311" y="58529"/>
                  </a:cubicBezTo>
                  <a:cubicBezTo>
                    <a:pt x="41592" y="57941"/>
                    <a:pt x="41592" y="57352"/>
                    <a:pt x="41873" y="56470"/>
                  </a:cubicBezTo>
                  <a:cubicBezTo>
                    <a:pt x="41873" y="56470"/>
                    <a:pt x="41873" y="56470"/>
                    <a:pt x="41873" y="56176"/>
                  </a:cubicBezTo>
                  <a:cubicBezTo>
                    <a:pt x="41873" y="55588"/>
                    <a:pt x="42154" y="54705"/>
                    <a:pt x="42154" y="53823"/>
                  </a:cubicBezTo>
                  <a:cubicBezTo>
                    <a:pt x="42154" y="53235"/>
                    <a:pt x="41873" y="52647"/>
                    <a:pt x="41873" y="52058"/>
                  </a:cubicBezTo>
                  <a:cubicBezTo>
                    <a:pt x="41873" y="51764"/>
                    <a:pt x="41873" y="51764"/>
                    <a:pt x="41873" y="51470"/>
                  </a:cubicBezTo>
                  <a:cubicBezTo>
                    <a:pt x="41592" y="50882"/>
                    <a:pt x="41592" y="50294"/>
                    <a:pt x="41311" y="49705"/>
                  </a:cubicBezTo>
                  <a:cubicBezTo>
                    <a:pt x="41311" y="49705"/>
                    <a:pt x="41311" y="49705"/>
                    <a:pt x="41311" y="49705"/>
                  </a:cubicBezTo>
                  <a:cubicBezTo>
                    <a:pt x="41311" y="49117"/>
                    <a:pt x="41030" y="48529"/>
                    <a:pt x="40749" y="48235"/>
                  </a:cubicBezTo>
                  <a:cubicBezTo>
                    <a:pt x="40749" y="47941"/>
                    <a:pt x="40749" y="47941"/>
                    <a:pt x="40749" y="47647"/>
                  </a:cubicBezTo>
                  <a:cubicBezTo>
                    <a:pt x="40468" y="47352"/>
                    <a:pt x="40187" y="46764"/>
                    <a:pt x="39906" y="46176"/>
                  </a:cubicBezTo>
                  <a:lnTo>
                    <a:pt x="39906" y="46176"/>
                  </a:lnTo>
                  <a:cubicBezTo>
                    <a:pt x="39344" y="45588"/>
                    <a:pt x="39063" y="45294"/>
                    <a:pt x="38782" y="44705"/>
                  </a:cubicBezTo>
                  <a:cubicBezTo>
                    <a:pt x="38501" y="44705"/>
                    <a:pt x="38501" y="44411"/>
                    <a:pt x="38501" y="44411"/>
                  </a:cubicBezTo>
                  <a:cubicBezTo>
                    <a:pt x="38220" y="44117"/>
                    <a:pt x="37658" y="43529"/>
                    <a:pt x="37377" y="43235"/>
                  </a:cubicBezTo>
                  <a:cubicBezTo>
                    <a:pt x="37377" y="43235"/>
                    <a:pt x="37377" y="43235"/>
                    <a:pt x="37096" y="43235"/>
                  </a:cubicBezTo>
                  <a:cubicBezTo>
                    <a:pt x="36814" y="42941"/>
                    <a:pt x="36252" y="42352"/>
                    <a:pt x="35690" y="42058"/>
                  </a:cubicBezTo>
                  <a:cubicBezTo>
                    <a:pt x="35690" y="42058"/>
                    <a:pt x="35690" y="42058"/>
                    <a:pt x="35409" y="42058"/>
                  </a:cubicBezTo>
                  <a:cubicBezTo>
                    <a:pt x="35128" y="41764"/>
                    <a:pt x="34566" y="41470"/>
                    <a:pt x="34004" y="41176"/>
                  </a:cubicBezTo>
                  <a:cubicBezTo>
                    <a:pt x="34004" y="41176"/>
                    <a:pt x="34004" y="41176"/>
                    <a:pt x="34004" y="41176"/>
                  </a:cubicBezTo>
                  <a:cubicBezTo>
                    <a:pt x="32318" y="40294"/>
                    <a:pt x="30632" y="40000"/>
                    <a:pt x="28665" y="40000"/>
                  </a:cubicBezTo>
                  <a:cubicBezTo>
                    <a:pt x="21358" y="40000"/>
                    <a:pt x="15175" y="46176"/>
                    <a:pt x="15175" y="53823"/>
                  </a:cubicBezTo>
                  <a:cubicBezTo>
                    <a:pt x="15175" y="61764"/>
                    <a:pt x="21358" y="67941"/>
                    <a:pt x="28665" y="67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9464674" y="332657"/>
            <a:ext cx="495299" cy="509588"/>
            <a:chOff x="7743825" y="5013176"/>
            <a:chExt cx="495299" cy="509588"/>
          </a:xfrm>
        </p:grpSpPr>
        <p:sp>
          <p:nvSpPr>
            <p:cNvPr id="77" name="Shape 77"/>
            <p:cNvSpPr/>
            <p:nvPr/>
          </p:nvSpPr>
          <p:spPr>
            <a:xfrm>
              <a:off x="774382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834313" y="5141764"/>
              <a:ext cx="311149" cy="2508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1200" y="39105"/>
                  </a:moveTo>
                  <a:lnTo>
                    <a:pt x="44100" y="60575"/>
                  </a:lnTo>
                  <a:cubicBezTo>
                    <a:pt x="45900" y="62108"/>
                    <a:pt x="47400" y="63642"/>
                    <a:pt x="48900" y="65175"/>
                  </a:cubicBezTo>
                  <a:lnTo>
                    <a:pt x="61200" y="49456"/>
                  </a:lnTo>
                  <a:lnTo>
                    <a:pt x="74400" y="66709"/>
                  </a:lnTo>
                  <a:lnTo>
                    <a:pt x="93300" y="42555"/>
                  </a:lnTo>
                  <a:lnTo>
                    <a:pt x="96300" y="51757"/>
                  </a:lnTo>
                  <a:lnTo>
                    <a:pt x="102300" y="25686"/>
                  </a:lnTo>
                  <a:lnTo>
                    <a:pt x="81600" y="33354"/>
                  </a:lnTo>
                  <a:lnTo>
                    <a:pt x="89100" y="37188"/>
                  </a:lnTo>
                  <a:lnTo>
                    <a:pt x="74400" y="55974"/>
                  </a:lnTo>
                  <a:lnTo>
                    <a:pt x="61200" y="39105"/>
                  </a:lnTo>
                  <a:close/>
                  <a:moveTo>
                    <a:pt x="120000" y="16102"/>
                  </a:moveTo>
                  <a:lnTo>
                    <a:pt x="120000" y="16102"/>
                  </a:lnTo>
                  <a:lnTo>
                    <a:pt x="120000" y="6134"/>
                  </a:lnTo>
                  <a:lnTo>
                    <a:pt x="72900" y="6134"/>
                  </a:lnTo>
                  <a:lnTo>
                    <a:pt x="72900" y="0"/>
                  </a:lnTo>
                  <a:lnTo>
                    <a:pt x="68400" y="0"/>
                  </a:lnTo>
                  <a:lnTo>
                    <a:pt x="68400" y="6134"/>
                  </a:lnTo>
                  <a:lnTo>
                    <a:pt x="24000" y="6134"/>
                  </a:lnTo>
                  <a:lnTo>
                    <a:pt x="24000" y="16102"/>
                  </a:lnTo>
                  <a:lnTo>
                    <a:pt x="27300" y="16102"/>
                  </a:lnTo>
                  <a:lnTo>
                    <a:pt x="27300" y="24536"/>
                  </a:lnTo>
                  <a:cubicBezTo>
                    <a:pt x="29700" y="24920"/>
                    <a:pt x="31800" y="25686"/>
                    <a:pt x="33900" y="27220"/>
                  </a:cubicBezTo>
                  <a:lnTo>
                    <a:pt x="33900" y="16102"/>
                  </a:lnTo>
                  <a:lnTo>
                    <a:pt x="110400" y="16102"/>
                  </a:lnTo>
                  <a:lnTo>
                    <a:pt x="110400" y="78594"/>
                  </a:lnTo>
                  <a:lnTo>
                    <a:pt x="55500" y="78594"/>
                  </a:lnTo>
                  <a:cubicBezTo>
                    <a:pt x="55800" y="79744"/>
                    <a:pt x="56100" y="80894"/>
                    <a:pt x="56100" y="82044"/>
                  </a:cubicBezTo>
                  <a:lnTo>
                    <a:pt x="110400" y="82044"/>
                  </a:lnTo>
                  <a:lnTo>
                    <a:pt x="110400" y="85495"/>
                  </a:lnTo>
                  <a:lnTo>
                    <a:pt x="56400" y="85495"/>
                  </a:lnTo>
                  <a:cubicBezTo>
                    <a:pt x="56400" y="86261"/>
                    <a:pt x="56700" y="86645"/>
                    <a:pt x="56700" y="87412"/>
                  </a:cubicBezTo>
                  <a:lnTo>
                    <a:pt x="56700" y="95463"/>
                  </a:lnTo>
                  <a:lnTo>
                    <a:pt x="68400" y="95463"/>
                  </a:lnTo>
                  <a:lnTo>
                    <a:pt x="68400" y="119233"/>
                  </a:lnTo>
                  <a:lnTo>
                    <a:pt x="72900" y="119233"/>
                  </a:lnTo>
                  <a:lnTo>
                    <a:pt x="72900" y="95463"/>
                  </a:lnTo>
                  <a:lnTo>
                    <a:pt x="87600" y="95463"/>
                  </a:lnTo>
                  <a:lnTo>
                    <a:pt x="94500" y="118466"/>
                  </a:lnTo>
                  <a:lnTo>
                    <a:pt x="99000" y="116932"/>
                  </a:lnTo>
                  <a:lnTo>
                    <a:pt x="92400" y="95463"/>
                  </a:lnTo>
                  <a:lnTo>
                    <a:pt x="120000" y="95463"/>
                  </a:lnTo>
                  <a:lnTo>
                    <a:pt x="120000" y="85495"/>
                  </a:lnTo>
                  <a:lnTo>
                    <a:pt x="117000" y="85495"/>
                  </a:lnTo>
                  <a:lnTo>
                    <a:pt x="117000" y="16102"/>
                  </a:lnTo>
                  <a:lnTo>
                    <a:pt x="120000" y="16102"/>
                  </a:lnTo>
                  <a:close/>
                  <a:moveTo>
                    <a:pt x="25200" y="62108"/>
                  </a:moveTo>
                  <a:lnTo>
                    <a:pt x="25200" y="62108"/>
                  </a:lnTo>
                  <a:cubicBezTo>
                    <a:pt x="31500" y="62108"/>
                    <a:pt x="36900" y="55207"/>
                    <a:pt x="36900" y="47156"/>
                  </a:cubicBezTo>
                  <a:cubicBezTo>
                    <a:pt x="36900" y="38722"/>
                    <a:pt x="31500" y="32204"/>
                    <a:pt x="25200" y="32204"/>
                  </a:cubicBezTo>
                  <a:cubicBezTo>
                    <a:pt x="18600" y="32204"/>
                    <a:pt x="13500" y="38722"/>
                    <a:pt x="13500" y="47156"/>
                  </a:cubicBezTo>
                  <a:cubicBezTo>
                    <a:pt x="13500" y="55207"/>
                    <a:pt x="18600" y="62108"/>
                    <a:pt x="25200" y="62108"/>
                  </a:cubicBezTo>
                  <a:close/>
                  <a:moveTo>
                    <a:pt x="32700" y="65175"/>
                  </a:moveTo>
                  <a:lnTo>
                    <a:pt x="32700" y="65175"/>
                  </a:lnTo>
                  <a:lnTo>
                    <a:pt x="28200" y="65175"/>
                  </a:lnTo>
                  <a:lnTo>
                    <a:pt x="29100" y="65559"/>
                  </a:lnTo>
                  <a:cubicBezTo>
                    <a:pt x="29400" y="65942"/>
                    <a:pt x="29700" y="67092"/>
                    <a:pt x="29400" y="67859"/>
                  </a:cubicBezTo>
                  <a:lnTo>
                    <a:pt x="27900" y="72843"/>
                  </a:lnTo>
                  <a:lnTo>
                    <a:pt x="30600" y="101980"/>
                  </a:lnTo>
                  <a:lnTo>
                    <a:pt x="25500" y="108115"/>
                  </a:lnTo>
                  <a:lnTo>
                    <a:pt x="20100" y="101980"/>
                  </a:lnTo>
                  <a:lnTo>
                    <a:pt x="23100" y="72843"/>
                  </a:lnTo>
                  <a:lnTo>
                    <a:pt x="21300" y="67859"/>
                  </a:lnTo>
                  <a:cubicBezTo>
                    <a:pt x="21300" y="67092"/>
                    <a:pt x="21300" y="65942"/>
                    <a:pt x="21900" y="65559"/>
                  </a:cubicBezTo>
                  <a:lnTo>
                    <a:pt x="22800" y="65175"/>
                  </a:lnTo>
                  <a:lnTo>
                    <a:pt x="17700" y="65175"/>
                  </a:lnTo>
                  <a:cubicBezTo>
                    <a:pt x="7800" y="65175"/>
                    <a:pt x="0" y="75143"/>
                    <a:pt x="0" y="87412"/>
                  </a:cubicBezTo>
                  <a:lnTo>
                    <a:pt x="0" y="120000"/>
                  </a:lnTo>
                  <a:lnTo>
                    <a:pt x="10200" y="120000"/>
                  </a:lnTo>
                  <a:lnTo>
                    <a:pt x="10200" y="86645"/>
                  </a:lnTo>
                  <a:lnTo>
                    <a:pt x="13800" y="86645"/>
                  </a:lnTo>
                  <a:lnTo>
                    <a:pt x="13800" y="120000"/>
                  </a:lnTo>
                  <a:lnTo>
                    <a:pt x="36000" y="120000"/>
                  </a:lnTo>
                  <a:lnTo>
                    <a:pt x="36000" y="86645"/>
                  </a:lnTo>
                  <a:lnTo>
                    <a:pt x="39600" y="86645"/>
                  </a:lnTo>
                  <a:lnTo>
                    <a:pt x="39600" y="120000"/>
                  </a:lnTo>
                  <a:lnTo>
                    <a:pt x="50100" y="120000"/>
                  </a:lnTo>
                  <a:lnTo>
                    <a:pt x="50100" y="87412"/>
                  </a:lnTo>
                  <a:cubicBezTo>
                    <a:pt x="50100" y="75143"/>
                    <a:pt x="42300" y="65175"/>
                    <a:pt x="32700" y="65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10047288" y="332657"/>
            <a:ext cx="495299" cy="509588"/>
            <a:chOff x="8326438" y="5013176"/>
            <a:chExt cx="495299" cy="509588"/>
          </a:xfrm>
        </p:grpSpPr>
        <p:sp>
          <p:nvSpPr>
            <p:cNvPr id="80" name="Shape 80"/>
            <p:cNvSpPr/>
            <p:nvPr/>
          </p:nvSpPr>
          <p:spPr>
            <a:xfrm>
              <a:off x="8326438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443913" y="5125889"/>
              <a:ext cx="279399" cy="284162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234" y="97352"/>
                  </a:moveTo>
                  <a:cubicBezTo>
                    <a:pt x="105921" y="97352"/>
                    <a:pt x="108603" y="100056"/>
                    <a:pt x="108603" y="103436"/>
                  </a:cubicBezTo>
                  <a:cubicBezTo>
                    <a:pt x="108603" y="106816"/>
                    <a:pt x="105921" y="109859"/>
                    <a:pt x="102234" y="109859"/>
                  </a:cubicBezTo>
                  <a:cubicBezTo>
                    <a:pt x="98882" y="109859"/>
                    <a:pt x="96201" y="106816"/>
                    <a:pt x="96201" y="103436"/>
                  </a:cubicBezTo>
                  <a:cubicBezTo>
                    <a:pt x="96201" y="100056"/>
                    <a:pt x="98882" y="97352"/>
                    <a:pt x="102234" y="97352"/>
                  </a:cubicBezTo>
                  <a:close/>
                  <a:moveTo>
                    <a:pt x="78770" y="69971"/>
                  </a:moveTo>
                  <a:lnTo>
                    <a:pt x="80111" y="73014"/>
                  </a:lnTo>
                  <a:lnTo>
                    <a:pt x="76759" y="76394"/>
                  </a:lnTo>
                  <a:lnTo>
                    <a:pt x="73743" y="79436"/>
                  </a:lnTo>
                  <a:cubicBezTo>
                    <a:pt x="72067" y="81464"/>
                    <a:pt x="69720" y="82816"/>
                    <a:pt x="67374" y="83830"/>
                  </a:cubicBezTo>
                  <a:lnTo>
                    <a:pt x="88491" y="105126"/>
                  </a:lnTo>
                  <a:lnTo>
                    <a:pt x="98547" y="118647"/>
                  </a:lnTo>
                  <a:lnTo>
                    <a:pt x="103575" y="119999"/>
                  </a:lnTo>
                  <a:lnTo>
                    <a:pt x="118324" y="105126"/>
                  </a:lnTo>
                  <a:lnTo>
                    <a:pt x="116983" y="99718"/>
                  </a:lnTo>
                  <a:lnTo>
                    <a:pt x="103910" y="89577"/>
                  </a:lnTo>
                  <a:lnTo>
                    <a:pt x="83798" y="69295"/>
                  </a:lnTo>
                  <a:lnTo>
                    <a:pt x="81787" y="71323"/>
                  </a:lnTo>
                  <a:lnTo>
                    <a:pt x="78770" y="69971"/>
                  </a:lnTo>
                  <a:close/>
                  <a:moveTo>
                    <a:pt x="43240" y="42591"/>
                  </a:moveTo>
                  <a:lnTo>
                    <a:pt x="46927" y="39211"/>
                  </a:lnTo>
                  <a:lnTo>
                    <a:pt x="49944" y="40901"/>
                  </a:lnTo>
                  <a:lnTo>
                    <a:pt x="48268" y="37859"/>
                  </a:lnTo>
                  <a:lnTo>
                    <a:pt x="51620" y="34478"/>
                  </a:lnTo>
                  <a:lnTo>
                    <a:pt x="51955" y="34140"/>
                  </a:lnTo>
                  <a:cubicBezTo>
                    <a:pt x="52960" y="32112"/>
                    <a:pt x="53296" y="30084"/>
                    <a:pt x="53296" y="28056"/>
                  </a:cubicBezTo>
                  <a:cubicBezTo>
                    <a:pt x="53296" y="13859"/>
                    <a:pt x="39888" y="0"/>
                    <a:pt x="25474" y="338"/>
                  </a:cubicBezTo>
                  <a:cubicBezTo>
                    <a:pt x="25474" y="338"/>
                    <a:pt x="24134" y="2028"/>
                    <a:pt x="23128" y="2704"/>
                  </a:cubicBezTo>
                  <a:cubicBezTo>
                    <a:pt x="34525" y="14197"/>
                    <a:pt x="33519" y="12507"/>
                    <a:pt x="33519" y="19267"/>
                  </a:cubicBezTo>
                  <a:cubicBezTo>
                    <a:pt x="33519" y="25014"/>
                    <a:pt x="24469" y="34140"/>
                    <a:pt x="19106" y="34140"/>
                  </a:cubicBezTo>
                  <a:cubicBezTo>
                    <a:pt x="11731" y="34140"/>
                    <a:pt x="14078" y="35154"/>
                    <a:pt x="2681" y="23661"/>
                  </a:cubicBezTo>
                  <a:cubicBezTo>
                    <a:pt x="1675" y="24338"/>
                    <a:pt x="0" y="26028"/>
                    <a:pt x="0" y="26028"/>
                  </a:cubicBezTo>
                  <a:cubicBezTo>
                    <a:pt x="335" y="40225"/>
                    <a:pt x="13407" y="54084"/>
                    <a:pt x="27821" y="54084"/>
                  </a:cubicBezTo>
                  <a:cubicBezTo>
                    <a:pt x="30167" y="54084"/>
                    <a:pt x="32849" y="53070"/>
                    <a:pt x="35530" y="51718"/>
                  </a:cubicBezTo>
                  <a:lnTo>
                    <a:pt x="36201" y="52394"/>
                  </a:lnTo>
                  <a:cubicBezTo>
                    <a:pt x="37206" y="50028"/>
                    <a:pt x="38547" y="47661"/>
                    <a:pt x="40223" y="45971"/>
                  </a:cubicBezTo>
                  <a:lnTo>
                    <a:pt x="43240" y="42591"/>
                  </a:lnTo>
                  <a:close/>
                  <a:moveTo>
                    <a:pt x="115642" y="11830"/>
                  </a:moveTo>
                  <a:lnTo>
                    <a:pt x="107597" y="3380"/>
                  </a:lnTo>
                  <a:cubicBezTo>
                    <a:pt x="105251" y="1352"/>
                    <a:pt x="102569" y="338"/>
                    <a:pt x="99553" y="338"/>
                  </a:cubicBezTo>
                  <a:cubicBezTo>
                    <a:pt x="96871" y="338"/>
                    <a:pt x="93854" y="1352"/>
                    <a:pt x="91508" y="3380"/>
                  </a:cubicBezTo>
                  <a:lnTo>
                    <a:pt x="56312" y="39211"/>
                  </a:lnTo>
                  <a:cubicBezTo>
                    <a:pt x="57318" y="41239"/>
                    <a:pt x="56648" y="44281"/>
                    <a:pt x="54972" y="45971"/>
                  </a:cubicBezTo>
                  <a:cubicBezTo>
                    <a:pt x="53966" y="47323"/>
                    <a:pt x="51955" y="48000"/>
                    <a:pt x="50279" y="48000"/>
                  </a:cubicBezTo>
                  <a:cubicBezTo>
                    <a:pt x="49608" y="48000"/>
                    <a:pt x="48603" y="47661"/>
                    <a:pt x="47932" y="47323"/>
                  </a:cubicBezTo>
                  <a:lnTo>
                    <a:pt x="44916" y="50704"/>
                  </a:lnTo>
                  <a:cubicBezTo>
                    <a:pt x="40558" y="55098"/>
                    <a:pt x="40558" y="62197"/>
                    <a:pt x="44916" y="66591"/>
                  </a:cubicBezTo>
                  <a:lnTo>
                    <a:pt x="45586" y="67267"/>
                  </a:lnTo>
                  <a:lnTo>
                    <a:pt x="18100" y="94985"/>
                  </a:lnTo>
                  <a:lnTo>
                    <a:pt x="10726" y="97690"/>
                  </a:lnTo>
                  <a:lnTo>
                    <a:pt x="0" y="113239"/>
                  </a:lnTo>
                  <a:lnTo>
                    <a:pt x="6703" y="119999"/>
                  </a:lnTo>
                  <a:lnTo>
                    <a:pt x="22122" y="109183"/>
                  </a:lnTo>
                  <a:lnTo>
                    <a:pt x="24804" y="101746"/>
                  </a:lnTo>
                  <a:lnTo>
                    <a:pt x="52290" y="74028"/>
                  </a:lnTo>
                  <a:lnTo>
                    <a:pt x="53296" y="75042"/>
                  </a:lnTo>
                  <a:cubicBezTo>
                    <a:pt x="55307" y="77070"/>
                    <a:pt x="58324" y="78084"/>
                    <a:pt x="61005" y="78084"/>
                  </a:cubicBezTo>
                  <a:cubicBezTo>
                    <a:pt x="64022" y="78084"/>
                    <a:pt x="67039" y="77070"/>
                    <a:pt x="69050" y="75042"/>
                  </a:cubicBezTo>
                  <a:lnTo>
                    <a:pt x="72067" y="71661"/>
                  </a:lnTo>
                  <a:cubicBezTo>
                    <a:pt x="71061" y="69633"/>
                    <a:pt x="72067" y="66591"/>
                    <a:pt x="73743" y="64901"/>
                  </a:cubicBezTo>
                  <a:cubicBezTo>
                    <a:pt x="74748" y="63549"/>
                    <a:pt x="76759" y="62873"/>
                    <a:pt x="78435" y="62873"/>
                  </a:cubicBezTo>
                  <a:cubicBezTo>
                    <a:pt x="79106" y="62873"/>
                    <a:pt x="79776" y="63211"/>
                    <a:pt x="80446" y="63549"/>
                  </a:cubicBezTo>
                  <a:lnTo>
                    <a:pt x="115642" y="27718"/>
                  </a:lnTo>
                  <a:cubicBezTo>
                    <a:pt x="120000" y="23323"/>
                    <a:pt x="120000" y="16225"/>
                    <a:pt x="115642" y="1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10661650" y="332657"/>
            <a:ext cx="493710" cy="509588"/>
            <a:chOff x="8940800" y="5013176"/>
            <a:chExt cx="493711" cy="509588"/>
          </a:xfrm>
        </p:grpSpPr>
        <p:sp>
          <p:nvSpPr>
            <p:cNvPr id="83" name="Shape 83"/>
            <p:cNvSpPr/>
            <p:nvPr/>
          </p:nvSpPr>
          <p:spPr>
            <a:xfrm>
              <a:off x="8940800" y="5013176"/>
              <a:ext cx="493711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043988" y="5105251"/>
              <a:ext cx="300036" cy="330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30697" y="13398"/>
                  </a:moveTo>
                  <a:cubicBezTo>
                    <a:pt x="30697" y="16019"/>
                    <a:pt x="33178" y="18349"/>
                    <a:pt x="36279" y="18349"/>
                  </a:cubicBezTo>
                  <a:lnTo>
                    <a:pt x="73178" y="18349"/>
                  </a:lnTo>
                  <a:cubicBezTo>
                    <a:pt x="76279" y="18349"/>
                    <a:pt x="78449" y="16019"/>
                    <a:pt x="78449" y="13398"/>
                  </a:cubicBezTo>
                  <a:cubicBezTo>
                    <a:pt x="78449" y="10485"/>
                    <a:pt x="76279" y="8155"/>
                    <a:pt x="73178" y="8155"/>
                  </a:cubicBezTo>
                  <a:lnTo>
                    <a:pt x="63255" y="8155"/>
                  </a:lnTo>
                  <a:cubicBezTo>
                    <a:pt x="63255" y="3786"/>
                    <a:pt x="59534" y="0"/>
                    <a:pt x="54573" y="0"/>
                  </a:cubicBezTo>
                  <a:cubicBezTo>
                    <a:pt x="49922" y="0"/>
                    <a:pt x="45891" y="3786"/>
                    <a:pt x="45891" y="8155"/>
                  </a:cubicBezTo>
                  <a:lnTo>
                    <a:pt x="36279" y="8155"/>
                  </a:lnTo>
                  <a:cubicBezTo>
                    <a:pt x="33178" y="8155"/>
                    <a:pt x="30697" y="10485"/>
                    <a:pt x="30697" y="13398"/>
                  </a:cubicBezTo>
                  <a:close/>
                  <a:moveTo>
                    <a:pt x="97054" y="103398"/>
                  </a:moveTo>
                  <a:cubicBezTo>
                    <a:pt x="97674" y="103689"/>
                    <a:pt x="98294" y="103980"/>
                    <a:pt x="98604" y="103980"/>
                  </a:cubicBezTo>
                  <a:cubicBezTo>
                    <a:pt x="99224" y="103980"/>
                    <a:pt x="99844" y="103689"/>
                    <a:pt x="100465" y="103398"/>
                  </a:cubicBezTo>
                  <a:cubicBezTo>
                    <a:pt x="101085" y="102524"/>
                    <a:pt x="101085" y="101359"/>
                    <a:pt x="100465" y="100485"/>
                  </a:cubicBezTo>
                  <a:lnTo>
                    <a:pt x="93333" y="94077"/>
                  </a:lnTo>
                  <a:lnTo>
                    <a:pt x="93333" y="78058"/>
                  </a:lnTo>
                  <a:cubicBezTo>
                    <a:pt x="93333" y="76893"/>
                    <a:pt x="92403" y="75728"/>
                    <a:pt x="91162" y="75728"/>
                  </a:cubicBezTo>
                  <a:cubicBezTo>
                    <a:pt x="89922" y="75728"/>
                    <a:pt x="88992" y="76893"/>
                    <a:pt x="88992" y="78058"/>
                  </a:cubicBezTo>
                  <a:lnTo>
                    <a:pt x="88992" y="94951"/>
                  </a:lnTo>
                  <a:cubicBezTo>
                    <a:pt x="88992" y="94951"/>
                    <a:pt x="88992" y="95242"/>
                    <a:pt x="88992" y="95242"/>
                  </a:cubicBezTo>
                  <a:cubicBezTo>
                    <a:pt x="88992" y="95242"/>
                    <a:pt x="88992" y="95242"/>
                    <a:pt x="88992" y="95533"/>
                  </a:cubicBezTo>
                  <a:cubicBezTo>
                    <a:pt x="88992" y="95533"/>
                    <a:pt x="88992" y="95533"/>
                    <a:pt x="89302" y="95533"/>
                  </a:cubicBezTo>
                  <a:cubicBezTo>
                    <a:pt x="89302" y="95825"/>
                    <a:pt x="89302" y="95825"/>
                    <a:pt x="89302" y="95825"/>
                  </a:cubicBezTo>
                  <a:cubicBezTo>
                    <a:pt x="89302" y="95825"/>
                    <a:pt x="89302" y="95825"/>
                    <a:pt x="89302" y="96116"/>
                  </a:cubicBezTo>
                  <a:cubicBezTo>
                    <a:pt x="89302" y="96116"/>
                    <a:pt x="89612" y="96116"/>
                    <a:pt x="89612" y="96407"/>
                  </a:cubicBezTo>
                  <a:cubicBezTo>
                    <a:pt x="89612" y="96407"/>
                    <a:pt x="89612" y="96407"/>
                    <a:pt x="89612" y="96407"/>
                  </a:cubicBezTo>
                  <a:lnTo>
                    <a:pt x="97054" y="103398"/>
                  </a:lnTo>
                  <a:close/>
                  <a:moveTo>
                    <a:pt x="114108" y="79223"/>
                  </a:moveTo>
                  <a:cubicBezTo>
                    <a:pt x="110077" y="73398"/>
                    <a:pt x="103875" y="69611"/>
                    <a:pt x="96434" y="68155"/>
                  </a:cubicBezTo>
                  <a:cubicBezTo>
                    <a:pt x="94573" y="67864"/>
                    <a:pt x="93023" y="67864"/>
                    <a:pt x="91162" y="67864"/>
                  </a:cubicBezTo>
                  <a:cubicBezTo>
                    <a:pt x="77829" y="67864"/>
                    <a:pt x="66356" y="76893"/>
                    <a:pt x="63875" y="89126"/>
                  </a:cubicBezTo>
                  <a:cubicBezTo>
                    <a:pt x="61085" y="103106"/>
                    <a:pt x="71007" y="116796"/>
                    <a:pt x="85891" y="119708"/>
                  </a:cubicBezTo>
                  <a:cubicBezTo>
                    <a:pt x="87751" y="120000"/>
                    <a:pt x="89612" y="120000"/>
                    <a:pt x="91162" y="120000"/>
                  </a:cubicBezTo>
                  <a:cubicBezTo>
                    <a:pt x="104496" y="120000"/>
                    <a:pt x="115968" y="111262"/>
                    <a:pt x="118449" y="98737"/>
                  </a:cubicBezTo>
                  <a:cubicBezTo>
                    <a:pt x="120000" y="92038"/>
                    <a:pt x="118449" y="85048"/>
                    <a:pt x="114108" y="79223"/>
                  </a:cubicBezTo>
                  <a:close/>
                  <a:moveTo>
                    <a:pt x="114418" y="98155"/>
                  </a:moveTo>
                  <a:lnTo>
                    <a:pt x="114418" y="98155"/>
                  </a:lnTo>
                  <a:cubicBezTo>
                    <a:pt x="112248" y="108349"/>
                    <a:pt x="102325" y="115922"/>
                    <a:pt x="91162" y="115922"/>
                  </a:cubicBezTo>
                  <a:cubicBezTo>
                    <a:pt x="89612" y="115922"/>
                    <a:pt x="88372" y="115922"/>
                    <a:pt x="86821" y="115631"/>
                  </a:cubicBezTo>
                  <a:cubicBezTo>
                    <a:pt x="74108" y="113300"/>
                    <a:pt x="65736" y="101650"/>
                    <a:pt x="68217" y="89708"/>
                  </a:cubicBezTo>
                  <a:cubicBezTo>
                    <a:pt x="70387" y="79514"/>
                    <a:pt x="80000" y="71941"/>
                    <a:pt x="91162" y="71941"/>
                  </a:cubicBezTo>
                  <a:cubicBezTo>
                    <a:pt x="92713" y="71941"/>
                    <a:pt x="94263" y="71941"/>
                    <a:pt x="95503" y="72233"/>
                  </a:cubicBezTo>
                  <a:cubicBezTo>
                    <a:pt x="101705" y="73398"/>
                    <a:pt x="106976" y="76601"/>
                    <a:pt x="110697" y="81553"/>
                  </a:cubicBezTo>
                  <a:cubicBezTo>
                    <a:pt x="114108" y="86504"/>
                    <a:pt x="115348" y="92330"/>
                    <a:pt x="114418" y="98155"/>
                  </a:cubicBezTo>
                  <a:close/>
                  <a:moveTo>
                    <a:pt x="58604" y="97864"/>
                  </a:moveTo>
                  <a:lnTo>
                    <a:pt x="40310" y="97864"/>
                  </a:lnTo>
                  <a:lnTo>
                    <a:pt x="40310" y="71359"/>
                  </a:lnTo>
                  <a:lnTo>
                    <a:pt x="68527" y="71359"/>
                  </a:lnTo>
                  <a:cubicBezTo>
                    <a:pt x="70387" y="69902"/>
                    <a:pt x="72558" y="68446"/>
                    <a:pt x="74728" y="67281"/>
                  </a:cubicBezTo>
                  <a:lnTo>
                    <a:pt x="74418" y="67281"/>
                  </a:lnTo>
                  <a:lnTo>
                    <a:pt x="74418" y="40776"/>
                  </a:lnTo>
                  <a:lnTo>
                    <a:pt x="103565" y="40776"/>
                  </a:lnTo>
                  <a:cubicBezTo>
                    <a:pt x="104186" y="40776"/>
                    <a:pt x="104806" y="41359"/>
                    <a:pt x="104806" y="41941"/>
                  </a:cubicBezTo>
                  <a:lnTo>
                    <a:pt x="104806" y="65825"/>
                  </a:lnTo>
                  <a:cubicBezTo>
                    <a:pt x="106356" y="66407"/>
                    <a:pt x="107906" y="67281"/>
                    <a:pt x="109147" y="68155"/>
                  </a:cubicBezTo>
                  <a:lnTo>
                    <a:pt x="109147" y="67281"/>
                  </a:lnTo>
                  <a:lnTo>
                    <a:pt x="109147" y="41941"/>
                  </a:lnTo>
                  <a:lnTo>
                    <a:pt x="109147" y="27669"/>
                  </a:lnTo>
                  <a:cubicBezTo>
                    <a:pt x="109147" y="24757"/>
                    <a:pt x="106666" y="22427"/>
                    <a:pt x="103565" y="22427"/>
                  </a:cubicBezTo>
                  <a:lnTo>
                    <a:pt x="5891" y="22427"/>
                  </a:lnTo>
                  <a:cubicBezTo>
                    <a:pt x="2480" y="22427"/>
                    <a:pt x="0" y="24757"/>
                    <a:pt x="0" y="27669"/>
                  </a:cubicBezTo>
                  <a:lnTo>
                    <a:pt x="0" y="41941"/>
                  </a:lnTo>
                  <a:lnTo>
                    <a:pt x="0" y="67281"/>
                  </a:lnTo>
                  <a:lnTo>
                    <a:pt x="0" y="71359"/>
                  </a:lnTo>
                  <a:lnTo>
                    <a:pt x="0" y="96699"/>
                  </a:lnTo>
                  <a:lnTo>
                    <a:pt x="0" y="99902"/>
                  </a:lnTo>
                  <a:cubicBezTo>
                    <a:pt x="0" y="102815"/>
                    <a:pt x="2480" y="105145"/>
                    <a:pt x="5891" y="105145"/>
                  </a:cubicBezTo>
                  <a:lnTo>
                    <a:pt x="60465" y="105145"/>
                  </a:lnTo>
                  <a:cubicBezTo>
                    <a:pt x="59534" y="102815"/>
                    <a:pt x="58914" y="100485"/>
                    <a:pt x="58604" y="97864"/>
                  </a:cubicBezTo>
                  <a:close/>
                  <a:moveTo>
                    <a:pt x="4651" y="41941"/>
                  </a:moveTo>
                  <a:lnTo>
                    <a:pt x="4651" y="41941"/>
                  </a:lnTo>
                  <a:cubicBezTo>
                    <a:pt x="4651" y="41359"/>
                    <a:pt x="4961" y="40776"/>
                    <a:pt x="5891" y="40776"/>
                  </a:cubicBezTo>
                  <a:lnTo>
                    <a:pt x="35658" y="40776"/>
                  </a:lnTo>
                  <a:lnTo>
                    <a:pt x="35658" y="67281"/>
                  </a:lnTo>
                  <a:lnTo>
                    <a:pt x="4651" y="67281"/>
                  </a:lnTo>
                  <a:lnTo>
                    <a:pt x="4651" y="41941"/>
                  </a:lnTo>
                  <a:close/>
                  <a:moveTo>
                    <a:pt x="35658" y="71359"/>
                  </a:moveTo>
                  <a:lnTo>
                    <a:pt x="35658" y="71359"/>
                  </a:lnTo>
                  <a:lnTo>
                    <a:pt x="35658" y="97864"/>
                  </a:lnTo>
                  <a:lnTo>
                    <a:pt x="5891" y="97864"/>
                  </a:lnTo>
                  <a:cubicBezTo>
                    <a:pt x="4961" y="97864"/>
                    <a:pt x="4651" y="97281"/>
                    <a:pt x="4651" y="96699"/>
                  </a:cubicBezTo>
                  <a:lnTo>
                    <a:pt x="4651" y="71359"/>
                  </a:lnTo>
                  <a:lnTo>
                    <a:pt x="35658" y="71359"/>
                  </a:lnTo>
                  <a:close/>
                  <a:moveTo>
                    <a:pt x="40310" y="67281"/>
                  </a:moveTo>
                  <a:lnTo>
                    <a:pt x="40310" y="67281"/>
                  </a:lnTo>
                  <a:lnTo>
                    <a:pt x="40310" y="40776"/>
                  </a:lnTo>
                  <a:lnTo>
                    <a:pt x="70077" y="40776"/>
                  </a:lnTo>
                  <a:lnTo>
                    <a:pt x="70077" y="67281"/>
                  </a:lnTo>
                  <a:lnTo>
                    <a:pt x="40310" y="67281"/>
                  </a:lnTo>
                  <a:close/>
                  <a:moveTo>
                    <a:pt x="72248" y="27669"/>
                  </a:moveTo>
                  <a:lnTo>
                    <a:pt x="72248" y="27669"/>
                  </a:lnTo>
                  <a:cubicBezTo>
                    <a:pt x="74418" y="27669"/>
                    <a:pt x="76279" y="29417"/>
                    <a:pt x="76279" y="31165"/>
                  </a:cubicBezTo>
                  <a:cubicBezTo>
                    <a:pt x="76279" y="33203"/>
                    <a:pt x="74418" y="34951"/>
                    <a:pt x="72248" y="34951"/>
                  </a:cubicBezTo>
                  <a:cubicBezTo>
                    <a:pt x="70077" y="34951"/>
                    <a:pt x="68527" y="33203"/>
                    <a:pt x="68527" y="31165"/>
                  </a:cubicBezTo>
                  <a:cubicBezTo>
                    <a:pt x="68527" y="29417"/>
                    <a:pt x="70077" y="27669"/>
                    <a:pt x="72248" y="27669"/>
                  </a:cubicBezTo>
                  <a:close/>
                  <a:moveTo>
                    <a:pt x="38139" y="27669"/>
                  </a:moveTo>
                  <a:lnTo>
                    <a:pt x="38139" y="27669"/>
                  </a:lnTo>
                  <a:cubicBezTo>
                    <a:pt x="40000" y="27669"/>
                    <a:pt x="41860" y="29417"/>
                    <a:pt x="41860" y="31165"/>
                  </a:cubicBezTo>
                  <a:cubicBezTo>
                    <a:pt x="41860" y="33203"/>
                    <a:pt x="40000" y="34951"/>
                    <a:pt x="38139" y="34951"/>
                  </a:cubicBezTo>
                  <a:cubicBezTo>
                    <a:pt x="35968" y="34951"/>
                    <a:pt x="34108" y="33203"/>
                    <a:pt x="34108" y="31165"/>
                  </a:cubicBezTo>
                  <a:cubicBezTo>
                    <a:pt x="34108" y="29417"/>
                    <a:pt x="35968" y="27669"/>
                    <a:pt x="38139" y="27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1280774" y="332657"/>
            <a:ext cx="495299" cy="509588"/>
            <a:chOff x="9559925" y="5013176"/>
            <a:chExt cx="495299" cy="509588"/>
          </a:xfrm>
        </p:grpSpPr>
        <p:sp>
          <p:nvSpPr>
            <p:cNvPr id="86" name="Shape 86"/>
            <p:cNvSpPr/>
            <p:nvPr/>
          </p:nvSpPr>
          <p:spPr>
            <a:xfrm>
              <a:off x="955992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685338" y="5114776"/>
              <a:ext cx="300036" cy="290513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302" y="89171"/>
                  </a:moveTo>
                  <a:cubicBezTo>
                    <a:pt x="15503" y="88508"/>
                    <a:pt x="21395" y="88176"/>
                    <a:pt x="27286" y="87845"/>
                  </a:cubicBezTo>
                  <a:cubicBezTo>
                    <a:pt x="23565" y="87845"/>
                    <a:pt x="20155" y="87513"/>
                    <a:pt x="16434" y="86850"/>
                  </a:cubicBezTo>
                  <a:cubicBezTo>
                    <a:pt x="13333" y="86519"/>
                    <a:pt x="10852" y="84198"/>
                    <a:pt x="10852" y="80883"/>
                  </a:cubicBezTo>
                  <a:cubicBezTo>
                    <a:pt x="10852" y="76243"/>
                    <a:pt x="10852" y="71270"/>
                    <a:pt x="10852" y="66629"/>
                  </a:cubicBezTo>
                  <a:cubicBezTo>
                    <a:pt x="10852" y="63314"/>
                    <a:pt x="13333" y="60994"/>
                    <a:pt x="16434" y="60662"/>
                  </a:cubicBezTo>
                  <a:cubicBezTo>
                    <a:pt x="27596" y="59668"/>
                    <a:pt x="38449" y="59005"/>
                    <a:pt x="49612" y="59337"/>
                  </a:cubicBezTo>
                  <a:cubicBezTo>
                    <a:pt x="45581" y="66298"/>
                    <a:pt x="43410" y="74254"/>
                    <a:pt x="43410" y="82872"/>
                  </a:cubicBezTo>
                  <a:cubicBezTo>
                    <a:pt x="43410" y="95469"/>
                    <a:pt x="48062" y="106740"/>
                    <a:pt x="55503" y="114696"/>
                  </a:cubicBezTo>
                  <a:cubicBezTo>
                    <a:pt x="56124" y="115027"/>
                    <a:pt x="56434" y="115690"/>
                    <a:pt x="57054" y="116022"/>
                  </a:cubicBezTo>
                  <a:cubicBezTo>
                    <a:pt x="41240" y="117679"/>
                    <a:pt x="25426" y="117348"/>
                    <a:pt x="9302" y="115359"/>
                  </a:cubicBezTo>
                  <a:cubicBezTo>
                    <a:pt x="6511" y="115027"/>
                    <a:pt x="4031" y="112707"/>
                    <a:pt x="4031" y="109392"/>
                  </a:cubicBezTo>
                  <a:cubicBezTo>
                    <a:pt x="4031" y="104751"/>
                    <a:pt x="4031" y="99779"/>
                    <a:pt x="4031" y="95138"/>
                  </a:cubicBezTo>
                  <a:cubicBezTo>
                    <a:pt x="4031" y="91823"/>
                    <a:pt x="6511" y="89502"/>
                    <a:pt x="9302" y="89171"/>
                  </a:cubicBezTo>
                  <a:close/>
                  <a:moveTo>
                    <a:pt x="82480" y="52707"/>
                  </a:moveTo>
                  <a:lnTo>
                    <a:pt x="82480" y="52707"/>
                  </a:lnTo>
                  <a:cubicBezTo>
                    <a:pt x="84651" y="52375"/>
                    <a:pt x="87131" y="52044"/>
                    <a:pt x="89302" y="52707"/>
                  </a:cubicBezTo>
                  <a:cubicBezTo>
                    <a:pt x="88992" y="54033"/>
                    <a:pt x="88992" y="55359"/>
                    <a:pt x="88992" y="56685"/>
                  </a:cubicBezTo>
                  <a:cubicBezTo>
                    <a:pt x="86821" y="56353"/>
                    <a:pt x="84651" y="56353"/>
                    <a:pt x="82790" y="56685"/>
                  </a:cubicBezTo>
                  <a:cubicBezTo>
                    <a:pt x="82790" y="55359"/>
                    <a:pt x="82480" y="54033"/>
                    <a:pt x="82480" y="52707"/>
                  </a:cubicBezTo>
                  <a:close/>
                  <a:moveTo>
                    <a:pt x="95193" y="76574"/>
                  </a:moveTo>
                  <a:lnTo>
                    <a:pt x="95193" y="76574"/>
                  </a:lnTo>
                  <a:lnTo>
                    <a:pt x="87131" y="76574"/>
                  </a:lnTo>
                  <a:lnTo>
                    <a:pt x="87131" y="74917"/>
                  </a:lnTo>
                  <a:cubicBezTo>
                    <a:pt x="87131" y="73591"/>
                    <a:pt x="86821" y="72596"/>
                    <a:pt x="86821" y="71933"/>
                  </a:cubicBezTo>
                  <a:cubicBezTo>
                    <a:pt x="86511" y="71602"/>
                    <a:pt x="86201" y="71270"/>
                    <a:pt x="85581" y="71270"/>
                  </a:cubicBezTo>
                  <a:cubicBezTo>
                    <a:pt x="84961" y="71270"/>
                    <a:pt x="84651" y="71602"/>
                    <a:pt x="84341" y="71933"/>
                  </a:cubicBezTo>
                  <a:cubicBezTo>
                    <a:pt x="84341" y="72265"/>
                    <a:pt x="84031" y="72928"/>
                    <a:pt x="84031" y="73922"/>
                  </a:cubicBezTo>
                  <a:cubicBezTo>
                    <a:pt x="84031" y="75248"/>
                    <a:pt x="84341" y="76243"/>
                    <a:pt x="84961" y="76574"/>
                  </a:cubicBezTo>
                  <a:cubicBezTo>
                    <a:pt x="85271" y="77237"/>
                    <a:pt x="86821" y="78232"/>
                    <a:pt x="89302" y="79889"/>
                  </a:cubicBezTo>
                  <a:cubicBezTo>
                    <a:pt x="91162" y="81215"/>
                    <a:pt x="92713" y="82209"/>
                    <a:pt x="93333" y="82872"/>
                  </a:cubicBezTo>
                  <a:cubicBezTo>
                    <a:pt x="94263" y="83535"/>
                    <a:pt x="94883" y="84530"/>
                    <a:pt x="95193" y="85856"/>
                  </a:cubicBezTo>
                  <a:cubicBezTo>
                    <a:pt x="95813" y="87182"/>
                    <a:pt x="96124" y="88839"/>
                    <a:pt x="96124" y="90828"/>
                  </a:cubicBezTo>
                  <a:cubicBezTo>
                    <a:pt x="96124" y="93812"/>
                    <a:pt x="95503" y="96132"/>
                    <a:pt x="93953" y="97790"/>
                  </a:cubicBezTo>
                  <a:cubicBezTo>
                    <a:pt x="92713" y="99779"/>
                    <a:pt x="90542" y="100773"/>
                    <a:pt x="87751" y="101104"/>
                  </a:cubicBezTo>
                  <a:lnTo>
                    <a:pt x="87751" y="104419"/>
                  </a:lnTo>
                  <a:lnTo>
                    <a:pt x="84031" y="104419"/>
                  </a:lnTo>
                  <a:lnTo>
                    <a:pt x="84031" y="101104"/>
                  </a:lnTo>
                  <a:cubicBezTo>
                    <a:pt x="81860" y="100773"/>
                    <a:pt x="80000" y="100110"/>
                    <a:pt x="78449" y="98453"/>
                  </a:cubicBezTo>
                  <a:cubicBezTo>
                    <a:pt x="76899" y="96795"/>
                    <a:pt x="75968" y="94143"/>
                    <a:pt x="75968" y="90165"/>
                  </a:cubicBezTo>
                  <a:lnTo>
                    <a:pt x="75968" y="88508"/>
                  </a:lnTo>
                  <a:lnTo>
                    <a:pt x="84031" y="88508"/>
                  </a:lnTo>
                  <a:lnTo>
                    <a:pt x="84031" y="90828"/>
                  </a:lnTo>
                  <a:cubicBezTo>
                    <a:pt x="84031" y="93149"/>
                    <a:pt x="84031" y="94475"/>
                    <a:pt x="84341" y="95138"/>
                  </a:cubicBezTo>
                  <a:cubicBezTo>
                    <a:pt x="84341" y="95469"/>
                    <a:pt x="84961" y="95801"/>
                    <a:pt x="85581" y="95801"/>
                  </a:cubicBezTo>
                  <a:cubicBezTo>
                    <a:pt x="85891" y="95801"/>
                    <a:pt x="86511" y="95801"/>
                    <a:pt x="86821" y="95469"/>
                  </a:cubicBezTo>
                  <a:cubicBezTo>
                    <a:pt x="86821" y="94806"/>
                    <a:pt x="87131" y="94475"/>
                    <a:pt x="87131" y="93480"/>
                  </a:cubicBezTo>
                  <a:cubicBezTo>
                    <a:pt x="87131" y="91491"/>
                    <a:pt x="86821" y="90165"/>
                    <a:pt x="86821" y="89502"/>
                  </a:cubicBezTo>
                  <a:cubicBezTo>
                    <a:pt x="86511" y="88508"/>
                    <a:pt x="85581" y="87513"/>
                    <a:pt x="84031" y="86850"/>
                  </a:cubicBezTo>
                  <a:cubicBezTo>
                    <a:pt x="81550" y="85193"/>
                    <a:pt x="80000" y="83867"/>
                    <a:pt x="79069" y="83204"/>
                  </a:cubicBezTo>
                  <a:cubicBezTo>
                    <a:pt x="78139" y="82209"/>
                    <a:pt x="77519" y="81215"/>
                    <a:pt x="76899" y="79889"/>
                  </a:cubicBezTo>
                  <a:cubicBezTo>
                    <a:pt x="76279" y="78232"/>
                    <a:pt x="75968" y="76906"/>
                    <a:pt x="75968" y="74917"/>
                  </a:cubicBezTo>
                  <a:cubicBezTo>
                    <a:pt x="75968" y="72265"/>
                    <a:pt x="76589" y="70276"/>
                    <a:pt x="77829" y="68950"/>
                  </a:cubicBezTo>
                  <a:cubicBezTo>
                    <a:pt x="79379" y="67292"/>
                    <a:pt x="81240" y="66629"/>
                    <a:pt x="84031" y="66298"/>
                  </a:cubicBezTo>
                  <a:lnTo>
                    <a:pt x="84031" y="63314"/>
                  </a:lnTo>
                  <a:lnTo>
                    <a:pt x="87751" y="63314"/>
                  </a:lnTo>
                  <a:lnTo>
                    <a:pt x="87751" y="66298"/>
                  </a:lnTo>
                  <a:cubicBezTo>
                    <a:pt x="90232" y="66629"/>
                    <a:pt x="92093" y="67292"/>
                    <a:pt x="93333" y="68950"/>
                  </a:cubicBezTo>
                  <a:cubicBezTo>
                    <a:pt x="94573" y="70276"/>
                    <a:pt x="95193" y="72265"/>
                    <a:pt x="95193" y="74917"/>
                  </a:cubicBezTo>
                  <a:cubicBezTo>
                    <a:pt x="95193" y="75248"/>
                    <a:pt x="95193" y="75911"/>
                    <a:pt x="95193" y="76574"/>
                  </a:cubicBezTo>
                  <a:close/>
                  <a:moveTo>
                    <a:pt x="76589" y="54033"/>
                  </a:moveTo>
                  <a:lnTo>
                    <a:pt x="76589" y="54033"/>
                  </a:lnTo>
                  <a:lnTo>
                    <a:pt x="76279" y="54033"/>
                  </a:lnTo>
                  <a:lnTo>
                    <a:pt x="76279" y="54033"/>
                  </a:lnTo>
                  <a:lnTo>
                    <a:pt x="75968" y="54033"/>
                  </a:lnTo>
                  <a:lnTo>
                    <a:pt x="75968" y="54033"/>
                  </a:lnTo>
                  <a:lnTo>
                    <a:pt x="75658" y="54364"/>
                  </a:lnTo>
                  <a:lnTo>
                    <a:pt x="75658" y="54364"/>
                  </a:lnTo>
                  <a:lnTo>
                    <a:pt x="75348" y="54364"/>
                  </a:lnTo>
                  <a:lnTo>
                    <a:pt x="75348" y="54364"/>
                  </a:lnTo>
                  <a:lnTo>
                    <a:pt x="75038" y="54364"/>
                  </a:lnTo>
                  <a:lnTo>
                    <a:pt x="75038" y="54364"/>
                  </a:lnTo>
                  <a:lnTo>
                    <a:pt x="74728" y="54696"/>
                  </a:lnTo>
                  <a:lnTo>
                    <a:pt x="74728" y="54696"/>
                  </a:lnTo>
                  <a:lnTo>
                    <a:pt x="74418" y="54696"/>
                  </a:lnTo>
                  <a:lnTo>
                    <a:pt x="74108" y="54696"/>
                  </a:lnTo>
                  <a:lnTo>
                    <a:pt x="74108" y="55027"/>
                  </a:lnTo>
                  <a:lnTo>
                    <a:pt x="73798" y="55027"/>
                  </a:lnTo>
                  <a:lnTo>
                    <a:pt x="73798" y="55027"/>
                  </a:lnTo>
                  <a:lnTo>
                    <a:pt x="73488" y="55027"/>
                  </a:lnTo>
                  <a:lnTo>
                    <a:pt x="73488" y="55027"/>
                  </a:lnTo>
                  <a:lnTo>
                    <a:pt x="73178" y="55359"/>
                  </a:lnTo>
                  <a:lnTo>
                    <a:pt x="73178" y="55359"/>
                  </a:lnTo>
                  <a:lnTo>
                    <a:pt x="74728" y="58342"/>
                  </a:lnTo>
                  <a:lnTo>
                    <a:pt x="74728" y="58342"/>
                  </a:lnTo>
                  <a:lnTo>
                    <a:pt x="74728" y="58342"/>
                  </a:lnTo>
                  <a:lnTo>
                    <a:pt x="75038" y="58342"/>
                  </a:lnTo>
                  <a:lnTo>
                    <a:pt x="75038" y="58342"/>
                  </a:lnTo>
                  <a:lnTo>
                    <a:pt x="75348" y="58011"/>
                  </a:lnTo>
                  <a:lnTo>
                    <a:pt x="75348" y="58011"/>
                  </a:lnTo>
                  <a:lnTo>
                    <a:pt x="75658" y="58011"/>
                  </a:lnTo>
                  <a:lnTo>
                    <a:pt x="75658" y="58011"/>
                  </a:lnTo>
                  <a:lnTo>
                    <a:pt x="75658" y="58011"/>
                  </a:lnTo>
                  <a:lnTo>
                    <a:pt x="75968" y="58011"/>
                  </a:lnTo>
                  <a:lnTo>
                    <a:pt x="75968" y="57679"/>
                  </a:lnTo>
                  <a:lnTo>
                    <a:pt x="76279" y="57679"/>
                  </a:lnTo>
                  <a:lnTo>
                    <a:pt x="76279" y="57679"/>
                  </a:lnTo>
                  <a:lnTo>
                    <a:pt x="76589" y="57679"/>
                  </a:lnTo>
                  <a:lnTo>
                    <a:pt x="76589" y="57679"/>
                  </a:lnTo>
                  <a:lnTo>
                    <a:pt x="76899" y="57348"/>
                  </a:lnTo>
                  <a:lnTo>
                    <a:pt x="76899" y="57348"/>
                  </a:lnTo>
                  <a:lnTo>
                    <a:pt x="77209" y="57348"/>
                  </a:lnTo>
                  <a:lnTo>
                    <a:pt x="77209" y="57348"/>
                  </a:lnTo>
                  <a:lnTo>
                    <a:pt x="77519" y="57348"/>
                  </a:lnTo>
                  <a:lnTo>
                    <a:pt x="77519" y="57348"/>
                  </a:lnTo>
                  <a:lnTo>
                    <a:pt x="76589" y="54033"/>
                  </a:lnTo>
                  <a:close/>
                  <a:moveTo>
                    <a:pt x="67286" y="59005"/>
                  </a:moveTo>
                  <a:lnTo>
                    <a:pt x="67286" y="59005"/>
                  </a:lnTo>
                  <a:lnTo>
                    <a:pt x="67286" y="59337"/>
                  </a:lnTo>
                  <a:lnTo>
                    <a:pt x="67286" y="59337"/>
                  </a:lnTo>
                  <a:lnTo>
                    <a:pt x="66976" y="59337"/>
                  </a:lnTo>
                  <a:lnTo>
                    <a:pt x="66976" y="59668"/>
                  </a:lnTo>
                  <a:lnTo>
                    <a:pt x="66666" y="59668"/>
                  </a:lnTo>
                  <a:lnTo>
                    <a:pt x="66666" y="59668"/>
                  </a:lnTo>
                  <a:lnTo>
                    <a:pt x="66666" y="60000"/>
                  </a:lnTo>
                  <a:lnTo>
                    <a:pt x="66356" y="60000"/>
                  </a:lnTo>
                  <a:lnTo>
                    <a:pt x="66356" y="60000"/>
                  </a:lnTo>
                  <a:lnTo>
                    <a:pt x="66046" y="60331"/>
                  </a:lnTo>
                  <a:lnTo>
                    <a:pt x="66046" y="60331"/>
                  </a:lnTo>
                  <a:lnTo>
                    <a:pt x="65736" y="60662"/>
                  </a:lnTo>
                  <a:lnTo>
                    <a:pt x="65736" y="60662"/>
                  </a:lnTo>
                  <a:lnTo>
                    <a:pt x="65736" y="60662"/>
                  </a:lnTo>
                  <a:lnTo>
                    <a:pt x="65426" y="60994"/>
                  </a:lnTo>
                  <a:lnTo>
                    <a:pt x="65426" y="60994"/>
                  </a:lnTo>
                  <a:lnTo>
                    <a:pt x="65116" y="60994"/>
                  </a:lnTo>
                  <a:lnTo>
                    <a:pt x="65116" y="61325"/>
                  </a:lnTo>
                  <a:lnTo>
                    <a:pt x="65116" y="61325"/>
                  </a:lnTo>
                  <a:lnTo>
                    <a:pt x="64806" y="61657"/>
                  </a:lnTo>
                  <a:lnTo>
                    <a:pt x="64806" y="61657"/>
                  </a:lnTo>
                  <a:lnTo>
                    <a:pt x="67286" y="63977"/>
                  </a:lnTo>
                  <a:lnTo>
                    <a:pt x="67286" y="63977"/>
                  </a:lnTo>
                  <a:lnTo>
                    <a:pt x="67286" y="63977"/>
                  </a:lnTo>
                  <a:lnTo>
                    <a:pt x="67596" y="63646"/>
                  </a:lnTo>
                  <a:lnTo>
                    <a:pt x="67596" y="63646"/>
                  </a:lnTo>
                  <a:lnTo>
                    <a:pt x="67596" y="63646"/>
                  </a:lnTo>
                  <a:lnTo>
                    <a:pt x="67906" y="63314"/>
                  </a:lnTo>
                  <a:lnTo>
                    <a:pt x="67906" y="63314"/>
                  </a:lnTo>
                  <a:lnTo>
                    <a:pt x="67906" y="63314"/>
                  </a:lnTo>
                  <a:lnTo>
                    <a:pt x="68217" y="62983"/>
                  </a:lnTo>
                  <a:lnTo>
                    <a:pt x="68217" y="62983"/>
                  </a:lnTo>
                  <a:lnTo>
                    <a:pt x="68217" y="62983"/>
                  </a:lnTo>
                  <a:lnTo>
                    <a:pt x="68527" y="62651"/>
                  </a:lnTo>
                  <a:lnTo>
                    <a:pt x="68527" y="62651"/>
                  </a:lnTo>
                  <a:lnTo>
                    <a:pt x="68527" y="62651"/>
                  </a:lnTo>
                  <a:lnTo>
                    <a:pt x="68837" y="62320"/>
                  </a:lnTo>
                  <a:lnTo>
                    <a:pt x="68837" y="62320"/>
                  </a:lnTo>
                  <a:lnTo>
                    <a:pt x="69147" y="62320"/>
                  </a:lnTo>
                  <a:lnTo>
                    <a:pt x="69147" y="62320"/>
                  </a:lnTo>
                  <a:lnTo>
                    <a:pt x="69147" y="61988"/>
                  </a:lnTo>
                  <a:lnTo>
                    <a:pt x="69457" y="61988"/>
                  </a:lnTo>
                  <a:lnTo>
                    <a:pt x="69457" y="61988"/>
                  </a:lnTo>
                  <a:lnTo>
                    <a:pt x="67286" y="59005"/>
                  </a:lnTo>
                  <a:close/>
                  <a:moveTo>
                    <a:pt x="60465" y="67624"/>
                  </a:moveTo>
                  <a:lnTo>
                    <a:pt x="60465" y="67624"/>
                  </a:lnTo>
                  <a:lnTo>
                    <a:pt x="60465" y="67624"/>
                  </a:lnTo>
                  <a:lnTo>
                    <a:pt x="60465" y="67955"/>
                  </a:lnTo>
                  <a:lnTo>
                    <a:pt x="60465" y="67955"/>
                  </a:lnTo>
                  <a:lnTo>
                    <a:pt x="60155" y="68287"/>
                  </a:lnTo>
                  <a:lnTo>
                    <a:pt x="60155" y="68287"/>
                  </a:lnTo>
                  <a:lnTo>
                    <a:pt x="60155" y="68287"/>
                  </a:lnTo>
                  <a:lnTo>
                    <a:pt x="60155" y="68618"/>
                  </a:lnTo>
                  <a:lnTo>
                    <a:pt x="59844" y="68618"/>
                  </a:lnTo>
                  <a:lnTo>
                    <a:pt x="59844" y="68950"/>
                  </a:lnTo>
                  <a:lnTo>
                    <a:pt x="59844" y="68950"/>
                  </a:lnTo>
                  <a:lnTo>
                    <a:pt x="59844" y="69281"/>
                  </a:lnTo>
                  <a:lnTo>
                    <a:pt x="59534" y="69281"/>
                  </a:lnTo>
                  <a:lnTo>
                    <a:pt x="59534" y="69613"/>
                  </a:lnTo>
                  <a:lnTo>
                    <a:pt x="59534" y="69613"/>
                  </a:lnTo>
                  <a:lnTo>
                    <a:pt x="59534" y="69944"/>
                  </a:lnTo>
                  <a:lnTo>
                    <a:pt x="59224" y="69944"/>
                  </a:lnTo>
                  <a:lnTo>
                    <a:pt x="59224" y="70276"/>
                  </a:lnTo>
                  <a:lnTo>
                    <a:pt x="59224" y="70607"/>
                  </a:lnTo>
                  <a:lnTo>
                    <a:pt x="59224" y="70607"/>
                  </a:lnTo>
                  <a:lnTo>
                    <a:pt x="58914" y="70939"/>
                  </a:lnTo>
                  <a:lnTo>
                    <a:pt x="58914" y="70939"/>
                  </a:lnTo>
                  <a:lnTo>
                    <a:pt x="62015" y="72265"/>
                  </a:lnTo>
                  <a:lnTo>
                    <a:pt x="62015" y="72265"/>
                  </a:lnTo>
                  <a:lnTo>
                    <a:pt x="62015" y="71933"/>
                  </a:lnTo>
                  <a:lnTo>
                    <a:pt x="62015" y="71933"/>
                  </a:lnTo>
                  <a:lnTo>
                    <a:pt x="62325" y="71602"/>
                  </a:lnTo>
                  <a:lnTo>
                    <a:pt x="62325" y="71602"/>
                  </a:lnTo>
                  <a:lnTo>
                    <a:pt x="62325" y="71602"/>
                  </a:lnTo>
                  <a:lnTo>
                    <a:pt x="62325" y="71270"/>
                  </a:lnTo>
                  <a:lnTo>
                    <a:pt x="62635" y="71270"/>
                  </a:lnTo>
                  <a:lnTo>
                    <a:pt x="62635" y="70939"/>
                  </a:lnTo>
                  <a:lnTo>
                    <a:pt x="62635" y="70939"/>
                  </a:lnTo>
                  <a:lnTo>
                    <a:pt x="62635" y="70607"/>
                  </a:lnTo>
                  <a:lnTo>
                    <a:pt x="62635" y="70607"/>
                  </a:lnTo>
                  <a:lnTo>
                    <a:pt x="62945" y="70276"/>
                  </a:lnTo>
                  <a:lnTo>
                    <a:pt x="62945" y="70276"/>
                  </a:lnTo>
                  <a:lnTo>
                    <a:pt x="62945" y="70276"/>
                  </a:lnTo>
                  <a:lnTo>
                    <a:pt x="62945" y="69944"/>
                  </a:lnTo>
                  <a:lnTo>
                    <a:pt x="63255" y="69944"/>
                  </a:lnTo>
                  <a:lnTo>
                    <a:pt x="63255" y="69613"/>
                  </a:lnTo>
                  <a:lnTo>
                    <a:pt x="63255" y="69613"/>
                  </a:lnTo>
                  <a:lnTo>
                    <a:pt x="63255" y="69281"/>
                  </a:lnTo>
                  <a:lnTo>
                    <a:pt x="63255" y="69281"/>
                  </a:lnTo>
                  <a:lnTo>
                    <a:pt x="60465" y="67624"/>
                  </a:lnTo>
                  <a:close/>
                  <a:moveTo>
                    <a:pt x="57054" y="77900"/>
                  </a:moveTo>
                  <a:lnTo>
                    <a:pt x="57054" y="77900"/>
                  </a:lnTo>
                  <a:lnTo>
                    <a:pt x="57054" y="78232"/>
                  </a:lnTo>
                  <a:lnTo>
                    <a:pt x="57054" y="78232"/>
                  </a:lnTo>
                  <a:lnTo>
                    <a:pt x="57054" y="78563"/>
                  </a:lnTo>
                  <a:lnTo>
                    <a:pt x="57054" y="78895"/>
                  </a:lnTo>
                  <a:lnTo>
                    <a:pt x="56744" y="78895"/>
                  </a:lnTo>
                  <a:lnTo>
                    <a:pt x="56744" y="79226"/>
                  </a:lnTo>
                  <a:lnTo>
                    <a:pt x="56744" y="79226"/>
                  </a:lnTo>
                  <a:lnTo>
                    <a:pt x="56744" y="79558"/>
                  </a:lnTo>
                  <a:lnTo>
                    <a:pt x="56744" y="79558"/>
                  </a:lnTo>
                  <a:lnTo>
                    <a:pt x="56744" y="79889"/>
                  </a:lnTo>
                  <a:lnTo>
                    <a:pt x="56744" y="80220"/>
                  </a:lnTo>
                  <a:lnTo>
                    <a:pt x="56744" y="80220"/>
                  </a:lnTo>
                  <a:lnTo>
                    <a:pt x="56744" y="80552"/>
                  </a:lnTo>
                  <a:lnTo>
                    <a:pt x="56744" y="80552"/>
                  </a:lnTo>
                  <a:lnTo>
                    <a:pt x="56744" y="80883"/>
                  </a:lnTo>
                  <a:lnTo>
                    <a:pt x="56744" y="81215"/>
                  </a:lnTo>
                  <a:lnTo>
                    <a:pt x="56744" y="81215"/>
                  </a:lnTo>
                  <a:lnTo>
                    <a:pt x="56744" y="81546"/>
                  </a:lnTo>
                  <a:lnTo>
                    <a:pt x="56744" y="81546"/>
                  </a:lnTo>
                  <a:lnTo>
                    <a:pt x="56744" y="81878"/>
                  </a:lnTo>
                  <a:lnTo>
                    <a:pt x="59844" y="81878"/>
                  </a:lnTo>
                  <a:lnTo>
                    <a:pt x="59844" y="81878"/>
                  </a:lnTo>
                  <a:lnTo>
                    <a:pt x="59844" y="81546"/>
                  </a:lnTo>
                  <a:lnTo>
                    <a:pt x="59844" y="81546"/>
                  </a:lnTo>
                  <a:lnTo>
                    <a:pt x="59844" y="81215"/>
                  </a:lnTo>
                  <a:lnTo>
                    <a:pt x="59844" y="81215"/>
                  </a:lnTo>
                  <a:lnTo>
                    <a:pt x="60155" y="80883"/>
                  </a:lnTo>
                  <a:lnTo>
                    <a:pt x="60155" y="80883"/>
                  </a:lnTo>
                  <a:lnTo>
                    <a:pt x="60155" y="80552"/>
                  </a:lnTo>
                  <a:lnTo>
                    <a:pt x="60155" y="80552"/>
                  </a:lnTo>
                  <a:lnTo>
                    <a:pt x="60155" y="80220"/>
                  </a:lnTo>
                  <a:lnTo>
                    <a:pt x="60155" y="80220"/>
                  </a:lnTo>
                  <a:lnTo>
                    <a:pt x="60155" y="79889"/>
                  </a:lnTo>
                  <a:lnTo>
                    <a:pt x="60155" y="79889"/>
                  </a:lnTo>
                  <a:lnTo>
                    <a:pt x="60155" y="79558"/>
                  </a:lnTo>
                  <a:lnTo>
                    <a:pt x="60155" y="79558"/>
                  </a:lnTo>
                  <a:lnTo>
                    <a:pt x="60155" y="79226"/>
                  </a:lnTo>
                  <a:lnTo>
                    <a:pt x="60155" y="79226"/>
                  </a:lnTo>
                  <a:lnTo>
                    <a:pt x="60155" y="78895"/>
                  </a:lnTo>
                  <a:lnTo>
                    <a:pt x="60155" y="78895"/>
                  </a:lnTo>
                  <a:lnTo>
                    <a:pt x="60155" y="78563"/>
                  </a:lnTo>
                  <a:lnTo>
                    <a:pt x="57054" y="77900"/>
                  </a:lnTo>
                  <a:close/>
                  <a:moveTo>
                    <a:pt x="57364" y="89171"/>
                  </a:moveTo>
                  <a:lnTo>
                    <a:pt x="57364" y="89171"/>
                  </a:lnTo>
                  <a:lnTo>
                    <a:pt x="57364" y="89171"/>
                  </a:lnTo>
                  <a:lnTo>
                    <a:pt x="57364" y="89502"/>
                  </a:lnTo>
                  <a:lnTo>
                    <a:pt x="57364" y="89502"/>
                  </a:lnTo>
                  <a:lnTo>
                    <a:pt x="57364" y="89834"/>
                  </a:lnTo>
                  <a:lnTo>
                    <a:pt x="57364" y="89834"/>
                  </a:lnTo>
                  <a:lnTo>
                    <a:pt x="57364" y="90165"/>
                  </a:lnTo>
                  <a:lnTo>
                    <a:pt x="57364" y="90165"/>
                  </a:lnTo>
                  <a:lnTo>
                    <a:pt x="57364" y="90497"/>
                  </a:lnTo>
                  <a:lnTo>
                    <a:pt x="57674" y="90497"/>
                  </a:lnTo>
                  <a:lnTo>
                    <a:pt x="57674" y="90828"/>
                  </a:lnTo>
                  <a:lnTo>
                    <a:pt x="57674" y="91160"/>
                  </a:lnTo>
                  <a:lnTo>
                    <a:pt x="57674" y="91160"/>
                  </a:lnTo>
                  <a:lnTo>
                    <a:pt x="57674" y="91491"/>
                  </a:lnTo>
                  <a:lnTo>
                    <a:pt x="57674" y="91491"/>
                  </a:lnTo>
                  <a:lnTo>
                    <a:pt x="57674" y="91823"/>
                  </a:lnTo>
                  <a:lnTo>
                    <a:pt x="57984" y="91823"/>
                  </a:lnTo>
                  <a:lnTo>
                    <a:pt x="57984" y="92154"/>
                  </a:lnTo>
                  <a:lnTo>
                    <a:pt x="57984" y="92154"/>
                  </a:lnTo>
                  <a:lnTo>
                    <a:pt x="57984" y="92486"/>
                  </a:lnTo>
                  <a:lnTo>
                    <a:pt x="57984" y="92486"/>
                  </a:lnTo>
                  <a:lnTo>
                    <a:pt x="57984" y="92817"/>
                  </a:lnTo>
                  <a:lnTo>
                    <a:pt x="61085" y="91491"/>
                  </a:lnTo>
                  <a:lnTo>
                    <a:pt x="61085" y="91491"/>
                  </a:lnTo>
                  <a:lnTo>
                    <a:pt x="61085" y="91491"/>
                  </a:lnTo>
                  <a:lnTo>
                    <a:pt x="61085" y="91160"/>
                  </a:lnTo>
                  <a:lnTo>
                    <a:pt x="61085" y="91160"/>
                  </a:lnTo>
                  <a:lnTo>
                    <a:pt x="61085" y="90828"/>
                  </a:lnTo>
                  <a:lnTo>
                    <a:pt x="61085" y="90828"/>
                  </a:lnTo>
                  <a:lnTo>
                    <a:pt x="60775" y="90497"/>
                  </a:lnTo>
                  <a:lnTo>
                    <a:pt x="60775" y="90497"/>
                  </a:lnTo>
                  <a:lnTo>
                    <a:pt x="60775" y="90165"/>
                  </a:lnTo>
                  <a:lnTo>
                    <a:pt x="60775" y="90165"/>
                  </a:lnTo>
                  <a:lnTo>
                    <a:pt x="60775" y="89834"/>
                  </a:lnTo>
                  <a:lnTo>
                    <a:pt x="60775" y="89834"/>
                  </a:lnTo>
                  <a:lnTo>
                    <a:pt x="60775" y="89502"/>
                  </a:lnTo>
                  <a:lnTo>
                    <a:pt x="60775" y="89502"/>
                  </a:lnTo>
                  <a:lnTo>
                    <a:pt x="60465" y="89171"/>
                  </a:lnTo>
                  <a:lnTo>
                    <a:pt x="60465" y="89171"/>
                  </a:lnTo>
                  <a:lnTo>
                    <a:pt x="60465" y="88839"/>
                  </a:lnTo>
                  <a:lnTo>
                    <a:pt x="60465" y="88839"/>
                  </a:lnTo>
                  <a:lnTo>
                    <a:pt x="60465" y="88508"/>
                  </a:lnTo>
                  <a:lnTo>
                    <a:pt x="60465" y="88508"/>
                  </a:lnTo>
                  <a:lnTo>
                    <a:pt x="60465" y="88508"/>
                  </a:lnTo>
                  <a:lnTo>
                    <a:pt x="57364" y="89171"/>
                  </a:lnTo>
                  <a:close/>
                  <a:moveTo>
                    <a:pt x="61085" y="99447"/>
                  </a:moveTo>
                  <a:lnTo>
                    <a:pt x="61085" y="99447"/>
                  </a:lnTo>
                  <a:lnTo>
                    <a:pt x="61085" y="99447"/>
                  </a:lnTo>
                  <a:lnTo>
                    <a:pt x="61085" y="99779"/>
                  </a:lnTo>
                  <a:lnTo>
                    <a:pt x="61395" y="99779"/>
                  </a:lnTo>
                  <a:lnTo>
                    <a:pt x="61395" y="100110"/>
                  </a:lnTo>
                  <a:lnTo>
                    <a:pt x="61395" y="100110"/>
                  </a:lnTo>
                  <a:lnTo>
                    <a:pt x="61705" y="100110"/>
                  </a:lnTo>
                  <a:lnTo>
                    <a:pt x="61705" y="100441"/>
                  </a:lnTo>
                  <a:lnTo>
                    <a:pt x="61705" y="100441"/>
                  </a:lnTo>
                  <a:lnTo>
                    <a:pt x="62015" y="100773"/>
                  </a:lnTo>
                  <a:lnTo>
                    <a:pt x="62015" y="100773"/>
                  </a:lnTo>
                  <a:lnTo>
                    <a:pt x="62015" y="101104"/>
                  </a:lnTo>
                  <a:lnTo>
                    <a:pt x="62325" y="101104"/>
                  </a:lnTo>
                  <a:lnTo>
                    <a:pt x="62325" y="101436"/>
                  </a:lnTo>
                  <a:lnTo>
                    <a:pt x="62325" y="101436"/>
                  </a:lnTo>
                  <a:lnTo>
                    <a:pt x="62635" y="101436"/>
                  </a:lnTo>
                  <a:lnTo>
                    <a:pt x="62635" y="101767"/>
                  </a:lnTo>
                  <a:lnTo>
                    <a:pt x="62635" y="101767"/>
                  </a:lnTo>
                  <a:lnTo>
                    <a:pt x="62945" y="102099"/>
                  </a:lnTo>
                  <a:lnTo>
                    <a:pt x="62945" y="102099"/>
                  </a:lnTo>
                  <a:lnTo>
                    <a:pt x="62945" y="102430"/>
                  </a:lnTo>
                  <a:lnTo>
                    <a:pt x="63255" y="102430"/>
                  </a:lnTo>
                  <a:lnTo>
                    <a:pt x="65736" y="100110"/>
                  </a:lnTo>
                  <a:lnTo>
                    <a:pt x="65736" y="100110"/>
                  </a:lnTo>
                  <a:lnTo>
                    <a:pt x="65426" y="100110"/>
                  </a:lnTo>
                  <a:lnTo>
                    <a:pt x="65426" y="99779"/>
                  </a:lnTo>
                  <a:lnTo>
                    <a:pt x="65426" y="99779"/>
                  </a:lnTo>
                  <a:lnTo>
                    <a:pt x="65116" y="99447"/>
                  </a:lnTo>
                  <a:lnTo>
                    <a:pt x="65116" y="99447"/>
                  </a:lnTo>
                  <a:lnTo>
                    <a:pt x="65116" y="99447"/>
                  </a:lnTo>
                  <a:lnTo>
                    <a:pt x="64806" y="99116"/>
                  </a:lnTo>
                  <a:lnTo>
                    <a:pt x="64806" y="99116"/>
                  </a:lnTo>
                  <a:lnTo>
                    <a:pt x="64806" y="98784"/>
                  </a:lnTo>
                  <a:lnTo>
                    <a:pt x="64806" y="98784"/>
                  </a:lnTo>
                  <a:lnTo>
                    <a:pt x="64496" y="98784"/>
                  </a:lnTo>
                  <a:lnTo>
                    <a:pt x="64496" y="98453"/>
                  </a:lnTo>
                  <a:lnTo>
                    <a:pt x="64496" y="98453"/>
                  </a:lnTo>
                  <a:lnTo>
                    <a:pt x="64186" y="98121"/>
                  </a:lnTo>
                  <a:lnTo>
                    <a:pt x="64186" y="98121"/>
                  </a:lnTo>
                  <a:lnTo>
                    <a:pt x="64186" y="98121"/>
                  </a:lnTo>
                  <a:lnTo>
                    <a:pt x="64186" y="97790"/>
                  </a:lnTo>
                  <a:lnTo>
                    <a:pt x="63875" y="97790"/>
                  </a:lnTo>
                  <a:lnTo>
                    <a:pt x="63875" y="97458"/>
                  </a:lnTo>
                  <a:lnTo>
                    <a:pt x="63875" y="97458"/>
                  </a:lnTo>
                  <a:lnTo>
                    <a:pt x="61085" y="99447"/>
                  </a:lnTo>
                  <a:close/>
                  <a:moveTo>
                    <a:pt x="68217" y="107403"/>
                  </a:moveTo>
                  <a:lnTo>
                    <a:pt x="68217" y="107403"/>
                  </a:lnTo>
                  <a:lnTo>
                    <a:pt x="68217" y="107734"/>
                  </a:lnTo>
                  <a:lnTo>
                    <a:pt x="68527" y="107734"/>
                  </a:lnTo>
                  <a:lnTo>
                    <a:pt x="68527" y="107734"/>
                  </a:lnTo>
                  <a:lnTo>
                    <a:pt x="68527" y="108066"/>
                  </a:lnTo>
                  <a:lnTo>
                    <a:pt x="68837" y="108066"/>
                  </a:lnTo>
                  <a:lnTo>
                    <a:pt x="68837" y="108066"/>
                  </a:lnTo>
                  <a:lnTo>
                    <a:pt x="69147" y="108397"/>
                  </a:lnTo>
                  <a:lnTo>
                    <a:pt x="69147" y="108397"/>
                  </a:lnTo>
                  <a:lnTo>
                    <a:pt x="69457" y="108397"/>
                  </a:lnTo>
                  <a:lnTo>
                    <a:pt x="69457" y="108729"/>
                  </a:lnTo>
                  <a:lnTo>
                    <a:pt x="69767" y="108729"/>
                  </a:lnTo>
                  <a:lnTo>
                    <a:pt x="69767" y="108729"/>
                  </a:lnTo>
                  <a:lnTo>
                    <a:pt x="70077" y="108729"/>
                  </a:lnTo>
                  <a:lnTo>
                    <a:pt x="70077" y="109060"/>
                  </a:lnTo>
                  <a:lnTo>
                    <a:pt x="70387" y="109060"/>
                  </a:lnTo>
                  <a:lnTo>
                    <a:pt x="70387" y="109060"/>
                  </a:lnTo>
                  <a:lnTo>
                    <a:pt x="70697" y="109392"/>
                  </a:lnTo>
                  <a:lnTo>
                    <a:pt x="70697" y="109392"/>
                  </a:lnTo>
                  <a:lnTo>
                    <a:pt x="70697" y="109392"/>
                  </a:lnTo>
                  <a:lnTo>
                    <a:pt x="71007" y="109392"/>
                  </a:lnTo>
                  <a:lnTo>
                    <a:pt x="71007" y="109723"/>
                  </a:lnTo>
                  <a:lnTo>
                    <a:pt x="72868" y="106408"/>
                  </a:lnTo>
                  <a:lnTo>
                    <a:pt x="72558" y="106408"/>
                  </a:lnTo>
                  <a:lnTo>
                    <a:pt x="72558" y="106408"/>
                  </a:lnTo>
                  <a:lnTo>
                    <a:pt x="72248" y="106408"/>
                  </a:lnTo>
                  <a:lnTo>
                    <a:pt x="72248" y="106077"/>
                  </a:lnTo>
                  <a:lnTo>
                    <a:pt x="72248" y="106077"/>
                  </a:lnTo>
                  <a:lnTo>
                    <a:pt x="71937" y="106077"/>
                  </a:lnTo>
                  <a:lnTo>
                    <a:pt x="71937" y="106077"/>
                  </a:lnTo>
                  <a:lnTo>
                    <a:pt x="71627" y="105745"/>
                  </a:lnTo>
                  <a:lnTo>
                    <a:pt x="71627" y="105745"/>
                  </a:lnTo>
                  <a:lnTo>
                    <a:pt x="71317" y="105745"/>
                  </a:lnTo>
                  <a:lnTo>
                    <a:pt x="71317" y="105745"/>
                  </a:lnTo>
                  <a:lnTo>
                    <a:pt x="71317" y="105414"/>
                  </a:lnTo>
                  <a:lnTo>
                    <a:pt x="71007" y="105414"/>
                  </a:lnTo>
                  <a:lnTo>
                    <a:pt x="71007" y="105414"/>
                  </a:lnTo>
                  <a:lnTo>
                    <a:pt x="70697" y="105414"/>
                  </a:lnTo>
                  <a:lnTo>
                    <a:pt x="70697" y="105082"/>
                  </a:lnTo>
                  <a:lnTo>
                    <a:pt x="70697" y="105082"/>
                  </a:lnTo>
                  <a:lnTo>
                    <a:pt x="70387" y="105082"/>
                  </a:lnTo>
                  <a:lnTo>
                    <a:pt x="70387" y="104751"/>
                  </a:lnTo>
                  <a:lnTo>
                    <a:pt x="70077" y="104751"/>
                  </a:lnTo>
                  <a:lnTo>
                    <a:pt x="70077" y="104751"/>
                  </a:lnTo>
                  <a:lnTo>
                    <a:pt x="68217" y="107403"/>
                  </a:lnTo>
                  <a:close/>
                  <a:moveTo>
                    <a:pt x="77519" y="112375"/>
                  </a:moveTo>
                  <a:lnTo>
                    <a:pt x="77519" y="112375"/>
                  </a:lnTo>
                  <a:lnTo>
                    <a:pt x="77519" y="112375"/>
                  </a:lnTo>
                  <a:lnTo>
                    <a:pt x="77829" y="112375"/>
                  </a:lnTo>
                  <a:lnTo>
                    <a:pt x="77829" y="112707"/>
                  </a:lnTo>
                  <a:lnTo>
                    <a:pt x="78139" y="112707"/>
                  </a:lnTo>
                  <a:lnTo>
                    <a:pt x="78139" y="112707"/>
                  </a:lnTo>
                  <a:lnTo>
                    <a:pt x="78449" y="112707"/>
                  </a:lnTo>
                  <a:lnTo>
                    <a:pt x="78449" y="112707"/>
                  </a:lnTo>
                  <a:lnTo>
                    <a:pt x="78759" y="112707"/>
                  </a:lnTo>
                  <a:lnTo>
                    <a:pt x="79069" y="112707"/>
                  </a:lnTo>
                  <a:lnTo>
                    <a:pt x="79069" y="113038"/>
                  </a:lnTo>
                  <a:lnTo>
                    <a:pt x="79379" y="113038"/>
                  </a:lnTo>
                  <a:lnTo>
                    <a:pt x="79379" y="113038"/>
                  </a:lnTo>
                  <a:lnTo>
                    <a:pt x="79689" y="113038"/>
                  </a:lnTo>
                  <a:lnTo>
                    <a:pt x="79689" y="113038"/>
                  </a:lnTo>
                  <a:lnTo>
                    <a:pt x="80000" y="113038"/>
                  </a:lnTo>
                  <a:lnTo>
                    <a:pt x="80310" y="113038"/>
                  </a:lnTo>
                  <a:lnTo>
                    <a:pt x="80310" y="113038"/>
                  </a:lnTo>
                  <a:lnTo>
                    <a:pt x="80620" y="113038"/>
                  </a:lnTo>
                  <a:lnTo>
                    <a:pt x="80620" y="113038"/>
                  </a:lnTo>
                  <a:lnTo>
                    <a:pt x="80930" y="113370"/>
                  </a:lnTo>
                  <a:lnTo>
                    <a:pt x="80930" y="113370"/>
                  </a:lnTo>
                  <a:lnTo>
                    <a:pt x="81550" y="109723"/>
                  </a:lnTo>
                  <a:lnTo>
                    <a:pt x="81240" y="109723"/>
                  </a:lnTo>
                  <a:lnTo>
                    <a:pt x="81240" y="109723"/>
                  </a:lnTo>
                  <a:lnTo>
                    <a:pt x="80930" y="109723"/>
                  </a:lnTo>
                  <a:lnTo>
                    <a:pt x="80930" y="109723"/>
                  </a:lnTo>
                  <a:lnTo>
                    <a:pt x="80620" y="109723"/>
                  </a:lnTo>
                  <a:lnTo>
                    <a:pt x="80620" y="109723"/>
                  </a:lnTo>
                  <a:lnTo>
                    <a:pt x="80310" y="109723"/>
                  </a:lnTo>
                  <a:lnTo>
                    <a:pt x="80310" y="109392"/>
                  </a:lnTo>
                  <a:lnTo>
                    <a:pt x="80000" y="109392"/>
                  </a:lnTo>
                  <a:lnTo>
                    <a:pt x="80000" y="109392"/>
                  </a:lnTo>
                  <a:lnTo>
                    <a:pt x="79689" y="109392"/>
                  </a:lnTo>
                  <a:lnTo>
                    <a:pt x="79689" y="109392"/>
                  </a:lnTo>
                  <a:lnTo>
                    <a:pt x="79379" y="109392"/>
                  </a:lnTo>
                  <a:lnTo>
                    <a:pt x="79379" y="109392"/>
                  </a:lnTo>
                  <a:lnTo>
                    <a:pt x="79069" y="109392"/>
                  </a:lnTo>
                  <a:lnTo>
                    <a:pt x="79069" y="109392"/>
                  </a:lnTo>
                  <a:lnTo>
                    <a:pt x="78759" y="109060"/>
                  </a:lnTo>
                  <a:lnTo>
                    <a:pt x="78759" y="109060"/>
                  </a:lnTo>
                  <a:lnTo>
                    <a:pt x="78449" y="109060"/>
                  </a:lnTo>
                  <a:lnTo>
                    <a:pt x="78449" y="109060"/>
                  </a:lnTo>
                  <a:lnTo>
                    <a:pt x="78449" y="109060"/>
                  </a:lnTo>
                  <a:lnTo>
                    <a:pt x="77519" y="112375"/>
                  </a:lnTo>
                  <a:close/>
                  <a:moveTo>
                    <a:pt x="87751" y="113370"/>
                  </a:moveTo>
                  <a:lnTo>
                    <a:pt x="87751" y="113370"/>
                  </a:lnTo>
                  <a:lnTo>
                    <a:pt x="88062" y="113370"/>
                  </a:lnTo>
                  <a:lnTo>
                    <a:pt x="88062" y="113370"/>
                  </a:lnTo>
                  <a:lnTo>
                    <a:pt x="88372" y="113370"/>
                  </a:lnTo>
                  <a:lnTo>
                    <a:pt x="88372" y="113370"/>
                  </a:lnTo>
                  <a:lnTo>
                    <a:pt x="88682" y="113370"/>
                  </a:lnTo>
                  <a:lnTo>
                    <a:pt x="88992" y="113370"/>
                  </a:lnTo>
                  <a:lnTo>
                    <a:pt x="88992" y="113370"/>
                  </a:lnTo>
                  <a:lnTo>
                    <a:pt x="89302" y="113370"/>
                  </a:lnTo>
                  <a:lnTo>
                    <a:pt x="89302" y="113370"/>
                  </a:lnTo>
                  <a:lnTo>
                    <a:pt x="89612" y="113370"/>
                  </a:lnTo>
                  <a:lnTo>
                    <a:pt x="89612" y="113038"/>
                  </a:lnTo>
                  <a:lnTo>
                    <a:pt x="89922" y="113038"/>
                  </a:lnTo>
                  <a:lnTo>
                    <a:pt x="90232" y="113038"/>
                  </a:lnTo>
                  <a:lnTo>
                    <a:pt x="90232" y="113038"/>
                  </a:lnTo>
                  <a:lnTo>
                    <a:pt x="90542" y="113038"/>
                  </a:lnTo>
                  <a:lnTo>
                    <a:pt x="90542" y="113038"/>
                  </a:lnTo>
                  <a:lnTo>
                    <a:pt x="90852" y="113038"/>
                  </a:lnTo>
                  <a:lnTo>
                    <a:pt x="90852" y="113038"/>
                  </a:lnTo>
                  <a:lnTo>
                    <a:pt x="91162" y="113038"/>
                  </a:lnTo>
                  <a:lnTo>
                    <a:pt x="91472" y="113038"/>
                  </a:lnTo>
                  <a:lnTo>
                    <a:pt x="91472" y="113038"/>
                  </a:lnTo>
                  <a:lnTo>
                    <a:pt x="90542" y="109392"/>
                  </a:lnTo>
                  <a:lnTo>
                    <a:pt x="90542" y="109392"/>
                  </a:lnTo>
                  <a:lnTo>
                    <a:pt x="90542" y="109392"/>
                  </a:lnTo>
                  <a:lnTo>
                    <a:pt x="90232" y="109392"/>
                  </a:lnTo>
                  <a:lnTo>
                    <a:pt x="90232" y="109392"/>
                  </a:lnTo>
                  <a:lnTo>
                    <a:pt x="89922" y="109723"/>
                  </a:lnTo>
                  <a:lnTo>
                    <a:pt x="89922" y="109723"/>
                  </a:lnTo>
                  <a:lnTo>
                    <a:pt x="89612" y="109723"/>
                  </a:lnTo>
                  <a:lnTo>
                    <a:pt x="89612" y="109723"/>
                  </a:lnTo>
                  <a:lnTo>
                    <a:pt x="89302" y="109723"/>
                  </a:lnTo>
                  <a:lnTo>
                    <a:pt x="89302" y="109723"/>
                  </a:lnTo>
                  <a:lnTo>
                    <a:pt x="88992" y="109723"/>
                  </a:lnTo>
                  <a:lnTo>
                    <a:pt x="88992" y="109723"/>
                  </a:lnTo>
                  <a:lnTo>
                    <a:pt x="88682" y="109723"/>
                  </a:lnTo>
                  <a:lnTo>
                    <a:pt x="88682" y="109723"/>
                  </a:lnTo>
                  <a:lnTo>
                    <a:pt x="88372" y="109723"/>
                  </a:lnTo>
                  <a:lnTo>
                    <a:pt x="88372" y="109723"/>
                  </a:lnTo>
                  <a:lnTo>
                    <a:pt x="88062" y="110055"/>
                  </a:lnTo>
                  <a:lnTo>
                    <a:pt x="88062" y="110055"/>
                  </a:lnTo>
                  <a:lnTo>
                    <a:pt x="87751" y="110055"/>
                  </a:lnTo>
                  <a:lnTo>
                    <a:pt x="87751" y="110055"/>
                  </a:lnTo>
                  <a:lnTo>
                    <a:pt x="87441" y="110055"/>
                  </a:lnTo>
                  <a:lnTo>
                    <a:pt x="87751" y="113370"/>
                  </a:lnTo>
                  <a:close/>
                  <a:moveTo>
                    <a:pt x="97984" y="110386"/>
                  </a:moveTo>
                  <a:lnTo>
                    <a:pt x="97984" y="110386"/>
                  </a:lnTo>
                  <a:lnTo>
                    <a:pt x="97984" y="110386"/>
                  </a:lnTo>
                  <a:lnTo>
                    <a:pt x="97984" y="110386"/>
                  </a:lnTo>
                  <a:lnTo>
                    <a:pt x="98294" y="110386"/>
                  </a:lnTo>
                  <a:lnTo>
                    <a:pt x="98294" y="110055"/>
                  </a:lnTo>
                  <a:lnTo>
                    <a:pt x="98604" y="110055"/>
                  </a:lnTo>
                  <a:lnTo>
                    <a:pt x="98604" y="110055"/>
                  </a:lnTo>
                  <a:lnTo>
                    <a:pt x="98914" y="110055"/>
                  </a:lnTo>
                  <a:lnTo>
                    <a:pt x="98914" y="109723"/>
                  </a:lnTo>
                  <a:lnTo>
                    <a:pt x="99224" y="109723"/>
                  </a:lnTo>
                  <a:lnTo>
                    <a:pt x="99224" y="109723"/>
                  </a:lnTo>
                  <a:lnTo>
                    <a:pt x="99534" y="109392"/>
                  </a:lnTo>
                  <a:lnTo>
                    <a:pt x="99534" y="109392"/>
                  </a:lnTo>
                  <a:lnTo>
                    <a:pt x="99844" y="109392"/>
                  </a:lnTo>
                  <a:lnTo>
                    <a:pt x="99844" y="109392"/>
                  </a:lnTo>
                  <a:lnTo>
                    <a:pt x="100155" y="109060"/>
                  </a:lnTo>
                  <a:lnTo>
                    <a:pt x="100155" y="109060"/>
                  </a:lnTo>
                  <a:lnTo>
                    <a:pt x="100465" y="109060"/>
                  </a:lnTo>
                  <a:lnTo>
                    <a:pt x="100465" y="108729"/>
                  </a:lnTo>
                  <a:lnTo>
                    <a:pt x="100775" y="108729"/>
                  </a:lnTo>
                  <a:lnTo>
                    <a:pt x="100775" y="108729"/>
                  </a:lnTo>
                  <a:lnTo>
                    <a:pt x="100775" y="108729"/>
                  </a:lnTo>
                  <a:lnTo>
                    <a:pt x="99224" y="105745"/>
                  </a:lnTo>
                  <a:lnTo>
                    <a:pt x="98914" y="105745"/>
                  </a:lnTo>
                  <a:lnTo>
                    <a:pt x="98914" y="105745"/>
                  </a:lnTo>
                  <a:lnTo>
                    <a:pt x="98604" y="105745"/>
                  </a:lnTo>
                  <a:lnTo>
                    <a:pt x="98604" y="106077"/>
                  </a:lnTo>
                  <a:lnTo>
                    <a:pt x="98604" y="106077"/>
                  </a:lnTo>
                  <a:lnTo>
                    <a:pt x="98294" y="106077"/>
                  </a:lnTo>
                  <a:lnTo>
                    <a:pt x="98294" y="106077"/>
                  </a:lnTo>
                  <a:lnTo>
                    <a:pt x="97984" y="106408"/>
                  </a:lnTo>
                  <a:lnTo>
                    <a:pt x="97984" y="106408"/>
                  </a:lnTo>
                  <a:lnTo>
                    <a:pt x="97674" y="106408"/>
                  </a:lnTo>
                  <a:lnTo>
                    <a:pt x="97674" y="106408"/>
                  </a:lnTo>
                  <a:lnTo>
                    <a:pt x="97674" y="106740"/>
                  </a:lnTo>
                  <a:lnTo>
                    <a:pt x="97364" y="106740"/>
                  </a:lnTo>
                  <a:lnTo>
                    <a:pt x="97364" y="106740"/>
                  </a:lnTo>
                  <a:lnTo>
                    <a:pt x="97054" y="106740"/>
                  </a:lnTo>
                  <a:lnTo>
                    <a:pt x="97054" y="107071"/>
                  </a:lnTo>
                  <a:lnTo>
                    <a:pt x="96744" y="107071"/>
                  </a:lnTo>
                  <a:lnTo>
                    <a:pt x="96744" y="107071"/>
                  </a:lnTo>
                  <a:lnTo>
                    <a:pt x="96744" y="107071"/>
                  </a:lnTo>
                  <a:lnTo>
                    <a:pt x="96434" y="107403"/>
                  </a:lnTo>
                  <a:lnTo>
                    <a:pt x="96434" y="107403"/>
                  </a:lnTo>
                  <a:lnTo>
                    <a:pt x="97984" y="110386"/>
                  </a:lnTo>
                  <a:close/>
                  <a:moveTo>
                    <a:pt x="106356" y="103756"/>
                  </a:moveTo>
                  <a:lnTo>
                    <a:pt x="106356" y="103756"/>
                  </a:lnTo>
                  <a:lnTo>
                    <a:pt x="106356" y="103756"/>
                  </a:lnTo>
                  <a:lnTo>
                    <a:pt x="106356" y="103425"/>
                  </a:lnTo>
                  <a:lnTo>
                    <a:pt x="106356" y="103425"/>
                  </a:lnTo>
                  <a:lnTo>
                    <a:pt x="106666" y="103425"/>
                  </a:lnTo>
                  <a:lnTo>
                    <a:pt x="106666" y="103093"/>
                  </a:lnTo>
                  <a:lnTo>
                    <a:pt x="106976" y="103093"/>
                  </a:lnTo>
                  <a:lnTo>
                    <a:pt x="106976" y="102762"/>
                  </a:lnTo>
                  <a:lnTo>
                    <a:pt x="106976" y="102762"/>
                  </a:lnTo>
                  <a:lnTo>
                    <a:pt x="107286" y="102762"/>
                  </a:lnTo>
                  <a:lnTo>
                    <a:pt x="107286" y="102430"/>
                  </a:lnTo>
                  <a:lnTo>
                    <a:pt x="107286" y="102430"/>
                  </a:lnTo>
                  <a:lnTo>
                    <a:pt x="107596" y="102099"/>
                  </a:lnTo>
                  <a:lnTo>
                    <a:pt x="107596" y="102099"/>
                  </a:lnTo>
                  <a:lnTo>
                    <a:pt x="107596" y="101767"/>
                  </a:lnTo>
                  <a:lnTo>
                    <a:pt x="107906" y="101767"/>
                  </a:lnTo>
                  <a:lnTo>
                    <a:pt x="107906" y="101436"/>
                  </a:lnTo>
                  <a:lnTo>
                    <a:pt x="107906" y="101436"/>
                  </a:lnTo>
                  <a:lnTo>
                    <a:pt x="108217" y="101436"/>
                  </a:lnTo>
                  <a:lnTo>
                    <a:pt x="108217" y="101104"/>
                  </a:lnTo>
                  <a:lnTo>
                    <a:pt x="108217" y="101104"/>
                  </a:lnTo>
                  <a:lnTo>
                    <a:pt x="108527" y="100773"/>
                  </a:lnTo>
                  <a:lnTo>
                    <a:pt x="105736" y="98784"/>
                  </a:lnTo>
                  <a:lnTo>
                    <a:pt x="105736" y="98784"/>
                  </a:lnTo>
                  <a:lnTo>
                    <a:pt x="105736" y="99116"/>
                  </a:lnTo>
                  <a:lnTo>
                    <a:pt x="105426" y="99116"/>
                  </a:lnTo>
                  <a:lnTo>
                    <a:pt x="105426" y="99447"/>
                  </a:lnTo>
                  <a:lnTo>
                    <a:pt x="105426" y="99447"/>
                  </a:lnTo>
                  <a:lnTo>
                    <a:pt x="105116" y="99447"/>
                  </a:lnTo>
                  <a:lnTo>
                    <a:pt x="105116" y="99779"/>
                  </a:lnTo>
                  <a:lnTo>
                    <a:pt x="105116" y="99779"/>
                  </a:lnTo>
                  <a:lnTo>
                    <a:pt x="104806" y="100110"/>
                  </a:lnTo>
                  <a:lnTo>
                    <a:pt x="104806" y="100110"/>
                  </a:lnTo>
                  <a:lnTo>
                    <a:pt x="104806" y="100110"/>
                  </a:lnTo>
                  <a:lnTo>
                    <a:pt x="104496" y="100441"/>
                  </a:lnTo>
                  <a:lnTo>
                    <a:pt x="104496" y="100441"/>
                  </a:lnTo>
                  <a:lnTo>
                    <a:pt x="104496" y="100441"/>
                  </a:lnTo>
                  <a:lnTo>
                    <a:pt x="104496" y="100773"/>
                  </a:lnTo>
                  <a:lnTo>
                    <a:pt x="104186" y="100773"/>
                  </a:lnTo>
                  <a:lnTo>
                    <a:pt x="104186" y="101104"/>
                  </a:lnTo>
                  <a:lnTo>
                    <a:pt x="104186" y="101104"/>
                  </a:lnTo>
                  <a:lnTo>
                    <a:pt x="103875" y="101104"/>
                  </a:lnTo>
                  <a:lnTo>
                    <a:pt x="103875" y="101436"/>
                  </a:lnTo>
                  <a:lnTo>
                    <a:pt x="103875" y="101436"/>
                  </a:lnTo>
                  <a:lnTo>
                    <a:pt x="106356" y="103756"/>
                  </a:lnTo>
                  <a:close/>
                  <a:moveTo>
                    <a:pt x="111627" y="94475"/>
                  </a:moveTo>
                  <a:lnTo>
                    <a:pt x="111627" y="94475"/>
                  </a:lnTo>
                  <a:lnTo>
                    <a:pt x="111937" y="94143"/>
                  </a:lnTo>
                  <a:lnTo>
                    <a:pt x="111937" y="94143"/>
                  </a:lnTo>
                  <a:lnTo>
                    <a:pt x="111937" y="93812"/>
                  </a:lnTo>
                  <a:lnTo>
                    <a:pt x="111937" y="93812"/>
                  </a:lnTo>
                  <a:lnTo>
                    <a:pt x="111937" y="93480"/>
                  </a:lnTo>
                  <a:lnTo>
                    <a:pt x="112248" y="93480"/>
                  </a:lnTo>
                  <a:lnTo>
                    <a:pt x="112248" y="93149"/>
                  </a:lnTo>
                  <a:lnTo>
                    <a:pt x="112248" y="93149"/>
                  </a:lnTo>
                  <a:lnTo>
                    <a:pt x="112248" y="92817"/>
                  </a:lnTo>
                  <a:lnTo>
                    <a:pt x="112248" y="92486"/>
                  </a:lnTo>
                  <a:lnTo>
                    <a:pt x="112558" y="92486"/>
                  </a:lnTo>
                  <a:lnTo>
                    <a:pt x="112558" y="92154"/>
                  </a:lnTo>
                  <a:lnTo>
                    <a:pt x="112558" y="92154"/>
                  </a:lnTo>
                  <a:lnTo>
                    <a:pt x="112558" y="91823"/>
                  </a:lnTo>
                  <a:lnTo>
                    <a:pt x="112558" y="91823"/>
                  </a:lnTo>
                  <a:lnTo>
                    <a:pt x="112558" y="91491"/>
                  </a:lnTo>
                  <a:lnTo>
                    <a:pt x="112868" y="91491"/>
                  </a:lnTo>
                  <a:lnTo>
                    <a:pt x="112868" y="91160"/>
                  </a:lnTo>
                  <a:lnTo>
                    <a:pt x="112868" y="91160"/>
                  </a:lnTo>
                  <a:lnTo>
                    <a:pt x="112868" y="90828"/>
                  </a:lnTo>
                  <a:lnTo>
                    <a:pt x="112868" y="90828"/>
                  </a:lnTo>
                  <a:lnTo>
                    <a:pt x="109767" y="89834"/>
                  </a:lnTo>
                  <a:lnTo>
                    <a:pt x="109767" y="89834"/>
                  </a:lnTo>
                  <a:lnTo>
                    <a:pt x="109767" y="90165"/>
                  </a:lnTo>
                  <a:lnTo>
                    <a:pt x="109457" y="90165"/>
                  </a:lnTo>
                  <a:lnTo>
                    <a:pt x="109457" y="90497"/>
                  </a:lnTo>
                  <a:lnTo>
                    <a:pt x="109457" y="90497"/>
                  </a:lnTo>
                  <a:lnTo>
                    <a:pt x="109457" y="90828"/>
                  </a:lnTo>
                  <a:lnTo>
                    <a:pt x="109457" y="90828"/>
                  </a:lnTo>
                  <a:lnTo>
                    <a:pt x="109457" y="91160"/>
                  </a:lnTo>
                  <a:lnTo>
                    <a:pt x="109457" y="91160"/>
                  </a:lnTo>
                  <a:lnTo>
                    <a:pt x="109147" y="91491"/>
                  </a:lnTo>
                  <a:lnTo>
                    <a:pt x="109147" y="91491"/>
                  </a:lnTo>
                  <a:lnTo>
                    <a:pt x="109147" y="91823"/>
                  </a:lnTo>
                  <a:lnTo>
                    <a:pt x="109147" y="91823"/>
                  </a:lnTo>
                  <a:lnTo>
                    <a:pt x="109147" y="92154"/>
                  </a:lnTo>
                  <a:lnTo>
                    <a:pt x="109147" y="92154"/>
                  </a:lnTo>
                  <a:lnTo>
                    <a:pt x="108837" y="92154"/>
                  </a:lnTo>
                  <a:lnTo>
                    <a:pt x="108837" y="92486"/>
                  </a:lnTo>
                  <a:lnTo>
                    <a:pt x="108837" y="92486"/>
                  </a:lnTo>
                  <a:lnTo>
                    <a:pt x="108837" y="92817"/>
                  </a:lnTo>
                  <a:lnTo>
                    <a:pt x="108837" y="92817"/>
                  </a:lnTo>
                  <a:lnTo>
                    <a:pt x="108837" y="93149"/>
                  </a:lnTo>
                  <a:lnTo>
                    <a:pt x="111627" y="94475"/>
                  </a:lnTo>
                  <a:close/>
                  <a:moveTo>
                    <a:pt x="113798" y="83535"/>
                  </a:moveTo>
                  <a:lnTo>
                    <a:pt x="113798" y="83535"/>
                  </a:lnTo>
                  <a:lnTo>
                    <a:pt x="113798" y="83535"/>
                  </a:lnTo>
                  <a:lnTo>
                    <a:pt x="113798" y="83204"/>
                  </a:lnTo>
                  <a:lnTo>
                    <a:pt x="113798" y="82872"/>
                  </a:lnTo>
                  <a:lnTo>
                    <a:pt x="113798" y="82872"/>
                  </a:lnTo>
                  <a:lnTo>
                    <a:pt x="113798" y="82541"/>
                  </a:lnTo>
                  <a:lnTo>
                    <a:pt x="113798" y="82541"/>
                  </a:lnTo>
                  <a:lnTo>
                    <a:pt x="113798" y="82209"/>
                  </a:lnTo>
                  <a:lnTo>
                    <a:pt x="113798" y="81878"/>
                  </a:lnTo>
                  <a:lnTo>
                    <a:pt x="113798" y="81878"/>
                  </a:lnTo>
                  <a:lnTo>
                    <a:pt x="113798" y="81546"/>
                  </a:lnTo>
                  <a:lnTo>
                    <a:pt x="113798" y="81546"/>
                  </a:lnTo>
                  <a:lnTo>
                    <a:pt x="113798" y="81215"/>
                  </a:lnTo>
                  <a:lnTo>
                    <a:pt x="113798" y="81215"/>
                  </a:lnTo>
                  <a:lnTo>
                    <a:pt x="113798" y="80883"/>
                  </a:lnTo>
                  <a:lnTo>
                    <a:pt x="113798" y="80552"/>
                  </a:lnTo>
                  <a:lnTo>
                    <a:pt x="113798" y="80552"/>
                  </a:lnTo>
                  <a:lnTo>
                    <a:pt x="113798" y="80220"/>
                  </a:lnTo>
                  <a:lnTo>
                    <a:pt x="113798" y="80220"/>
                  </a:lnTo>
                  <a:lnTo>
                    <a:pt x="113798" y="79889"/>
                  </a:lnTo>
                  <a:lnTo>
                    <a:pt x="113488" y="79889"/>
                  </a:lnTo>
                  <a:lnTo>
                    <a:pt x="110387" y="80220"/>
                  </a:lnTo>
                  <a:lnTo>
                    <a:pt x="110387" y="80220"/>
                  </a:lnTo>
                  <a:lnTo>
                    <a:pt x="110387" y="80552"/>
                  </a:lnTo>
                  <a:lnTo>
                    <a:pt x="110387" y="80552"/>
                  </a:lnTo>
                  <a:lnTo>
                    <a:pt x="110387" y="80883"/>
                  </a:lnTo>
                  <a:lnTo>
                    <a:pt x="110387" y="80883"/>
                  </a:lnTo>
                  <a:lnTo>
                    <a:pt x="110387" y="81215"/>
                  </a:lnTo>
                  <a:lnTo>
                    <a:pt x="110387" y="81215"/>
                  </a:lnTo>
                  <a:lnTo>
                    <a:pt x="110387" y="81546"/>
                  </a:lnTo>
                  <a:lnTo>
                    <a:pt x="110387" y="81546"/>
                  </a:lnTo>
                  <a:lnTo>
                    <a:pt x="110387" y="81878"/>
                  </a:lnTo>
                  <a:lnTo>
                    <a:pt x="110387" y="81878"/>
                  </a:lnTo>
                  <a:lnTo>
                    <a:pt x="110387" y="82209"/>
                  </a:lnTo>
                  <a:lnTo>
                    <a:pt x="110387" y="82209"/>
                  </a:lnTo>
                  <a:lnTo>
                    <a:pt x="110387" y="82541"/>
                  </a:lnTo>
                  <a:lnTo>
                    <a:pt x="110387" y="82541"/>
                  </a:lnTo>
                  <a:lnTo>
                    <a:pt x="110387" y="82872"/>
                  </a:lnTo>
                  <a:lnTo>
                    <a:pt x="110387" y="82872"/>
                  </a:lnTo>
                  <a:lnTo>
                    <a:pt x="110387" y="83204"/>
                  </a:lnTo>
                  <a:lnTo>
                    <a:pt x="110387" y="83535"/>
                  </a:lnTo>
                  <a:lnTo>
                    <a:pt x="110387" y="83535"/>
                  </a:lnTo>
                  <a:lnTo>
                    <a:pt x="113798" y="83535"/>
                  </a:lnTo>
                  <a:close/>
                  <a:moveTo>
                    <a:pt x="111937" y="72596"/>
                  </a:moveTo>
                  <a:lnTo>
                    <a:pt x="111937" y="72596"/>
                  </a:lnTo>
                  <a:lnTo>
                    <a:pt x="111937" y="72265"/>
                  </a:lnTo>
                  <a:lnTo>
                    <a:pt x="111937" y="72265"/>
                  </a:lnTo>
                  <a:lnTo>
                    <a:pt x="111937" y="71933"/>
                  </a:lnTo>
                  <a:lnTo>
                    <a:pt x="111937" y="71933"/>
                  </a:lnTo>
                  <a:lnTo>
                    <a:pt x="111627" y="71602"/>
                  </a:lnTo>
                  <a:lnTo>
                    <a:pt x="111627" y="71602"/>
                  </a:lnTo>
                  <a:lnTo>
                    <a:pt x="111627" y="71270"/>
                  </a:lnTo>
                  <a:lnTo>
                    <a:pt x="111627" y="71270"/>
                  </a:lnTo>
                  <a:lnTo>
                    <a:pt x="111627" y="70939"/>
                  </a:lnTo>
                  <a:lnTo>
                    <a:pt x="111317" y="70939"/>
                  </a:lnTo>
                  <a:lnTo>
                    <a:pt x="111317" y="70607"/>
                  </a:lnTo>
                  <a:lnTo>
                    <a:pt x="111317" y="70607"/>
                  </a:lnTo>
                  <a:lnTo>
                    <a:pt x="111317" y="70276"/>
                  </a:lnTo>
                  <a:lnTo>
                    <a:pt x="111007" y="69944"/>
                  </a:lnTo>
                  <a:lnTo>
                    <a:pt x="111007" y="69944"/>
                  </a:lnTo>
                  <a:lnTo>
                    <a:pt x="111007" y="69613"/>
                  </a:lnTo>
                  <a:lnTo>
                    <a:pt x="111007" y="69613"/>
                  </a:lnTo>
                  <a:lnTo>
                    <a:pt x="110697" y="69281"/>
                  </a:lnTo>
                  <a:lnTo>
                    <a:pt x="110697" y="69281"/>
                  </a:lnTo>
                  <a:lnTo>
                    <a:pt x="110697" y="68950"/>
                  </a:lnTo>
                  <a:lnTo>
                    <a:pt x="110697" y="68950"/>
                  </a:lnTo>
                  <a:lnTo>
                    <a:pt x="107596" y="70607"/>
                  </a:lnTo>
                  <a:lnTo>
                    <a:pt x="107596" y="70607"/>
                  </a:lnTo>
                  <a:lnTo>
                    <a:pt x="107906" y="70939"/>
                  </a:lnTo>
                  <a:lnTo>
                    <a:pt x="107906" y="70939"/>
                  </a:lnTo>
                  <a:lnTo>
                    <a:pt x="107906" y="71270"/>
                  </a:lnTo>
                  <a:lnTo>
                    <a:pt x="107906" y="71270"/>
                  </a:lnTo>
                  <a:lnTo>
                    <a:pt x="108217" y="71602"/>
                  </a:lnTo>
                  <a:lnTo>
                    <a:pt x="108217" y="71602"/>
                  </a:lnTo>
                  <a:lnTo>
                    <a:pt x="108217" y="71602"/>
                  </a:lnTo>
                  <a:lnTo>
                    <a:pt x="108217" y="71933"/>
                  </a:lnTo>
                  <a:lnTo>
                    <a:pt x="108217" y="71933"/>
                  </a:lnTo>
                  <a:lnTo>
                    <a:pt x="108527" y="72265"/>
                  </a:lnTo>
                  <a:lnTo>
                    <a:pt x="108527" y="72265"/>
                  </a:lnTo>
                  <a:lnTo>
                    <a:pt x="108527" y="72596"/>
                  </a:lnTo>
                  <a:lnTo>
                    <a:pt x="108527" y="72596"/>
                  </a:lnTo>
                  <a:lnTo>
                    <a:pt x="108527" y="72928"/>
                  </a:lnTo>
                  <a:lnTo>
                    <a:pt x="108837" y="72928"/>
                  </a:lnTo>
                  <a:lnTo>
                    <a:pt x="108837" y="73259"/>
                  </a:lnTo>
                  <a:lnTo>
                    <a:pt x="108837" y="73259"/>
                  </a:lnTo>
                  <a:lnTo>
                    <a:pt x="108837" y="73259"/>
                  </a:lnTo>
                  <a:lnTo>
                    <a:pt x="108837" y="73591"/>
                  </a:lnTo>
                  <a:lnTo>
                    <a:pt x="108837" y="73591"/>
                  </a:lnTo>
                  <a:lnTo>
                    <a:pt x="111937" y="72596"/>
                  </a:lnTo>
                  <a:close/>
                  <a:moveTo>
                    <a:pt x="106666" y="62983"/>
                  </a:moveTo>
                  <a:lnTo>
                    <a:pt x="106666" y="62983"/>
                  </a:lnTo>
                  <a:lnTo>
                    <a:pt x="106666" y="62983"/>
                  </a:lnTo>
                  <a:lnTo>
                    <a:pt x="106666" y="62651"/>
                  </a:lnTo>
                  <a:lnTo>
                    <a:pt x="106356" y="62651"/>
                  </a:lnTo>
                  <a:lnTo>
                    <a:pt x="106356" y="62320"/>
                  </a:lnTo>
                  <a:lnTo>
                    <a:pt x="106356" y="62320"/>
                  </a:lnTo>
                  <a:lnTo>
                    <a:pt x="106046" y="62320"/>
                  </a:lnTo>
                  <a:lnTo>
                    <a:pt x="106046" y="61988"/>
                  </a:lnTo>
                  <a:lnTo>
                    <a:pt x="106046" y="61988"/>
                  </a:lnTo>
                  <a:lnTo>
                    <a:pt x="105736" y="61657"/>
                  </a:lnTo>
                  <a:lnTo>
                    <a:pt x="105736" y="61657"/>
                  </a:lnTo>
                  <a:lnTo>
                    <a:pt x="105426" y="61657"/>
                  </a:lnTo>
                  <a:lnTo>
                    <a:pt x="105426" y="61325"/>
                  </a:lnTo>
                  <a:lnTo>
                    <a:pt x="105426" y="61325"/>
                  </a:lnTo>
                  <a:lnTo>
                    <a:pt x="105116" y="60994"/>
                  </a:lnTo>
                  <a:lnTo>
                    <a:pt x="105116" y="60994"/>
                  </a:lnTo>
                  <a:lnTo>
                    <a:pt x="104806" y="60994"/>
                  </a:lnTo>
                  <a:lnTo>
                    <a:pt x="104806" y="60662"/>
                  </a:lnTo>
                  <a:lnTo>
                    <a:pt x="104806" y="60662"/>
                  </a:lnTo>
                  <a:lnTo>
                    <a:pt x="104496" y="60662"/>
                  </a:lnTo>
                  <a:lnTo>
                    <a:pt x="104496" y="60331"/>
                  </a:lnTo>
                  <a:lnTo>
                    <a:pt x="104186" y="60331"/>
                  </a:lnTo>
                  <a:lnTo>
                    <a:pt x="102015" y="62983"/>
                  </a:lnTo>
                  <a:lnTo>
                    <a:pt x="102325" y="62983"/>
                  </a:lnTo>
                  <a:lnTo>
                    <a:pt x="102325" y="62983"/>
                  </a:lnTo>
                  <a:lnTo>
                    <a:pt x="102325" y="63314"/>
                  </a:lnTo>
                  <a:lnTo>
                    <a:pt x="102635" y="63314"/>
                  </a:lnTo>
                  <a:lnTo>
                    <a:pt x="102635" y="63314"/>
                  </a:lnTo>
                  <a:lnTo>
                    <a:pt x="102635" y="63646"/>
                  </a:lnTo>
                  <a:lnTo>
                    <a:pt x="102945" y="63646"/>
                  </a:lnTo>
                  <a:lnTo>
                    <a:pt x="102945" y="63646"/>
                  </a:lnTo>
                  <a:lnTo>
                    <a:pt x="103255" y="63977"/>
                  </a:lnTo>
                  <a:lnTo>
                    <a:pt x="103255" y="63977"/>
                  </a:lnTo>
                  <a:lnTo>
                    <a:pt x="103255" y="63977"/>
                  </a:lnTo>
                  <a:lnTo>
                    <a:pt x="103565" y="64309"/>
                  </a:lnTo>
                  <a:lnTo>
                    <a:pt x="103565" y="64309"/>
                  </a:lnTo>
                  <a:lnTo>
                    <a:pt x="103565" y="64640"/>
                  </a:lnTo>
                  <a:lnTo>
                    <a:pt x="103875" y="64640"/>
                  </a:lnTo>
                  <a:lnTo>
                    <a:pt x="103875" y="64640"/>
                  </a:lnTo>
                  <a:lnTo>
                    <a:pt x="103875" y="64972"/>
                  </a:lnTo>
                  <a:lnTo>
                    <a:pt x="104186" y="64972"/>
                  </a:lnTo>
                  <a:lnTo>
                    <a:pt x="104186" y="64972"/>
                  </a:lnTo>
                  <a:lnTo>
                    <a:pt x="104186" y="65303"/>
                  </a:lnTo>
                  <a:lnTo>
                    <a:pt x="104186" y="65303"/>
                  </a:lnTo>
                  <a:lnTo>
                    <a:pt x="106666" y="62983"/>
                  </a:lnTo>
                  <a:close/>
                  <a:moveTo>
                    <a:pt x="98604" y="56022"/>
                  </a:moveTo>
                  <a:lnTo>
                    <a:pt x="98604" y="56022"/>
                  </a:lnTo>
                  <a:lnTo>
                    <a:pt x="98604" y="56022"/>
                  </a:lnTo>
                  <a:lnTo>
                    <a:pt x="98294" y="56022"/>
                  </a:lnTo>
                  <a:lnTo>
                    <a:pt x="98294" y="55690"/>
                  </a:lnTo>
                  <a:lnTo>
                    <a:pt x="97984" y="55690"/>
                  </a:lnTo>
                  <a:lnTo>
                    <a:pt x="97984" y="55690"/>
                  </a:lnTo>
                  <a:lnTo>
                    <a:pt x="97674" y="55690"/>
                  </a:lnTo>
                  <a:lnTo>
                    <a:pt x="97674" y="55359"/>
                  </a:lnTo>
                  <a:lnTo>
                    <a:pt x="97364" y="55359"/>
                  </a:lnTo>
                  <a:lnTo>
                    <a:pt x="97364" y="55359"/>
                  </a:lnTo>
                  <a:lnTo>
                    <a:pt x="97054" y="55359"/>
                  </a:lnTo>
                  <a:lnTo>
                    <a:pt x="97054" y="55027"/>
                  </a:lnTo>
                  <a:lnTo>
                    <a:pt x="96744" y="55027"/>
                  </a:lnTo>
                  <a:lnTo>
                    <a:pt x="96744" y="55027"/>
                  </a:lnTo>
                  <a:lnTo>
                    <a:pt x="96434" y="55027"/>
                  </a:lnTo>
                  <a:lnTo>
                    <a:pt x="96434" y="55027"/>
                  </a:lnTo>
                  <a:lnTo>
                    <a:pt x="96124" y="54696"/>
                  </a:lnTo>
                  <a:lnTo>
                    <a:pt x="96124" y="54696"/>
                  </a:lnTo>
                  <a:lnTo>
                    <a:pt x="95813" y="54696"/>
                  </a:lnTo>
                  <a:lnTo>
                    <a:pt x="95813" y="54696"/>
                  </a:lnTo>
                  <a:lnTo>
                    <a:pt x="95503" y="54364"/>
                  </a:lnTo>
                  <a:lnTo>
                    <a:pt x="95503" y="54364"/>
                  </a:lnTo>
                  <a:lnTo>
                    <a:pt x="94263" y="57679"/>
                  </a:lnTo>
                  <a:lnTo>
                    <a:pt x="94263" y="57679"/>
                  </a:lnTo>
                  <a:lnTo>
                    <a:pt x="94573" y="58011"/>
                  </a:lnTo>
                  <a:lnTo>
                    <a:pt x="94573" y="58011"/>
                  </a:lnTo>
                  <a:lnTo>
                    <a:pt x="94883" y="58011"/>
                  </a:lnTo>
                  <a:lnTo>
                    <a:pt x="94883" y="58011"/>
                  </a:lnTo>
                  <a:lnTo>
                    <a:pt x="95193" y="58011"/>
                  </a:lnTo>
                  <a:lnTo>
                    <a:pt x="95193" y="58011"/>
                  </a:lnTo>
                  <a:lnTo>
                    <a:pt x="95503" y="58342"/>
                  </a:lnTo>
                  <a:lnTo>
                    <a:pt x="95503" y="58342"/>
                  </a:lnTo>
                  <a:lnTo>
                    <a:pt x="95503" y="58342"/>
                  </a:lnTo>
                  <a:lnTo>
                    <a:pt x="95813" y="58342"/>
                  </a:lnTo>
                  <a:lnTo>
                    <a:pt x="95813" y="58342"/>
                  </a:lnTo>
                  <a:lnTo>
                    <a:pt x="96124" y="58674"/>
                  </a:lnTo>
                  <a:lnTo>
                    <a:pt x="96124" y="58674"/>
                  </a:lnTo>
                  <a:lnTo>
                    <a:pt x="96434" y="58674"/>
                  </a:lnTo>
                  <a:lnTo>
                    <a:pt x="96434" y="58674"/>
                  </a:lnTo>
                  <a:lnTo>
                    <a:pt x="96744" y="59005"/>
                  </a:lnTo>
                  <a:lnTo>
                    <a:pt x="96744" y="59005"/>
                  </a:lnTo>
                  <a:lnTo>
                    <a:pt x="96744" y="59005"/>
                  </a:lnTo>
                  <a:lnTo>
                    <a:pt x="97054" y="59005"/>
                  </a:lnTo>
                  <a:lnTo>
                    <a:pt x="97054" y="59005"/>
                  </a:lnTo>
                  <a:lnTo>
                    <a:pt x="98604" y="56022"/>
                  </a:lnTo>
                  <a:close/>
                  <a:moveTo>
                    <a:pt x="85271" y="45745"/>
                  </a:moveTo>
                  <a:lnTo>
                    <a:pt x="85271" y="45745"/>
                  </a:lnTo>
                  <a:cubicBezTo>
                    <a:pt x="66046" y="45745"/>
                    <a:pt x="50542" y="62651"/>
                    <a:pt x="50542" y="82872"/>
                  </a:cubicBezTo>
                  <a:cubicBezTo>
                    <a:pt x="50542" y="103425"/>
                    <a:pt x="66046" y="120000"/>
                    <a:pt x="85271" y="120000"/>
                  </a:cubicBezTo>
                  <a:cubicBezTo>
                    <a:pt x="104496" y="120000"/>
                    <a:pt x="120000" y="103425"/>
                    <a:pt x="120000" y="82872"/>
                  </a:cubicBezTo>
                  <a:cubicBezTo>
                    <a:pt x="120000" y="62651"/>
                    <a:pt x="104496" y="45745"/>
                    <a:pt x="85271" y="45745"/>
                  </a:cubicBezTo>
                  <a:close/>
                  <a:moveTo>
                    <a:pt x="5581" y="30497"/>
                  </a:moveTo>
                  <a:lnTo>
                    <a:pt x="5581" y="30497"/>
                  </a:lnTo>
                  <a:cubicBezTo>
                    <a:pt x="12093" y="29834"/>
                    <a:pt x="18914" y="29502"/>
                    <a:pt x="25736" y="29171"/>
                  </a:cubicBezTo>
                  <a:cubicBezTo>
                    <a:pt x="21085" y="28839"/>
                    <a:pt x="16434" y="28508"/>
                    <a:pt x="12093" y="27845"/>
                  </a:cubicBezTo>
                  <a:cubicBezTo>
                    <a:pt x="8992" y="27513"/>
                    <a:pt x="6511" y="25193"/>
                    <a:pt x="6511" y="21878"/>
                  </a:cubicBezTo>
                  <a:cubicBezTo>
                    <a:pt x="6511" y="17237"/>
                    <a:pt x="6511" y="12596"/>
                    <a:pt x="6511" y="7624"/>
                  </a:cubicBezTo>
                  <a:cubicBezTo>
                    <a:pt x="6511" y="4309"/>
                    <a:pt x="8992" y="1988"/>
                    <a:pt x="12093" y="1657"/>
                  </a:cubicBezTo>
                  <a:cubicBezTo>
                    <a:pt x="30387" y="0"/>
                    <a:pt x="48372" y="0"/>
                    <a:pt x="66666" y="1657"/>
                  </a:cubicBezTo>
                  <a:cubicBezTo>
                    <a:pt x="69767" y="1988"/>
                    <a:pt x="72248" y="4309"/>
                    <a:pt x="72248" y="7624"/>
                  </a:cubicBezTo>
                  <a:cubicBezTo>
                    <a:pt x="72248" y="12596"/>
                    <a:pt x="72248" y="17237"/>
                    <a:pt x="72248" y="21878"/>
                  </a:cubicBezTo>
                  <a:cubicBezTo>
                    <a:pt x="72248" y="25193"/>
                    <a:pt x="69767" y="27513"/>
                    <a:pt x="66666" y="27845"/>
                  </a:cubicBezTo>
                  <a:cubicBezTo>
                    <a:pt x="60155" y="28839"/>
                    <a:pt x="53643" y="29171"/>
                    <a:pt x="46821" y="29502"/>
                  </a:cubicBezTo>
                  <a:cubicBezTo>
                    <a:pt x="51472" y="29834"/>
                    <a:pt x="55813" y="30165"/>
                    <a:pt x="60155" y="30497"/>
                  </a:cubicBezTo>
                  <a:cubicBezTo>
                    <a:pt x="63255" y="30828"/>
                    <a:pt x="65736" y="33149"/>
                    <a:pt x="65736" y="36464"/>
                  </a:cubicBezTo>
                  <a:lnTo>
                    <a:pt x="65736" y="43425"/>
                  </a:lnTo>
                  <a:cubicBezTo>
                    <a:pt x="62015" y="45414"/>
                    <a:pt x="58604" y="48066"/>
                    <a:pt x="55503" y="51381"/>
                  </a:cubicBezTo>
                  <a:cubicBezTo>
                    <a:pt x="53953" y="53370"/>
                    <a:pt x="52093" y="55359"/>
                    <a:pt x="50852" y="57679"/>
                  </a:cubicBezTo>
                  <a:cubicBezTo>
                    <a:pt x="35658" y="58674"/>
                    <a:pt x="20465" y="58342"/>
                    <a:pt x="5581" y="56685"/>
                  </a:cubicBezTo>
                  <a:cubicBezTo>
                    <a:pt x="2480" y="56353"/>
                    <a:pt x="0" y="54033"/>
                    <a:pt x="0" y="50718"/>
                  </a:cubicBezTo>
                  <a:cubicBezTo>
                    <a:pt x="0" y="46077"/>
                    <a:pt x="0" y="41104"/>
                    <a:pt x="0" y="36464"/>
                  </a:cubicBezTo>
                  <a:cubicBezTo>
                    <a:pt x="0" y="33149"/>
                    <a:pt x="2480" y="30828"/>
                    <a:pt x="5581" y="30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8" name="Shape 88"/>
          <p:cNvSpPr/>
          <p:nvPr/>
        </p:nvSpPr>
        <p:spPr>
          <a:xfrm>
            <a:off x="699289" y="6138514"/>
            <a:ext cx="456129" cy="45804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00" y="0"/>
                </a:moveTo>
                <a:cubicBezTo>
                  <a:pt x="93061" y="0"/>
                  <a:pt x="120000" y="26938"/>
                  <a:pt x="120000" y="60000"/>
                </a:cubicBezTo>
                <a:cubicBezTo>
                  <a:pt x="120000" y="93306"/>
                  <a:pt x="93061" y="120000"/>
                  <a:pt x="60000" y="120000"/>
                </a:cubicBezTo>
                <a:cubicBezTo>
                  <a:pt x="26938" y="120000"/>
                  <a:pt x="0" y="93306"/>
                  <a:pt x="0" y="60000"/>
                </a:cubicBezTo>
                <a:cubicBezTo>
                  <a:pt x="0" y="26938"/>
                  <a:pt x="26938" y="0"/>
                  <a:pt x="60000" y="0"/>
                </a:cubicBezTo>
                <a:close/>
                <a:moveTo>
                  <a:pt x="106775" y="61224"/>
                </a:moveTo>
                <a:cubicBezTo>
                  <a:pt x="106530" y="62204"/>
                  <a:pt x="105551" y="62693"/>
                  <a:pt x="104571" y="62693"/>
                </a:cubicBezTo>
                <a:lnTo>
                  <a:pt x="96489" y="62693"/>
                </a:lnTo>
                <a:cubicBezTo>
                  <a:pt x="95755" y="62693"/>
                  <a:pt x="95020" y="62448"/>
                  <a:pt x="94530" y="61959"/>
                </a:cubicBezTo>
                <a:lnTo>
                  <a:pt x="60000" y="25714"/>
                </a:lnTo>
                <a:lnTo>
                  <a:pt x="25469" y="61959"/>
                </a:lnTo>
                <a:cubicBezTo>
                  <a:pt x="24979" y="62448"/>
                  <a:pt x="24244" y="62693"/>
                  <a:pt x="23510" y="62693"/>
                </a:cubicBezTo>
                <a:lnTo>
                  <a:pt x="15428" y="62693"/>
                </a:lnTo>
                <a:cubicBezTo>
                  <a:pt x="14448" y="62693"/>
                  <a:pt x="13469" y="62204"/>
                  <a:pt x="13224" y="61224"/>
                </a:cubicBezTo>
                <a:cubicBezTo>
                  <a:pt x="12734" y="60244"/>
                  <a:pt x="12979" y="59265"/>
                  <a:pt x="13714" y="58530"/>
                </a:cubicBezTo>
                <a:lnTo>
                  <a:pt x="57795" y="12734"/>
                </a:lnTo>
                <a:cubicBezTo>
                  <a:pt x="58285" y="12000"/>
                  <a:pt x="59265" y="11755"/>
                  <a:pt x="60000" y="11755"/>
                </a:cubicBezTo>
                <a:cubicBezTo>
                  <a:pt x="60734" y="11755"/>
                  <a:pt x="61714" y="12000"/>
                  <a:pt x="62204" y="12734"/>
                </a:cubicBezTo>
                <a:lnTo>
                  <a:pt x="106285" y="58530"/>
                </a:lnTo>
                <a:cubicBezTo>
                  <a:pt x="107020" y="59265"/>
                  <a:pt x="107265" y="60244"/>
                  <a:pt x="106775" y="61224"/>
                </a:cubicBezTo>
                <a:close/>
                <a:moveTo>
                  <a:pt x="27673" y="65387"/>
                </a:moveTo>
                <a:lnTo>
                  <a:pt x="27673" y="65387"/>
                </a:lnTo>
                <a:lnTo>
                  <a:pt x="27673" y="92816"/>
                </a:lnTo>
                <a:cubicBezTo>
                  <a:pt x="27673" y="95265"/>
                  <a:pt x="29387" y="97469"/>
                  <a:pt x="31591" y="97469"/>
                </a:cubicBezTo>
                <a:lnTo>
                  <a:pt x="49469" y="97469"/>
                </a:lnTo>
                <a:lnTo>
                  <a:pt x="49469" y="67591"/>
                </a:lnTo>
                <a:cubicBezTo>
                  <a:pt x="49469" y="65142"/>
                  <a:pt x="51673" y="62938"/>
                  <a:pt x="54122" y="62938"/>
                </a:cubicBezTo>
                <a:lnTo>
                  <a:pt x="65877" y="62938"/>
                </a:lnTo>
                <a:cubicBezTo>
                  <a:pt x="68326" y="62938"/>
                  <a:pt x="70530" y="65142"/>
                  <a:pt x="70530" y="67591"/>
                </a:cubicBezTo>
                <a:lnTo>
                  <a:pt x="70530" y="97469"/>
                </a:lnTo>
                <a:lnTo>
                  <a:pt x="88408" y="97469"/>
                </a:lnTo>
                <a:cubicBezTo>
                  <a:pt x="90612" y="97469"/>
                  <a:pt x="92326" y="95265"/>
                  <a:pt x="92326" y="92816"/>
                </a:cubicBezTo>
                <a:lnTo>
                  <a:pt x="92326" y="65632"/>
                </a:lnTo>
                <a:lnTo>
                  <a:pt x="60000" y="31836"/>
                </a:lnTo>
                <a:lnTo>
                  <a:pt x="27673" y="6538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22937" y="4694751"/>
            <a:ext cx="9190185" cy="1080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400" b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HSBC surveillance</a:t>
            </a:r>
            <a:endParaRPr lang="en-US" sz="6400" b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1466" y="6206742"/>
            <a:ext cx="5235537" cy="3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2800" b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'Let's do it' Group</a:t>
            </a:r>
            <a:endParaRPr lang="en-US" sz="2800" b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53085" y="4190364"/>
            <a:ext cx="6154420" cy="504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2800" b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NLP and ML Implanted into</a:t>
            </a:r>
            <a:endParaRPr lang="en-US" sz="2800" b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661652" y="5151828"/>
            <a:ext cx="1318104" cy="131954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538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5383"/>
                </a:lnTo>
                <a:lnTo>
                  <a:pt x="94408" y="105383"/>
                </a:lnTo>
                <a:lnTo>
                  <a:pt x="4169" y="15095"/>
                </a:lnTo>
                <a:lnTo>
                  <a:pt x="14520" y="4744"/>
                </a:lnTo>
                <a:lnTo>
                  <a:pt x="105383" y="95654"/>
                </a:lnTo>
                <a:lnTo>
                  <a:pt x="105383" y="0"/>
                </a:lnTo>
                <a:close/>
              </a:path>
            </a:pathLst>
          </a:custGeom>
          <a:solidFill>
            <a:srgbClr val="B4B4B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" y="3933055"/>
            <a:ext cx="7145630" cy="815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7133089" y="3933055"/>
            <a:ext cx="1266711" cy="81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399802" y="3933055"/>
            <a:ext cx="1265143" cy="815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664946" y="3933055"/>
            <a:ext cx="1266711" cy="815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0931657" y="3933055"/>
            <a:ext cx="1265143" cy="815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8" name="Shape 98" descr="微信截图_201709112157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0989" y="203200"/>
            <a:ext cx="2978150" cy="77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3.1 Process Design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60" name="Shape 260" descr="123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2105" y="899159"/>
            <a:ext cx="11532234" cy="56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3.2 Page Design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074604" y="1014851"/>
            <a:ext cx="528638" cy="53022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Shape 269"/>
          <p:cNvSpPr/>
          <p:nvPr/>
        </p:nvSpPr>
        <p:spPr>
          <a:xfrm rot="10800000">
            <a:off x="10511241" y="6006689"/>
            <a:ext cx="528638" cy="53022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0" name="Shape 270" descr="26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32000" y="1217929"/>
            <a:ext cx="8132444" cy="499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3.2 Page Design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100004" y="1042157"/>
            <a:ext cx="528638" cy="53022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Shape 279"/>
          <p:cNvSpPr/>
          <p:nvPr/>
        </p:nvSpPr>
        <p:spPr>
          <a:xfrm rot="10800000">
            <a:off x="10511241" y="6006689"/>
            <a:ext cx="528638" cy="53022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0" name="Shape 280" descr="595959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2439" y="1993900"/>
            <a:ext cx="11251564" cy="3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54498"/>
            <a:ext cx="12196799" cy="440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Shape 287"/>
          <p:cNvGrpSpPr/>
          <p:nvPr/>
        </p:nvGrpSpPr>
        <p:grpSpPr>
          <a:xfrm>
            <a:off x="4947444" y="1328709"/>
            <a:ext cx="2301874" cy="2308227"/>
            <a:chOff x="6609209" y="790981"/>
            <a:chExt cx="2301874" cy="2308225"/>
          </a:xfrm>
        </p:grpSpPr>
        <p:sp>
          <p:nvSpPr>
            <p:cNvPr id="288" name="Shape 288"/>
            <p:cNvSpPr/>
            <p:nvPr/>
          </p:nvSpPr>
          <p:spPr>
            <a:xfrm>
              <a:off x="6609209" y="790981"/>
              <a:ext cx="2301874" cy="2308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33034" y="914805"/>
              <a:ext cx="2054225" cy="20589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93103" y="0"/>
                    <a:pt x="120000" y="26860"/>
                    <a:pt x="120000" y="60000"/>
                  </a:cubicBezTo>
                  <a:cubicBezTo>
                    <a:pt x="120000" y="93103"/>
                    <a:pt x="93103" y="120000"/>
                    <a:pt x="60000" y="120000"/>
                  </a:cubicBezTo>
                  <a:cubicBezTo>
                    <a:pt x="26860" y="120000"/>
                    <a:pt x="0" y="93103"/>
                    <a:pt x="0" y="60000"/>
                  </a:cubicBezTo>
                  <a:cubicBezTo>
                    <a:pt x="0" y="26860"/>
                    <a:pt x="26860" y="0"/>
                    <a:pt x="60000" y="0"/>
                  </a:cubicBezTo>
                  <a:close/>
                  <a:moveTo>
                    <a:pt x="60000" y="4065"/>
                  </a:moveTo>
                  <a:cubicBezTo>
                    <a:pt x="90852" y="4065"/>
                    <a:pt x="115898" y="29110"/>
                    <a:pt x="115898" y="60000"/>
                  </a:cubicBezTo>
                  <a:cubicBezTo>
                    <a:pt x="115898" y="90852"/>
                    <a:pt x="90852" y="115898"/>
                    <a:pt x="60000" y="115898"/>
                  </a:cubicBezTo>
                  <a:cubicBezTo>
                    <a:pt x="29110" y="115898"/>
                    <a:pt x="4065" y="90852"/>
                    <a:pt x="4065" y="60000"/>
                  </a:cubicBezTo>
                  <a:cubicBezTo>
                    <a:pt x="4065" y="29110"/>
                    <a:pt x="29110" y="4065"/>
                    <a:pt x="60000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0" name="Shape 290"/>
          <p:cNvSpPr txBox="1"/>
          <p:nvPr/>
        </p:nvSpPr>
        <p:spPr>
          <a:xfrm>
            <a:off x="2969397" y="3754914"/>
            <a:ext cx="6257969" cy="828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Realisation</a:t>
            </a:r>
            <a:endParaRPr lang="en-US" sz="48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1" name="Shape 291"/>
          <p:cNvCxnSpPr/>
          <p:nvPr/>
        </p:nvCxnSpPr>
        <p:spPr>
          <a:xfrm>
            <a:off x="2641998" y="4570914"/>
            <a:ext cx="691276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/>
          <p:nvPr/>
        </p:nvSpPr>
        <p:spPr>
          <a:xfrm>
            <a:off x="5477892" y="1815152"/>
            <a:ext cx="1241014" cy="133533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30743" y="13289"/>
                </a:moveTo>
                <a:cubicBezTo>
                  <a:pt x="30743" y="16079"/>
                  <a:pt x="33152" y="18338"/>
                  <a:pt x="36127" y="18338"/>
                </a:cubicBezTo>
                <a:lnTo>
                  <a:pt x="73246" y="18338"/>
                </a:lnTo>
                <a:cubicBezTo>
                  <a:pt x="76221" y="18338"/>
                  <a:pt x="78630" y="16079"/>
                  <a:pt x="78630" y="13289"/>
                </a:cubicBezTo>
                <a:cubicBezTo>
                  <a:pt x="78630" y="10498"/>
                  <a:pt x="76221" y="8106"/>
                  <a:pt x="73246" y="8106"/>
                </a:cubicBezTo>
                <a:lnTo>
                  <a:pt x="63471" y="8106"/>
                </a:lnTo>
                <a:cubicBezTo>
                  <a:pt x="63471" y="3588"/>
                  <a:pt x="59504" y="0"/>
                  <a:pt x="54687" y="0"/>
                </a:cubicBezTo>
                <a:cubicBezTo>
                  <a:pt x="49870" y="0"/>
                  <a:pt x="45903" y="3588"/>
                  <a:pt x="45903" y="8106"/>
                </a:cubicBezTo>
                <a:lnTo>
                  <a:pt x="36127" y="8106"/>
                </a:lnTo>
                <a:cubicBezTo>
                  <a:pt x="33152" y="8106"/>
                  <a:pt x="30743" y="10498"/>
                  <a:pt x="30743" y="13289"/>
                </a:cubicBezTo>
                <a:close/>
                <a:moveTo>
                  <a:pt x="97190" y="103255"/>
                </a:moveTo>
                <a:cubicBezTo>
                  <a:pt x="97615" y="103654"/>
                  <a:pt x="98181" y="103920"/>
                  <a:pt x="98748" y="103920"/>
                </a:cubicBezTo>
                <a:cubicBezTo>
                  <a:pt x="99456" y="103920"/>
                  <a:pt x="100023" y="103654"/>
                  <a:pt x="100448" y="103255"/>
                </a:cubicBezTo>
                <a:cubicBezTo>
                  <a:pt x="101298" y="102458"/>
                  <a:pt x="101298" y="101129"/>
                  <a:pt x="100448" y="100332"/>
                </a:cubicBezTo>
                <a:lnTo>
                  <a:pt x="93506" y="93820"/>
                </a:lnTo>
                <a:lnTo>
                  <a:pt x="93506" y="77873"/>
                </a:lnTo>
                <a:cubicBezTo>
                  <a:pt x="93506" y="76677"/>
                  <a:pt x="92514" y="75747"/>
                  <a:pt x="91239" y="75747"/>
                </a:cubicBezTo>
                <a:cubicBezTo>
                  <a:pt x="90106" y="75747"/>
                  <a:pt x="89114" y="76677"/>
                  <a:pt x="89114" y="77873"/>
                </a:cubicBezTo>
                <a:lnTo>
                  <a:pt x="89114" y="94750"/>
                </a:lnTo>
                <a:cubicBezTo>
                  <a:pt x="89114" y="94883"/>
                  <a:pt x="89114" y="95016"/>
                  <a:pt x="89114" y="95149"/>
                </a:cubicBezTo>
                <a:cubicBezTo>
                  <a:pt x="89114" y="95149"/>
                  <a:pt x="89114" y="95282"/>
                  <a:pt x="89114" y="95282"/>
                </a:cubicBezTo>
                <a:cubicBezTo>
                  <a:pt x="89114" y="95415"/>
                  <a:pt x="89256" y="95415"/>
                  <a:pt x="89256" y="95548"/>
                </a:cubicBezTo>
                <a:cubicBezTo>
                  <a:pt x="89256" y="95548"/>
                  <a:pt x="89256" y="95681"/>
                  <a:pt x="89397" y="95681"/>
                </a:cubicBezTo>
                <a:cubicBezTo>
                  <a:pt x="89397" y="95813"/>
                  <a:pt x="89397" y="95813"/>
                  <a:pt x="89397" y="95946"/>
                </a:cubicBezTo>
                <a:cubicBezTo>
                  <a:pt x="89539" y="95946"/>
                  <a:pt x="89539" y="96079"/>
                  <a:pt x="89681" y="96212"/>
                </a:cubicBezTo>
                <a:cubicBezTo>
                  <a:pt x="89681" y="96212"/>
                  <a:pt x="89681" y="96212"/>
                  <a:pt x="89681" y="96212"/>
                </a:cubicBezTo>
                <a:lnTo>
                  <a:pt x="97190" y="103255"/>
                </a:lnTo>
                <a:close/>
                <a:moveTo>
                  <a:pt x="114332" y="79202"/>
                </a:moveTo>
                <a:cubicBezTo>
                  <a:pt x="110082" y="73355"/>
                  <a:pt x="103848" y="69501"/>
                  <a:pt x="96481" y="68172"/>
                </a:cubicBezTo>
                <a:cubicBezTo>
                  <a:pt x="94781" y="67906"/>
                  <a:pt x="93081" y="67774"/>
                  <a:pt x="91239" y="67774"/>
                </a:cubicBezTo>
                <a:cubicBezTo>
                  <a:pt x="77922" y="67774"/>
                  <a:pt x="66446" y="76677"/>
                  <a:pt x="63896" y="88903"/>
                </a:cubicBezTo>
                <a:cubicBezTo>
                  <a:pt x="61062" y="103122"/>
                  <a:pt x="70979" y="116810"/>
                  <a:pt x="85997" y="119468"/>
                </a:cubicBezTo>
                <a:cubicBezTo>
                  <a:pt x="87839" y="119867"/>
                  <a:pt x="89539" y="120000"/>
                  <a:pt x="91381" y="120000"/>
                </a:cubicBezTo>
                <a:cubicBezTo>
                  <a:pt x="104698" y="120000"/>
                  <a:pt x="116174" y="111096"/>
                  <a:pt x="118583" y="98737"/>
                </a:cubicBezTo>
                <a:cubicBezTo>
                  <a:pt x="120000" y="91960"/>
                  <a:pt x="118441" y="84916"/>
                  <a:pt x="114332" y="79202"/>
                </a:cubicBezTo>
                <a:close/>
                <a:moveTo>
                  <a:pt x="114474" y="97940"/>
                </a:moveTo>
                <a:lnTo>
                  <a:pt x="114474" y="97940"/>
                </a:lnTo>
                <a:cubicBezTo>
                  <a:pt x="112349" y="108438"/>
                  <a:pt x="102573" y="115880"/>
                  <a:pt x="91381" y="115880"/>
                </a:cubicBezTo>
                <a:cubicBezTo>
                  <a:pt x="89822" y="115880"/>
                  <a:pt x="88406" y="115747"/>
                  <a:pt x="86847" y="115481"/>
                </a:cubicBezTo>
                <a:cubicBezTo>
                  <a:pt x="74096" y="113222"/>
                  <a:pt x="65737" y="101661"/>
                  <a:pt x="68146" y="89700"/>
                </a:cubicBezTo>
                <a:cubicBezTo>
                  <a:pt x="70271" y="79335"/>
                  <a:pt x="80047" y="71760"/>
                  <a:pt x="91239" y="71760"/>
                </a:cubicBezTo>
                <a:cubicBezTo>
                  <a:pt x="92798" y="71760"/>
                  <a:pt x="94214" y="71893"/>
                  <a:pt x="95773" y="72159"/>
                </a:cubicBezTo>
                <a:cubicBezTo>
                  <a:pt x="101865" y="73222"/>
                  <a:pt x="107249" y="76544"/>
                  <a:pt x="110791" y="81461"/>
                </a:cubicBezTo>
                <a:cubicBezTo>
                  <a:pt x="114332" y="86378"/>
                  <a:pt x="115608" y="92225"/>
                  <a:pt x="114474" y="97940"/>
                </a:cubicBezTo>
                <a:close/>
                <a:moveTo>
                  <a:pt x="58512" y="97807"/>
                </a:moveTo>
                <a:lnTo>
                  <a:pt x="40236" y="97807"/>
                </a:lnTo>
                <a:lnTo>
                  <a:pt x="40236" y="71229"/>
                </a:lnTo>
                <a:lnTo>
                  <a:pt x="68713" y="71229"/>
                </a:lnTo>
                <a:cubicBezTo>
                  <a:pt x="70413" y="69634"/>
                  <a:pt x="72538" y="68305"/>
                  <a:pt x="74663" y="67109"/>
                </a:cubicBezTo>
                <a:lnTo>
                  <a:pt x="74521" y="67109"/>
                </a:lnTo>
                <a:lnTo>
                  <a:pt x="74521" y="40664"/>
                </a:lnTo>
                <a:lnTo>
                  <a:pt x="103707" y="40664"/>
                </a:lnTo>
                <a:cubicBezTo>
                  <a:pt x="104273" y="40664"/>
                  <a:pt x="104840" y="41063"/>
                  <a:pt x="104840" y="41727"/>
                </a:cubicBezTo>
                <a:lnTo>
                  <a:pt x="104840" y="65647"/>
                </a:lnTo>
                <a:cubicBezTo>
                  <a:pt x="106399" y="66312"/>
                  <a:pt x="107957" y="67109"/>
                  <a:pt x="109374" y="67906"/>
                </a:cubicBezTo>
                <a:lnTo>
                  <a:pt x="109374" y="67109"/>
                </a:lnTo>
                <a:lnTo>
                  <a:pt x="109374" y="41727"/>
                </a:lnTo>
                <a:lnTo>
                  <a:pt x="109374" y="27641"/>
                </a:lnTo>
                <a:cubicBezTo>
                  <a:pt x="109374" y="24584"/>
                  <a:pt x="106824" y="22192"/>
                  <a:pt x="103707" y="22192"/>
                </a:cubicBezTo>
                <a:lnTo>
                  <a:pt x="5667" y="22192"/>
                </a:lnTo>
                <a:cubicBezTo>
                  <a:pt x="2550" y="22192"/>
                  <a:pt x="0" y="24584"/>
                  <a:pt x="0" y="27641"/>
                </a:cubicBezTo>
                <a:lnTo>
                  <a:pt x="0" y="41727"/>
                </a:lnTo>
                <a:lnTo>
                  <a:pt x="0" y="67109"/>
                </a:lnTo>
                <a:lnTo>
                  <a:pt x="0" y="71229"/>
                </a:lnTo>
                <a:lnTo>
                  <a:pt x="0" y="96611"/>
                </a:lnTo>
                <a:lnTo>
                  <a:pt x="0" y="99800"/>
                </a:lnTo>
                <a:cubicBezTo>
                  <a:pt x="0" y="102724"/>
                  <a:pt x="2550" y="105116"/>
                  <a:pt x="5667" y="105116"/>
                </a:cubicBezTo>
                <a:lnTo>
                  <a:pt x="60495" y="105116"/>
                </a:lnTo>
                <a:cubicBezTo>
                  <a:pt x="59504" y="102724"/>
                  <a:pt x="58795" y="100332"/>
                  <a:pt x="58512" y="97807"/>
                </a:cubicBezTo>
                <a:close/>
                <a:moveTo>
                  <a:pt x="4533" y="41727"/>
                </a:moveTo>
                <a:lnTo>
                  <a:pt x="4533" y="41727"/>
                </a:lnTo>
                <a:cubicBezTo>
                  <a:pt x="4533" y="41063"/>
                  <a:pt x="5100" y="40664"/>
                  <a:pt x="5667" y="40664"/>
                </a:cubicBezTo>
                <a:lnTo>
                  <a:pt x="35702" y="40664"/>
                </a:lnTo>
                <a:lnTo>
                  <a:pt x="35702" y="67109"/>
                </a:lnTo>
                <a:lnTo>
                  <a:pt x="4533" y="67109"/>
                </a:lnTo>
                <a:lnTo>
                  <a:pt x="4533" y="41727"/>
                </a:lnTo>
                <a:close/>
                <a:moveTo>
                  <a:pt x="35702" y="71229"/>
                </a:moveTo>
                <a:lnTo>
                  <a:pt x="35702" y="71229"/>
                </a:lnTo>
                <a:lnTo>
                  <a:pt x="35702" y="97807"/>
                </a:lnTo>
                <a:lnTo>
                  <a:pt x="5667" y="97807"/>
                </a:lnTo>
                <a:cubicBezTo>
                  <a:pt x="5100" y="97807"/>
                  <a:pt x="4533" y="97275"/>
                  <a:pt x="4533" y="96611"/>
                </a:cubicBezTo>
                <a:lnTo>
                  <a:pt x="4533" y="71229"/>
                </a:lnTo>
                <a:lnTo>
                  <a:pt x="35702" y="71229"/>
                </a:lnTo>
                <a:close/>
                <a:moveTo>
                  <a:pt x="40236" y="67109"/>
                </a:moveTo>
                <a:lnTo>
                  <a:pt x="40236" y="67109"/>
                </a:lnTo>
                <a:lnTo>
                  <a:pt x="40236" y="40664"/>
                </a:lnTo>
                <a:lnTo>
                  <a:pt x="70129" y="40664"/>
                </a:lnTo>
                <a:lnTo>
                  <a:pt x="70129" y="67109"/>
                </a:lnTo>
                <a:lnTo>
                  <a:pt x="40236" y="67109"/>
                </a:lnTo>
                <a:close/>
                <a:moveTo>
                  <a:pt x="72396" y="27508"/>
                </a:moveTo>
                <a:lnTo>
                  <a:pt x="72396" y="27508"/>
                </a:lnTo>
                <a:cubicBezTo>
                  <a:pt x="74521" y="27508"/>
                  <a:pt x="76221" y="29102"/>
                  <a:pt x="76221" y="31229"/>
                </a:cubicBezTo>
                <a:cubicBezTo>
                  <a:pt x="76221" y="33222"/>
                  <a:pt x="74521" y="34817"/>
                  <a:pt x="72396" y="34817"/>
                </a:cubicBezTo>
                <a:cubicBezTo>
                  <a:pt x="70271" y="34817"/>
                  <a:pt x="68429" y="33222"/>
                  <a:pt x="68429" y="31229"/>
                </a:cubicBezTo>
                <a:cubicBezTo>
                  <a:pt x="68429" y="29102"/>
                  <a:pt x="70271" y="27508"/>
                  <a:pt x="72396" y="27508"/>
                </a:cubicBezTo>
                <a:close/>
                <a:moveTo>
                  <a:pt x="37969" y="27508"/>
                </a:moveTo>
                <a:lnTo>
                  <a:pt x="37969" y="27508"/>
                </a:lnTo>
                <a:cubicBezTo>
                  <a:pt x="40094" y="27508"/>
                  <a:pt x="41794" y="29102"/>
                  <a:pt x="41794" y="31229"/>
                </a:cubicBezTo>
                <a:cubicBezTo>
                  <a:pt x="41794" y="33222"/>
                  <a:pt x="40094" y="34817"/>
                  <a:pt x="37969" y="34817"/>
                </a:cubicBezTo>
                <a:cubicBezTo>
                  <a:pt x="35844" y="34817"/>
                  <a:pt x="34144" y="33222"/>
                  <a:pt x="34144" y="31229"/>
                </a:cubicBezTo>
                <a:cubicBezTo>
                  <a:pt x="34144" y="29102"/>
                  <a:pt x="35844" y="27508"/>
                  <a:pt x="37969" y="275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3841073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494612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204292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UI pages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857829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Command lines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330766" y="44625"/>
            <a:ext cx="50421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4.1 UI pages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40263" y="106179"/>
            <a:ext cx="1064400" cy="4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60110" y="1088963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Shape 305"/>
          <p:cNvSpPr/>
          <p:nvPr/>
        </p:nvSpPr>
        <p:spPr>
          <a:xfrm rot="10800000">
            <a:off x="10895657" y="5584646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6" name="Shape 306" descr="IMG_2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1523" y="1364437"/>
            <a:ext cx="5276850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 descr="IMG_25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65022" y="1824037"/>
            <a:ext cx="30765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2814675" y="5789237"/>
            <a:ext cx="1189500" cy="325500"/>
          </a:xfrm>
          <a:prstGeom prst="rect">
            <a:avLst/>
          </a:prstGeom>
          <a:noFill/>
          <a:ln w="9525" cap="flat" cmpd="sng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434343"/>
                </a:solidFill>
              </a:rPr>
              <a:t>File entry</a:t>
            </a:r>
            <a:endParaRPr lang="en-US" b="1">
              <a:solidFill>
                <a:srgbClr val="434343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6182075" y="2660900"/>
            <a:ext cx="1323900" cy="6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434343"/>
                </a:solidFill>
              </a:rPr>
              <a:t>Check</a:t>
            </a:r>
            <a:endParaRPr lang="en-US" b="1">
              <a:solidFill>
                <a:srgbClr val="434343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213000" y="4317862"/>
            <a:ext cx="1675800" cy="7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434343"/>
                </a:solidFill>
              </a:rPr>
              <a:t>Result</a:t>
            </a:r>
            <a:endParaRPr lang="en-US" b="1">
              <a:solidFill>
                <a:srgbClr val="434343"/>
              </a:solidFill>
            </a:endParaRPr>
          </a:p>
        </p:txBody>
      </p:sp>
      <p:cxnSp>
        <p:nvCxnSpPr>
          <p:cNvPr id="311" name="Shape 311"/>
          <p:cNvCxnSpPr/>
          <p:nvPr/>
        </p:nvCxnSpPr>
        <p:spPr>
          <a:xfrm>
            <a:off x="6354262" y="3209750"/>
            <a:ext cx="1075500" cy="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6400100" y="6373225"/>
            <a:ext cx="6133800" cy="715500"/>
          </a:xfrm>
          <a:prstGeom prst="rect">
            <a:avLst/>
          </a:prstGeom>
          <a:noFill/>
          <a:ln w="9525" cap="flat" cmpd="sng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3" name="Shape 313"/>
          <p:cNvSpPr txBox="1"/>
          <p:nvPr/>
        </p:nvSpPr>
        <p:spPr>
          <a:xfrm>
            <a:off x="7098963" y="4859537"/>
            <a:ext cx="4223700" cy="12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434343"/>
                </a:solidFill>
              </a:rPr>
              <a:t>If the judgement is </a:t>
            </a:r>
            <a:r>
              <a:rPr lang="en-US" sz="1200" b="1" i="1">
                <a:solidFill>
                  <a:srgbClr val="434343"/>
                </a:solidFill>
              </a:rPr>
              <a:t>Dangerous </a:t>
            </a:r>
            <a:r>
              <a:rPr lang="en-US" sz="1200" b="1">
                <a:solidFill>
                  <a:srgbClr val="434343"/>
                </a:solidFill>
              </a:rPr>
              <a:t>or </a:t>
            </a:r>
            <a:r>
              <a:rPr lang="en-US" sz="1200" b="1" i="1">
                <a:solidFill>
                  <a:srgbClr val="434343"/>
                </a:solidFill>
              </a:rPr>
              <a:t>By check</a:t>
            </a:r>
            <a:r>
              <a:rPr lang="en-US" sz="1200" b="1">
                <a:solidFill>
                  <a:srgbClr val="434343"/>
                </a:solidFill>
              </a:rPr>
              <a:t> :</a:t>
            </a:r>
            <a:endParaRPr lang="en-US" sz="1200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1200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434343"/>
                </a:solidFill>
              </a:rPr>
              <a:t>Please press </a:t>
            </a:r>
            <a:r>
              <a:rPr lang="en-US" sz="1200" b="1" i="1">
                <a:solidFill>
                  <a:srgbClr val="434343"/>
                </a:solidFill>
              </a:rPr>
              <a:t>Transfer to check </a:t>
            </a:r>
            <a:r>
              <a:rPr lang="en-US" sz="1200" b="1">
                <a:solidFill>
                  <a:srgbClr val="434343"/>
                </a:solidFill>
              </a:rPr>
              <a:t>to go to the manual check page   </a:t>
            </a:r>
            <a:endParaRPr lang="en-US" sz="1200" b="1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330766" y="44625"/>
            <a:ext cx="50421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4.1 UI pages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40263" y="106179"/>
            <a:ext cx="1064400" cy="4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60110" y="1088963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Shape 322"/>
          <p:cNvSpPr/>
          <p:nvPr/>
        </p:nvSpPr>
        <p:spPr>
          <a:xfrm rot="10800000">
            <a:off x="10895657" y="5584646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3" name="Shape 323" descr="IMG_2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99485" y="1970512"/>
            <a:ext cx="3076574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 descr="IMG_25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37185" y="2490787"/>
            <a:ext cx="21145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 descr="IMG_2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12850" y="2094262"/>
            <a:ext cx="2778646" cy="23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371500" y="4759950"/>
            <a:ext cx="4696200" cy="135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434343"/>
                </a:solidFill>
              </a:rPr>
              <a:t>Review the text &amp; Give a judgement</a:t>
            </a:r>
            <a:endParaRPr lang="en-US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434343"/>
                </a:solidFill>
              </a:rPr>
              <a:t>Here at the manual check page, we can review the suspect text and give a correct decision of dangerous level.</a:t>
            </a:r>
            <a:endParaRPr lang="en-US" sz="1200" b="1">
              <a:solidFill>
                <a:srgbClr val="434343"/>
              </a:solidFill>
            </a:endParaRPr>
          </a:p>
        </p:txBody>
      </p:sp>
      <p:cxnSp>
        <p:nvCxnSpPr>
          <p:cNvPr id="327" name="Shape 327"/>
          <p:cNvCxnSpPr/>
          <p:nvPr/>
        </p:nvCxnSpPr>
        <p:spPr>
          <a:xfrm>
            <a:off x="4136700" y="3349200"/>
            <a:ext cx="739800" cy="72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>
            <a:off x="7312387" y="3349212"/>
            <a:ext cx="739800" cy="72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9" name="Shape 329"/>
          <p:cNvSpPr/>
          <p:nvPr/>
        </p:nvSpPr>
        <p:spPr>
          <a:xfrm>
            <a:off x="8373330" y="5097162"/>
            <a:ext cx="680400" cy="680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6538" y="62592"/>
                </a:moveTo>
                <a:cubicBezTo>
                  <a:pt x="120000" y="49152"/>
                  <a:pt x="120000" y="27072"/>
                  <a:pt x="106538" y="13632"/>
                </a:cubicBezTo>
                <a:cubicBezTo>
                  <a:pt x="92884" y="0"/>
                  <a:pt x="70769" y="0"/>
                  <a:pt x="57307" y="13632"/>
                </a:cubicBezTo>
                <a:cubicBezTo>
                  <a:pt x="46346" y="24384"/>
                  <a:pt x="44230" y="40896"/>
                  <a:pt x="50961" y="53952"/>
                </a:cubicBezTo>
                <a:cubicBezTo>
                  <a:pt x="50576" y="54144"/>
                  <a:pt x="50384" y="54336"/>
                  <a:pt x="50000" y="54528"/>
                </a:cubicBezTo>
                <a:lnTo>
                  <a:pt x="1730" y="102720"/>
                </a:lnTo>
                <a:cubicBezTo>
                  <a:pt x="0" y="104640"/>
                  <a:pt x="384" y="107904"/>
                  <a:pt x="2692" y="110400"/>
                </a:cubicBezTo>
                <a:lnTo>
                  <a:pt x="9423" y="117120"/>
                </a:lnTo>
                <a:cubicBezTo>
                  <a:pt x="11923" y="119424"/>
                  <a:pt x="15192" y="120000"/>
                  <a:pt x="17115" y="118080"/>
                </a:cubicBezTo>
                <a:lnTo>
                  <a:pt x="65384" y="69888"/>
                </a:lnTo>
                <a:cubicBezTo>
                  <a:pt x="65576" y="69696"/>
                  <a:pt x="65769" y="69312"/>
                  <a:pt x="65961" y="68928"/>
                </a:cubicBezTo>
                <a:cubicBezTo>
                  <a:pt x="79038" y="75648"/>
                  <a:pt x="95576" y="73536"/>
                  <a:pt x="106538" y="62592"/>
                </a:cubicBezTo>
                <a:close/>
                <a:moveTo>
                  <a:pt x="18461" y="108672"/>
                </a:moveTo>
                <a:lnTo>
                  <a:pt x="18461" y="108672"/>
                </a:lnTo>
                <a:cubicBezTo>
                  <a:pt x="17692" y="109632"/>
                  <a:pt x="15961" y="109440"/>
                  <a:pt x="14807" y="108288"/>
                </a:cubicBezTo>
                <a:lnTo>
                  <a:pt x="11538" y="105024"/>
                </a:lnTo>
                <a:cubicBezTo>
                  <a:pt x="10384" y="103872"/>
                  <a:pt x="10192" y="102144"/>
                  <a:pt x="11153" y="101376"/>
                </a:cubicBezTo>
                <a:lnTo>
                  <a:pt x="34423" y="78144"/>
                </a:lnTo>
                <a:cubicBezTo>
                  <a:pt x="35192" y="77376"/>
                  <a:pt x="36923" y="77568"/>
                  <a:pt x="38076" y="78720"/>
                </a:cubicBezTo>
                <a:lnTo>
                  <a:pt x="41153" y="81984"/>
                </a:lnTo>
                <a:cubicBezTo>
                  <a:pt x="42307" y="83136"/>
                  <a:pt x="42500" y="84672"/>
                  <a:pt x="41730" y="85632"/>
                </a:cubicBezTo>
                <a:lnTo>
                  <a:pt x="18461" y="108672"/>
                </a:lnTo>
                <a:close/>
                <a:moveTo>
                  <a:pt x="61730" y="58176"/>
                </a:moveTo>
                <a:lnTo>
                  <a:pt x="61730" y="58176"/>
                </a:lnTo>
                <a:cubicBezTo>
                  <a:pt x="50769" y="47040"/>
                  <a:pt x="50769" y="29184"/>
                  <a:pt x="61730" y="18048"/>
                </a:cubicBezTo>
                <a:cubicBezTo>
                  <a:pt x="72884" y="6912"/>
                  <a:pt x="90769" y="6912"/>
                  <a:pt x="101923" y="18048"/>
                </a:cubicBezTo>
                <a:cubicBezTo>
                  <a:pt x="113076" y="29184"/>
                  <a:pt x="113076" y="47040"/>
                  <a:pt x="101923" y="58176"/>
                </a:cubicBezTo>
                <a:cubicBezTo>
                  <a:pt x="90769" y="69120"/>
                  <a:pt x="72884" y="69120"/>
                  <a:pt x="61730" y="581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330766" y="44625"/>
            <a:ext cx="50421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4.1 UI pages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40263" y="106179"/>
            <a:ext cx="1064400" cy="4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60110" y="1088963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Shape 338"/>
          <p:cNvSpPr/>
          <p:nvPr/>
        </p:nvSpPr>
        <p:spPr>
          <a:xfrm rot="10800000">
            <a:off x="10895657" y="5584646"/>
            <a:ext cx="528600" cy="5301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38008"/>
                </a:lnTo>
                <a:lnTo>
                  <a:pt x="36348" y="38008"/>
                </a:lnTo>
                <a:lnTo>
                  <a:pt x="36348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39" name="Shape 339" descr="IMG_2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00585" y="1840475"/>
            <a:ext cx="38290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570475" y="3942150"/>
            <a:ext cx="4562700" cy="164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434343"/>
                </a:solidFill>
              </a:rPr>
              <a:t>Succes !</a:t>
            </a:r>
            <a:endParaRPr lang="en-US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434343"/>
                </a:solidFill>
              </a:rPr>
              <a:t>With the double check by the operator, we ensure the veracity of the classification of the target file. </a:t>
            </a:r>
            <a:endParaRPr lang="en-US" sz="1200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1200" b="1"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200" b="1">
                <a:solidFill>
                  <a:srgbClr val="434343"/>
                </a:solidFill>
              </a:rPr>
              <a:t>By adding the text into the dataset, we can increase the veracity of the next judgement made by computer.</a:t>
            </a:r>
            <a:endParaRPr lang="en-US" sz="1200" b="1">
              <a:solidFill>
                <a:srgbClr val="434343"/>
              </a:solidFill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02222" y="4338499"/>
            <a:ext cx="2908848" cy="11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4.2 Command lines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9" name="Shape 349" descr="word_frequency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149" y="726950"/>
            <a:ext cx="5444849" cy="59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6789650" y="726950"/>
            <a:ext cx="4112400" cy="32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Transform the text into a matrix of word frequency by parsing the stop words.</a:t>
            </a:r>
            <a:endParaRPr lang="en-US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en-US"/>
              <a:t>We realize the Natural Language Processing with the Python package sklearn.</a:t>
            </a:r>
            <a:endParaRPr lang="en-US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54498"/>
            <a:ext cx="12196799" cy="440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Shape 357"/>
          <p:cNvGrpSpPr/>
          <p:nvPr/>
        </p:nvGrpSpPr>
        <p:grpSpPr>
          <a:xfrm>
            <a:off x="4947444" y="1328709"/>
            <a:ext cx="2301874" cy="2308227"/>
            <a:chOff x="6609209" y="790981"/>
            <a:chExt cx="2301874" cy="2308225"/>
          </a:xfrm>
        </p:grpSpPr>
        <p:sp>
          <p:nvSpPr>
            <p:cNvPr id="358" name="Shape 358"/>
            <p:cNvSpPr/>
            <p:nvPr/>
          </p:nvSpPr>
          <p:spPr>
            <a:xfrm>
              <a:off x="6609209" y="790981"/>
              <a:ext cx="2301874" cy="2308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6733034" y="914805"/>
              <a:ext cx="2054225" cy="20589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93103" y="0"/>
                    <a:pt x="120000" y="26860"/>
                    <a:pt x="120000" y="60000"/>
                  </a:cubicBezTo>
                  <a:cubicBezTo>
                    <a:pt x="120000" y="93103"/>
                    <a:pt x="93103" y="120000"/>
                    <a:pt x="60000" y="120000"/>
                  </a:cubicBezTo>
                  <a:cubicBezTo>
                    <a:pt x="26860" y="120000"/>
                    <a:pt x="0" y="93103"/>
                    <a:pt x="0" y="60000"/>
                  </a:cubicBezTo>
                  <a:cubicBezTo>
                    <a:pt x="0" y="26860"/>
                    <a:pt x="26860" y="0"/>
                    <a:pt x="60000" y="0"/>
                  </a:cubicBezTo>
                  <a:close/>
                  <a:moveTo>
                    <a:pt x="60000" y="4065"/>
                  </a:moveTo>
                  <a:cubicBezTo>
                    <a:pt x="90852" y="4065"/>
                    <a:pt x="115898" y="29110"/>
                    <a:pt x="115898" y="60000"/>
                  </a:cubicBezTo>
                  <a:cubicBezTo>
                    <a:pt x="115898" y="90852"/>
                    <a:pt x="90852" y="115898"/>
                    <a:pt x="60000" y="115898"/>
                  </a:cubicBezTo>
                  <a:cubicBezTo>
                    <a:pt x="29110" y="115898"/>
                    <a:pt x="4065" y="90852"/>
                    <a:pt x="4065" y="60000"/>
                  </a:cubicBezTo>
                  <a:cubicBezTo>
                    <a:pt x="4065" y="29110"/>
                    <a:pt x="29110" y="4065"/>
                    <a:pt x="60000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0" name="Shape 360"/>
          <p:cNvSpPr txBox="1"/>
          <p:nvPr/>
        </p:nvSpPr>
        <p:spPr>
          <a:xfrm>
            <a:off x="2969397" y="3754914"/>
            <a:ext cx="6257969" cy="828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technology</a:t>
            </a:r>
            <a:endParaRPr lang="en-US" sz="48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61" name="Shape 361"/>
          <p:cNvCxnSpPr/>
          <p:nvPr/>
        </p:nvCxnSpPr>
        <p:spPr>
          <a:xfrm>
            <a:off x="2641998" y="4570914"/>
            <a:ext cx="691276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Shape 362"/>
          <p:cNvSpPr/>
          <p:nvPr/>
        </p:nvSpPr>
        <p:spPr>
          <a:xfrm>
            <a:off x="3841073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6494612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229692" y="476501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Natural Language Processing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6857829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Machine Learning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507989" y="1927225"/>
            <a:ext cx="1206499" cy="118173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033" y="71012"/>
                </a:moveTo>
                <a:lnTo>
                  <a:pt x="5033" y="12761"/>
                </a:lnTo>
                <a:cubicBezTo>
                  <a:pt x="5033" y="8644"/>
                  <a:pt x="8255" y="5351"/>
                  <a:pt x="12281" y="5351"/>
                </a:cubicBezTo>
                <a:lnTo>
                  <a:pt x="107516" y="5351"/>
                </a:lnTo>
                <a:cubicBezTo>
                  <a:pt x="111543" y="5351"/>
                  <a:pt x="114765" y="8644"/>
                  <a:pt x="114765" y="12761"/>
                </a:cubicBezTo>
                <a:lnTo>
                  <a:pt x="114765" y="71012"/>
                </a:lnTo>
                <a:cubicBezTo>
                  <a:pt x="114765" y="75128"/>
                  <a:pt x="111543" y="78421"/>
                  <a:pt x="107516" y="78421"/>
                </a:cubicBezTo>
                <a:lnTo>
                  <a:pt x="12281" y="78421"/>
                </a:lnTo>
                <a:cubicBezTo>
                  <a:pt x="8255" y="78421"/>
                  <a:pt x="5033" y="75128"/>
                  <a:pt x="5033" y="71012"/>
                </a:cubicBezTo>
                <a:close/>
                <a:moveTo>
                  <a:pt x="107516" y="83567"/>
                </a:moveTo>
                <a:cubicBezTo>
                  <a:pt x="114362" y="83567"/>
                  <a:pt x="120000" y="78010"/>
                  <a:pt x="120000" y="71012"/>
                </a:cubicBezTo>
                <a:lnTo>
                  <a:pt x="120000" y="12761"/>
                </a:lnTo>
                <a:cubicBezTo>
                  <a:pt x="120000" y="5763"/>
                  <a:pt x="114362" y="0"/>
                  <a:pt x="107516" y="0"/>
                </a:cubicBezTo>
                <a:lnTo>
                  <a:pt x="12281" y="0"/>
                </a:lnTo>
                <a:cubicBezTo>
                  <a:pt x="5436" y="0"/>
                  <a:pt x="0" y="5763"/>
                  <a:pt x="0" y="12761"/>
                </a:cubicBezTo>
                <a:lnTo>
                  <a:pt x="0" y="71012"/>
                </a:lnTo>
                <a:cubicBezTo>
                  <a:pt x="0" y="78010"/>
                  <a:pt x="5436" y="83567"/>
                  <a:pt x="12281" y="83567"/>
                </a:cubicBezTo>
                <a:lnTo>
                  <a:pt x="49328" y="83567"/>
                </a:lnTo>
                <a:lnTo>
                  <a:pt x="49328" y="95094"/>
                </a:lnTo>
                <a:lnTo>
                  <a:pt x="12281" y="95094"/>
                </a:lnTo>
                <a:cubicBezTo>
                  <a:pt x="5436" y="95094"/>
                  <a:pt x="0" y="100857"/>
                  <a:pt x="0" y="107855"/>
                </a:cubicBezTo>
                <a:lnTo>
                  <a:pt x="0" y="117324"/>
                </a:lnTo>
                <a:cubicBezTo>
                  <a:pt x="0" y="118765"/>
                  <a:pt x="1006" y="120000"/>
                  <a:pt x="2416" y="120000"/>
                </a:cubicBezTo>
                <a:lnTo>
                  <a:pt x="117382" y="120000"/>
                </a:lnTo>
                <a:cubicBezTo>
                  <a:pt x="118791" y="120000"/>
                  <a:pt x="120000" y="118765"/>
                  <a:pt x="120000" y="117324"/>
                </a:cubicBezTo>
                <a:lnTo>
                  <a:pt x="120000" y="107855"/>
                </a:lnTo>
                <a:cubicBezTo>
                  <a:pt x="120000" y="100857"/>
                  <a:pt x="114362" y="95094"/>
                  <a:pt x="107516" y="95094"/>
                </a:cubicBezTo>
                <a:lnTo>
                  <a:pt x="70671" y="95094"/>
                </a:lnTo>
                <a:lnTo>
                  <a:pt x="70671" y="83567"/>
                </a:lnTo>
                <a:lnTo>
                  <a:pt x="107516" y="83567"/>
                </a:lnTo>
                <a:close/>
                <a:moveTo>
                  <a:pt x="109530" y="71012"/>
                </a:moveTo>
                <a:lnTo>
                  <a:pt x="109530" y="12761"/>
                </a:lnTo>
                <a:cubicBezTo>
                  <a:pt x="109530" y="11526"/>
                  <a:pt x="108724" y="10703"/>
                  <a:pt x="107516" y="10703"/>
                </a:cubicBezTo>
                <a:lnTo>
                  <a:pt x="12281" y="10703"/>
                </a:lnTo>
                <a:cubicBezTo>
                  <a:pt x="11275" y="10703"/>
                  <a:pt x="10268" y="11526"/>
                  <a:pt x="10268" y="12761"/>
                </a:cubicBezTo>
                <a:lnTo>
                  <a:pt x="10268" y="71012"/>
                </a:lnTo>
                <a:cubicBezTo>
                  <a:pt x="10268" y="72041"/>
                  <a:pt x="11275" y="73070"/>
                  <a:pt x="12281" y="73070"/>
                </a:cubicBezTo>
                <a:lnTo>
                  <a:pt x="107516" y="73070"/>
                </a:lnTo>
                <a:cubicBezTo>
                  <a:pt x="108724" y="73070"/>
                  <a:pt x="109530" y="72041"/>
                  <a:pt x="109530" y="71012"/>
                </a:cubicBezTo>
                <a:close/>
              </a:path>
            </a:pathLst>
          </a:custGeom>
          <a:solidFill>
            <a:srgbClr val="619BB8"/>
          </a:solidFill>
          <a:ln w="25400" cap="flat" cmpd="sng">
            <a:solidFill>
              <a:srgbClr val="BABAB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1330780" y="44625"/>
            <a:ext cx="83379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5.1 Possible analysis with machine learning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5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169915" y="1976438"/>
            <a:ext cx="3282950" cy="328295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370189" y="1208090"/>
            <a:ext cx="2328861" cy="232886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9979" y="0"/>
                </a:moveTo>
                <a:lnTo>
                  <a:pt x="120000" y="60020"/>
                </a:lnTo>
                <a:lnTo>
                  <a:pt x="59979" y="120000"/>
                </a:lnTo>
                <a:lnTo>
                  <a:pt x="0" y="60020"/>
                </a:lnTo>
                <a:lnTo>
                  <a:pt x="59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549578" y="3698876"/>
            <a:ext cx="1971675" cy="197167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9975" y="0"/>
                </a:moveTo>
                <a:lnTo>
                  <a:pt x="120000" y="60024"/>
                </a:lnTo>
                <a:lnTo>
                  <a:pt x="59975" y="120000"/>
                </a:lnTo>
                <a:lnTo>
                  <a:pt x="0" y="60024"/>
                </a:lnTo>
                <a:lnTo>
                  <a:pt x="599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616378" y="2792450"/>
            <a:ext cx="1653761" cy="165251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23" y="0"/>
                </a:moveTo>
                <a:lnTo>
                  <a:pt x="120000" y="59999"/>
                </a:lnTo>
                <a:lnTo>
                  <a:pt x="60023" y="119999"/>
                </a:lnTo>
                <a:lnTo>
                  <a:pt x="0" y="59999"/>
                </a:lnTo>
                <a:lnTo>
                  <a:pt x="600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2977217" y="3046831"/>
            <a:ext cx="1668344" cy="412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473700" y="3105150"/>
            <a:ext cx="1939290" cy="881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accent2"/>
                </a:solidFill>
              </a:rPr>
              <a:t>Detect </a:t>
            </a:r>
            <a:endParaRPr lang="en-US" sz="1600">
              <a:solidFill>
                <a:schemeClr val="accent2"/>
              </a:solidFill>
            </a:endParaRP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accent2"/>
                </a:solidFill>
              </a:rPr>
              <a:t>money </a:t>
            </a:r>
            <a:endParaRPr lang="en-US" sz="1600">
              <a:solidFill>
                <a:schemeClr val="accent2"/>
              </a:solidFill>
            </a:endParaRP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accent2"/>
                </a:solidFill>
              </a:rPr>
              <a:t>laundering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4724130" y="1876761"/>
            <a:ext cx="1668344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4853345" y="1877132"/>
            <a:ext cx="1668299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accent2"/>
                </a:solidFill>
              </a:rPr>
              <a:t>Detect potential persons of interest</a:t>
            </a:r>
            <a:endParaRPr lang="en-US" sz="160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5030755" y="4377428"/>
            <a:ext cx="1668299" cy="36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accent2"/>
                </a:solidFill>
              </a:rPr>
              <a:t>Sentiment Analysis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5176680" y="3877394"/>
            <a:ext cx="1668299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2813050" y="2964815"/>
            <a:ext cx="2363470" cy="1412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accent2"/>
                </a:solidFill>
              </a:rPr>
              <a:t>Detect other potential risk and danger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913805" y="4377435"/>
            <a:ext cx="2063411" cy="1077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452875" y="2570800"/>
            <a:ext cx="2153100" cy="268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SVM</a:t>
            </a:r>
            <a:endParaRPr lang="en-US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Clustering</a:t>
            </a:r>
            <a:endParaRPr lang="en-US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Decision Tree</a:t>
            </a:r>
            <a:endParaRPr lang="en-US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Neuron Network</a:t>
            </a:r>
            <a:endParaRPr lang="en-US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Bayes Classifier 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741367"/>
            <a:ext cx="12196762" cy="1166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257318"/>
            <a:ext cx="695325" cy="8334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41289" y="376380"/>
            <a:ext cx="530223" cy="668338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15703" y="43614"/>
                </a:moveTo>
                <a:lnTo>
                  <a:pt x="112020" y="3831"/>
                </a:lnTo>
                <a:cubicBezTo>
                  <a:pt x="111508" y="3831"/>
                  <a:pt x="110588" y="3994"/>
                  <a:pt x="109156" y="4402"/>
                </a:cubicBezTo>
                <a:cubicBezTo>
                  <a:pt x="106700" y="5217"/>
                  <a:pt x="104552" y="5543"/>
                  <a:pt x="102608" y="5543"/>
                </a:cubicBezTo>
                <a:cubicBezTo>
                  <a:pt x="99744" y="5543"/>
                  <a:pt x="96879" y="5217"/>
                  <a:pt x="94015" y="4402"/>
                </a:cubicBezTo>
                <a:cubicBezTo>
                  <a:pt x="82864" y="1385"/>
                  <a:pt x="73043" y="0"/>
                  <a:pt x="64347" y="407"/>
                </a:cubicBezTo>
                <a:cubicBezTo>
                  <a:pt x="21892" y="1956"/>
                  <a:pt x="511" y="22663"/>
                  <a:pt x="0" y="62608"/>
                </a:cubicBezTo>
                <a:cubicBezTo>
                  <a:pt x="511" y="99864"/>
                  <a:pt x="22404" y="118858"/>
                  <a:pt x="65780" y="119592"/>
                </a:cubicBezTo>
                <a:cubicBezTo>
                  <a:pt x="93299" y="120000"/>
                  <a:pt x="111304" y="109646"/>
                  <a:pt x="120000" y="88532"/>
                </a:cubicBezTo>
                <a:lnTo>
                  <a:pt x="111304" y="84456"/>
                </a:lnTo>
                <a:cubicBezTo>
                  <a:pt x="102199" y="102554"/>
                  <a:pt x="88695" y="111603"/>
                  <a:pt x="70792" y="111603"/>
                </a:cubicBezTo>
                <a:cubicBezTo>
                  <a:pt x="43375" y="110788"/>
                  <a:pt x="29667" y="93342"/>
                  <a:pt x="29667" y="59103"/>
                </a:cubicBezTo>
                <a:cubicBezTo>
                  <a:pt x="29667" y="25760"/>
                  <a:pt x="41739" y="8804"/>
                  <a:pt x="65780" y="8478"/>
                </a:cubicBezTo>
                <a:cubicBezTo>
                  <a:pt x="84603" y="7663"/>
                  <a:pt x="98312" y="20380"/>
                  <a:pt x="107007" y="46467"/>
                </a:cubicBezTo>
                <a:lnTo>
                  <a:pt x="115703" y="436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55650" y="852630"/>
            <a:ext cx="990599" cy="20161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19" y="38292"/>
                </a:moveTo>
                <a:cubicBezTo>
                  <a:pt x="4701" y="38831"/>
                  <a:pt x="2788" y="50966"/>
                  <a:pt x="2678" y="74966"/>
                </a:cubicBezTo>
                <a:cubicBezTo>
                  <a:pt x="2788" y="97348"/>
                  <a:pt x="4701" y="109213"/>
                  <a:pt x="8419" y="109752"/>
                </a:cubicBezTo>
                <a:cubicBezTo>
                  <a:pt x="11917" y="109213"/>
                  <a:pt x="13722" y="97348"/>
                  <a:pt x="13776" y="74426"/>
                </a:cubicBezTo>
                <a:cubicBezTo>
                  <a:pt x="13558" y="52044"/>
                  <a:pt x="11753" y="39910"/>
                  <a:pt x="8419" y="38292"/>
                </a:cubicBezTo>
                <a:close/>
                <a:moveTo>
                  <a:pt x="8309" y="119460"/>
                </a:moveTo>
                <a:cubicBezTo>
                  <a:pt x="3006" y="117842"/>
                  <a:pt x="273" y="103280"/>
                  <a:pt x="0" y="75505"/>
                </a:cubicBezTo>
                <a:cubicBezTo>
                  <a:pt x="164" y="44764"/>
                  <a:pt x="3006" y="28853"/>
                  <a:pt x="8528" y="28314"/>
                </a:cubicBezTo>
                <a:cubicBezTo>
                  <a:pt x="13667" y="29393"/>
                  <a:pt x="16346" y="44494"/>
                  <a:pt x="16564" y="73887"/>
                </a:cubicBezTo>
                <a:cubicBezTo>
                  <a:pt x="16510" y="103820"/>
                  <a:pt x="13722" y="119191"/>
                  <a:pt x="8309" y="119460"/>
                </a:cubicBezTo>
                <a:close/>
                <a:moveTo>
                  <a:pt x="36355" y="61213"/>
                </a:moveTo>
                <a:lnTo>
                  <a:pt x="36355" y="117033"/>
                </a:lnTo>
                <a:lnTo>
                  <a:pt x="33785" y="117033"/>
                </a:lnTo>
                <a:lnTo>
                  <a:pt x="33785" y="63101"/>
                </a:lnTo>
                <a:cubicBezTo>
                  <a:pt x="33676" y="46921"/>
                  <a:pt x="32309" y="38831"/>
                  <a:pt x="29630" y="38292"/>
                </a:cubicBezTo>
                <a:cubicBezTo>
                  <a:pt x="26460" y="40449"/>
                  <a:pt x="24710" y="48808"/>
                  <a:pt x="24382" y="63640"/>
                </a:cubicBezTo>
                <a:lnTo>
                  <a:pt x="24382" y="117033"/>
                </a:lnTo>
                <a:lnTo>
                  <a:pt x="21867" y="117573"/>
                </a:lnTo>
                <a:lnTo>
                  <a:pt x="21867" y="29932"/>
                </a:lnTo>
                <a:lnTo>
                  <a:pt x="24382" y="29932"/>
                </a:lnTo>
                <a:lnTo>
                  <a:pt x="24382" y="43146"/>
                </a:lnTo>
                <a:cubicBezTo>
                  <a:pt x="25804" y="33168"/>
                  <a:pt x="27717" y="28044"/>
                  <a:pt x="30232" y="27505"/>
                </a:cubicBezTo>
                <a:cubicBezTo>
                  <a:pt x="34332" y="27505"/>
                  <a:pt x="36355" y="38831"/>
                  <a:pt x="36355" y="61213"/>
                </a:cubicBezTo>
                <a:close/>
                <a:moveTo>
                  <a:pt x="49038" y="109752"/>
                </a:moveTo>
                <a:lnTo>
                  <a:pt x="49530" y="116494"/>
                </a:lnTo>
                <a:cubicBezTo>
                  <a:pt x="48710" y="118112"/>
                  <a:pt x="47835" y="118921"/>
                  <a:pt x="46851" y="118921"/>
                </a:cubicBezTo>
                <a:cubicBezTo>
                  <a:pt x="44337" y="119191"/>
                  <a:pt x="43079" y="112988"/>
                  <a:pt x="43189" y="99775"/>
                </a:cubicBezTo>
                <a:lnTo>
                  <a:pt x="43189" y="40719"/>
                </a:lnTo>
                <a:lnTo>
                  <a:pt x="40728" y="40719"/>
                </a:lnTo>
                <a:lnTo>
                  <a:pt x="40728" y="29932"/>
                </a:lnTo>
                <a:lnTo>
                  <a:pt x="43189" y="29932"/>
                </a:lnTo>
                <a:lnTo>
                  <a:pt x="43189" y="6471"/>
                </a:lnTo>
                <a:lnTo>
                  <a:pt x="45758" y="0"/>
                </a:lnTo>
                <a:lnTo>
                  <a:pt x="45758" y="29932"/>
                </a:lnTo>
                <a:lnTo>
                  <a:pt x="49038" y="29932"/>
                </a:lnTo>
                <a:lnTo>
                  <a:pt x="49038" y="40719"/>
                </a:lnTo>
                <a:lnTo>
                  <a:pt x="45758" y="40719"/>
                </a:lnTo>
                <a:lnTo>
                  <a:pt x="45758" y="99775"/>
                </a:lnTo>
                <a:cubicBezTo>
                  <a:pt x="45649" y="107325"/>
                  <a:pt x="46305" y="110831"/>
                  <a:pt x="47671" y="110561"/>
                </a:cubicBezTo>
                <a:cubicBezTo>
                  <a:pt x="48164" y="110561"/>
                  <a:pt x="48656" y="110292"/>
                  <a:pt x="49038" y="109752"/>
                </a:cubicBezTo>
                <a:close/>
                <a:moveTo>
                  <a:pt x="55763" y="67146"/>
                </a:moveTo>
                <a:lnTo>
                  <a:pt x="66369" y="67146"/>
                </a:lnTo>
                <a:cubicBezTo>
                  <a:pt x="66205" y="49617"/>
                  <a:pt x="64455" y="40449"/>
                  <a:pt x="61120" y="39640"/>
                </a:cubicBezTo>
                <a:cubicBezTo>
                  <a:pt x="57785" y="41258"/>
                  <a:pt x="55981" y="50426"/>
                  <a:pt x="55763" y="67146"/>
                </a:cubicBezTo>
                <a:close/>
                <a:moveTo>
                  <a:pt x="66369" y="90067"/>
                </a:moveTo>
                <a:lnTo>
                  <a:pt x="69047" y="93573"/>
                </a:lnTo>
                <a:cubicBezTo>
                  <a:pt x="68063" y="111370"/>
                  <a:pt x="65494" y="120000"/>
                  <a:pt x="61230" y="119460"/>
                </a:cubicBezTo>
                <a:cubicBezTo>
                  <a:pt x="55817" y="118382"/>
                  <a:pt x="52974" y="103550"/>
                  <a:pt x="52810" y="74966"/>
                </a:cubicBezTo>
                <a:cubicBezTo>
                  <a:pt x="53084" y="45033"/>
                  <a:pt x="55817" y="29393"/>
                  <a:pt x="61120" y="28314"/>
                </a:cubicBezTo>
                <a:cubicBezTo>
                  <a:pt x="66314" y="28853"/>
                  <a:pt x="68993" y="44494"/>
                  <a:pt x="69157" y="74966"/>
                </a:cubicBezTo>
                <a:cubicBezTo>
                  <a:pt x="69157" y="76584"/>
                  <a:pt x="69157" y="77662"/>
                  <a:pt x="69157" y="77932"/>
                </a:cubicBezTo>
                <a:lnTo>
                  <a:pt x="55653" y="77932"/>
                </a:lnTo>
                <a:cubicBezTo>
                  <a:pt x="55817" y="97617"/>
                  <a:pt x="57621" y="108134"/>
                  <a:pt x="61120" y="109213"/>
                </a:cubicBezTo>
                <a:cubicBezTo>
                  <a:pt x="63908" y="109213"/>
                  <a:pt x="65603" y="103011"/>
                  <a:pt x="66369" y="90067"/>
                </a:cubicBezTo>
                <a:close/>
                <a:moveTo>
                  <a:pt x="88892" y="61213"/>
                </a:moveTo>
                <a:lnTo>
                  <a:pt x="88892" y="117033"/>
                </a:lnTo>
                <a:lnTo>
                  <a:pt x="86378" y="117033"/>
                </a:lnTo>
                <a:lnTo>
                  <a:pt x="86378" y="63101"/>
                </a:lnTo>
                <a:cubicBezTo>
                  <a:pt x="86268" y="46921"/>
                  <a:pt x="84902" y="38831"/>
                  <a:pt x="82223" y="38292"/>
                </a:cubicBezTo>
                <a:cubicBezTo>
                  <a:pt x="79052" y="40449"/>
                  <a:pt x="77302" y="48808"/>
                  <a:pt x="76974" y="63640"/>
                </a:cubicBezTo>
                <a:lnTo>
                  <a:pt x="76974" y="117033"/>
                </a:lnTo>
                <a:lnTo>
                  <a:pt x="74405" y="117573"/>
                </a:lnTo>
                <a:lnTo>
                  <a:pt x="74405" y="29932"/>
                </a:lnTo>
                <a:lnTo>
                  <a:pt x="76974" y="29932"/>
                </a:lnTo>
                <a:lnTo>
                  <a:pt x="76974" y="43146"/>
                </a:lnTo>
                <a:cubicBezTo>
                  <a:pt x="78341" y="33168"/>
                  <a:pt x="80309" y="28044"/>
                  <a:pt x="82824" y="27505"/>
                </a:cubicBezTo>
                <a:cubicBezTo>
                  <a:pt x="86870" y="27505"/>
                  <a:pt x="88892" y="38831"/>
                  <a:pt x="88892" y="61213"/>
                </a:cubicBezTo>
                <a:close/>
                <a:moveTo>
                  <a:pt x="101630" y="109752"/>
                </a:moveTo>
                <a:lnTo>
                  <a:pt x="102123" y="116494"/>
                </a:lnTo>
                <a:cubicBezTo>
                  <a:pt x="101302" y="118112"/>
                  <a:pt x="100373" y="118921"/>
                  <a:pt x="99389" y="118921"/>
                </a:cubicBezTo>
                <a:cubicBezTo>
                  <a:pt x="96874" y="119191"/>
                  <a:pt x="95671" y="112988"/>
                  <a:pt x="95781" y="99775"/>
                </a:cubicBezTo>
                <a:lnTo>
                  <a:pt x="95781" y="40719"/>
                </a:lnTo>
                <a:lnTo>
                  <a:pt x="93321" y="40719"/>
                </a:lnTo>
                <a:lnTo>
                  <a:pt x="93321" y="29932"/>
                </a:lnTo>
                <a:lnTo>
                  <a:pt x="95781" y="29932"/>
                </a:lnTo>
                <a:lnTo>
                  <a:pt x="95781" y="6471"/>
                </a:lnTo>
                <a:lnTo>
                  <a:pt x="98296" y="0"/>
                </a:lnTo>
                <a:lnTo>
                  <a:pt x="98296" y="29932"/>
                </a:lnTo>
                <a:lnTo>
                  <a:pt x="101630" y="29932"/>
                </a:lnTo>
                <a:lnTo>
                  <a:pt x="101630" y="40719"/>
                </a:lnTo>
                <a:lnTo>
                  <a:pt x="98296" y="40719"/>
                </a:lnTo>
                <a:lnTo>
                  <a:pt x="98296" y="99775"/>
                </a:lnTo>
                <a:cubicBezTo>
                  <a:pt x="98241" y="107325"/>
                  <a:pt x="98897" y="110831"/>
                  <a:pt x="100264" y="110561"/>
                </a:cubicBezTo>
                <a:cubicBezTo>
                  <a:pt x="100756" y="110561"/>
                  <a:pt x="101193" y="110292"/>
                  <a:pt x="101630" y="109752"/>
                </a:cubicBezTo>
                <a:close/>
                <a:moveTo>
                  <a:pt x="116501" y="54741"/>
                </a:moveTo>
                <a:lnTo>
                  <a:pt x="119179" y="50966"/>
                </a:lnTo>
                <a:cubicBezTo>
                  <a:pt x="118469" y="35865"/>
                  <a:pt x="116173" y="28044"/>
                  <a:pt x="112346" y="27505"/>
                </a:cubicBezTo>
                <a:cubicBezTo>
                  <a:pt x="108355" y="28314"/>
                  <a:pt x="106223" y="36674"/>
                  <a:pt x="105895" y="52314"/>
                </a:cubicBezTo>
                <a:cubicBezTo>
                  <a:pt x="105731" y="67146"/>
                  <a:pt x="108027" y="75775"/>
                  <a:pt x="112728" y="78741"/>
                </a:cubicBezTo>
                <a:cubicBezTo>
                  <a:pt x="115790" y="81438"/>
                  <a:pt x="117321" y="86831"/>
                  <a:pt x="117211" y="94921"/>
                </a:cubicBezTo>
                <a:cubicBezTo>
                  <a:pt x="117157" y="104359"/>
                  <a:pt x="115626" y="109483"/>
                  <a:pt x="112728" y="109752"/>
                </a:cubicBezTo>
                <a:cubicBezTo>
                  <a:pt x="110050" y="110292"/>
                  <a:pt x="108355" y="103550"/>
                  <a:pt x="107699" y="90067"/>
                </a:cubicBezTo>
                <a:lnTo>
                  <a:pt x="105184" y="93573"/>
                </a:lnTo>
                <a:cubicBezTo>
                  <a:pt x="106113" y="111370"/>
                  <a:pt x="108683" y="120000"/>
                  <a:pt x="112728" y="119460"/>
                </a:cubicBezTo>
                <a:cubicBezTo>
                  <a:pt x="117430" y="119191"/>
                  <a:pt x="119835" y="110561"/>
                  <a:pt x="119890" y="94382"/>
                </a:cubicBezTo>
                <a:cubicBezTo>
                  <a:pt x="120000" y="80359"/>
                  <a:pt x="117813" y="71460"/>
                  <a:pt x="113439" y="67955"/>
                </a:cubicBezTo>
                <a:cubicBezTo>
                  <a:pt x="110104" y="64988"/>
                  <a:pt x="108519" y="59865"/>
                  <a:pt x="108574" y="52314"/>
                </a:cubicBezTo>
                <a:cubicBezTo>
                  <a:pt x="108792" y="43685"/>
                  <a:pt x="110104" y="39370"/>
                  <a:pt x="112455" y="39101"/>
                </a:cubicBezTo>
                <a:cubicBezTo>
                  <a:pt x="114642" y="39101"/>
                  <a:pt x="116009" y="44224"/>
                  <a:pt x="116501" y="547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1083510" y="2205039"/>
            <a:ext cx="1304925" cy="1527175"/>
            <a:chOff x="914400" y="2205038"/>
            <a:chExt cx="1304924" cy="1527175"/>
          </a:xfrm>
        </p:grpSpPr>
        <p:sp>
          <p:nvSpPr>
            <p:cNvPr id="109" name="Shape 109"/>
            <p:cNvSpPr/>
            <p:nvPr/>
          </p:nvSpPr>
          <p:spPr>
            <a:xfrm>
              <a:off x="914400" y="2205038"/>
              <a:ext cx="1304924" cy="152717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999" y="0"/>
                  </a:moveTo>
                  <a:cubicBezTo>
                    <a:pt x="93083" y="0"/>
                    <a:pt x="119999" y="23149"/>
                    <a:pt x="119999" y="51741"/>
                  </a:cubicBezTo>
                  <a:cubicBezTo>
                    <a:pt x="119999" y="73952"/>
                    <a:pt x="103748" y="92909"/>
                    <a:pt x="80967" y="100229"/>
                  </a:cubicBezTo>
                  <a:lnTo>
                    <a:pt x="72188" y="108925"/>
                  </a:lnTo>
                  <a:cubicBezTo>
                    <a:pt x="69141" y="111866"/>
                    <a:pt x="66166" y="114869"/>
                    <a:pt x="63119" y="117872"/>
                  </a:cubicBezTo>
                  <a:cubicBezTo>
                    <a:pt x="61305" y="119874"/>
                    <a:pt x="59347" y="120000"/>
                    <a:pt x="57243" y="118185"/>
                  </a:cubicBezTo>
                  <a:cubicBezTo>
                    <a:pt x="54123" y="115119"/>
                    <a:pt x="51003" y="111991"/>
                    <a:pt x="47883" y="108925"/>
                  </a:cubicBezTo>
                  <a:lnTo>
                    <a:pt x="39177" y="100291"/>
                  </a:lnTo>
                  <a:cubicBezTo>
                    <a:pt x="16324" y="92971"/>
                    <a:pt x="0" y="74014"/>
                    <a:pt x="0" y="51741"/>
                  </a:cubicBezTo>
                  <a:cubicBezTo>
                    <a:pt x="0" y="23149"/>
                    <a:pt x="26844" y="0"/>
                    <a:pt x="59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06487" y="2343150"/>
              <a:ext cx="898524" cy="866774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229" y="44779"/>
                  </a:moveTo>
                  <a:cubicBezTo>
                    <a:pt x="80807" y="45330"/>
                    <a:pt x="80491" y="45772"/>
                    <a:pt x="80175" y="46213"/>
                  </a:cubicBezTo>
                  <a:cubicBezTo>
                    <a:pt x="80175" y="46323"/>
                    <a:pt x="80175" y="46323"/>
                    <a:pt x="80070" y="46323"/>
                  </a:cubicBezTo>
                  <a:cubicBezTo>
                    <a:pt x="79859" y="46764"/>
                    <a:pt x="79543" y="47316"/>
                    <a:pt x="79332" y="47757"/>
                  </a:cubicBezTo>
                  <a:cubicBezTo>
                    <a:pt x="79227" y="47977"/>
                    <a:pt x="79227" y="48088"/>
                    <a:pt x="79122" y="48198"/>
                  </a:cubicBezTo>
                  <a:cubicBezTo>
                    <a:pt x="78911" y="48750"/>
                    <a:pt x="78700" y="49301"/>
                    <a:pt x="78489" y="49852"/>
                  </a:cubicBezTo>
                  <a:cubicBezTo>
                    <a:pt x="78489" y="49852"/>
                    <a:pt x="78489" y="49963"/>
                    <a:pt x="78489" y="49963"/>
                  </a:cubicBezTo>
                  <a:cubicBezTo>
                    <a:pt x="78384" y="50514"/>
                    <a:pt x="78173" y="51066"/>
                    <a:pt x="78068" y="51617"/>
                  </a:cubicBezTo>
                  <a:cubicBezTo>
                    <a:pt x="78068" y="51838"/>
                    <a:pt x="78068" y="51948"/>
                    <a:pt x="78068" y="52169"/>
                  </a:cubicBezTo>
                  <a:cubicBezTo>
                    <a:pt x="77963" y="52720"/>
                    <a:pt x="77963" y="53382"/>
                    <a:pt x="77963" y="54044"/>
                  </a:cubicBezTo>
                  <a:cubicBezTo>
                    <a:pt x="77963" y="54816"/>
                    <a:pt x="77963" y="55588"/>
                    <a:pt x="78068" y="56250"/>
                  </a:cubicBezTo>
                  <a:cubicBezTo>
                    <a:pt x="78173" y="56360"/>
                    <a:pt x="78173" y="56470"/>
                    <a:pt x="78173" y="56580"/>
                  </a:cubicBezTo>
                  <a:cubicBezTo>
                    <a:pt x="78279" y="57352"/>
                    <a:pt x="78489" y="58014"/>
                    <a:pt x="78700" y="58676"/>
                  </a:cubicBezTo>
                  <a:cubicBezTo>
                    <a:pt x="78700" y="58786"/>
                    <a:pt x="78805" y="58897"/>
                    <a:pt x="78805" y="59007"/>
                  </a:cubicBezTo>
                  <a:cubicBezTo>
                    <a:pt x="79016" y="59669"/>
                    <a:pt x="79332" y="60330"/>
                    <a:pt x="79648" y="60882"/>
                  </a:cubicBezTo>
                  <a:cubicBezTo>
                    <a:pt x="79754" y="60992"/>
                    <a:pt x="79754" y="61102"/>
                    <a:pt x="79859" y="61213"/>
                  </a:cubicBezTo>
                  <a:cubicBezTo>
                    <a:pt x="80175" y="61764"/>
                    <a:pt x="80597" y="62426"/>
                    <a:pt x="81018" y="62977"/>
                  </a:cubicBezTo>
                  <a:cubicBezTo>
                    <a:pt x="81018" y="62977"/>
                    <a:pt x="81018" y="62977"/>
                    <a:pt x="81018" y="62977"/>
                  </a:cubicBezTo>
                  <a:cubicBezTo>
                    <a:pt x="81545" y="63529"/>
                    <a:pt x="81966" y="64080"/>
                    <a:pt x="82493" y="64522"/>
                  </a:cubicBezTo>
                  <a:cubicBezTo>
                    <a:pt x="82598" y="64632"/>
                    <a:pt x="82598" y="64632"/>
                    <a:pt x="82598" y="64632"/>
                  </a:cubicBezTo>
                  <a:cubicBezTo>
                    <a:pt x="83125" y="65183"/>
                    <a:pt x="83757" y="65514"/>
                    <a:pt x="84389" y="65955"/>
                  </a:cubicBezTo>
                  <a:cubicBezTo>
                    <a:pt x="84389" y="65955"/>
                    <a:pt x="84495" y="66066"/>
                    <a:pt x="84495" y="66066"/>
                  </a:cubicBezTo>
                  <a:cubicBezTo>
                    <a:pt x="85127" y="66397"/>
                    <a:pt x="85759" y="66727"/>
                    <a:pt x="86391" y="67058"/>
                  </a:cubicBezTo>
                  <a:cubicBezTo>
                    <a:pt x="86496" y="67058"/>
                    <a:pt x="86496" y="67058"/>
                    <a:pt x="86602" y="67058"/>
                  </a:cubicBezTo>
                  <a:cubicBezTo>
                    <a:pt x="88077" y="67610"/>
                    <a:pt x="89657" y="67941"/>
                    <a:pt x="91237" y="67941"/>
                  </a:cubicBezTo>
                  <a:cubicBezTo>
                    <a:pt x="98612" y="67941"/>
                    <a:pt x="104618" y="61654"/>
                    <a:pt x="104618" y="54044"/>
                  </a:cubicBezTo>
                  <a:cubicBezTo>
                    <a:pt x="104618" y="46323"/>
                    <a:pt x="98612" y="40036"/>
                    <a:pt x="91237" y="40036"/>
                  </a:cubicBezTo>
                  <a:cubicBezTo>
                    <a:pt x="89341" y="40036"/>
                    <a:pt x="87550" y="40477"/>
                    <a:pt x="85970" y="41250"/>
                  </a:cubicBezTo>
                  <a:cubicBezTo>
                    <a:pt x="85970" y="41250"/>
                    <a:pt x="85970" y="41250"/>
                    <a:pt x="85970" y="41250"/>
                  </a:cubicBezTo>
                  <a:cubicBezTo>
                    <a:pt x="85864" y="41250"/>
                    <a:pt x="85864" y="41250"/>
                    <a:pt x="85759" y="41250"/>
                  </a:cubicBezTo>
                  <a:cubicBezTo>
                    <a:pt x="85338" y="41470"/>
                    <a:pt x="84916" y="41801"/>
                    <a:pt x="84495" y="42022"/>
                  </a:cubicBezTo>
                  <a:cubicBezTo>
                    <a:pt x="84284" y="42132"/>
                    <a:pt x="84179" y="42132"/>
                    <a:pt x="84073" y="42242"/>
                  </a:cubicBezTo>
                  <a:cubicBezTo>
                    <a:pt x="83652" y="42573"/>
                    <a:pt x="83125" y="42904"/>
                    <a:pt x="82704" y="43235"/>
                  </a:cubicBezTo>
                  <a:cubicBezTo>
                    <a:pt x="82704" y="43345"/>
                    <a:pt x="82598" y="43345"/>
                    <a:pt x="82598" y="43345"/>
                  </a:cubicBezTo>
                  <a:cubicBezTo>
                    <a:pt x="82177" y="43786"/>
                    <a:pt x="81861" y="44117"/>
                    <a:pt x="81439" y="44558"/>
                  </a:cubicBezTo>
                  <a:cubicBezTo>
                    <a:pt x="81439" y="44669"/>
                    <a:pt x="81334" y="44779"/>
                    <a:pt x="81229" y="44779"/>
                  </a:cubicBezTo>
                  <a:close/>
                  <a:moveTo>
                    <a:pt x="60052" y="27904"/>
                  </a:moveTo>
                  <a:lnTo>
                    <a:pt x="60052" y="27904"/>
                  </a:lnTo>
                  <a:cubicBezTo>
                    <a:pt x="67322" y="27904"/>
                    <a:pt x="73327" y="21617"/>
                    <a:pt x="73327" y="14007"/>
                  </a:cubicBezTo>
                  <a:cubicBezTo>
                    <a:pt x="73327" y="6286"/>
                    <a:pt x="67322" y="0"/>
                    <a:pt x="60052" y="0"/>
                  </a:cubicBezTo>
                  <a:cubicBezTo>
                    <a:pt x="52677" y="0"/>
                    <a:pt x="46672" y="6286"/>
                    <a:pt x="46672" y="14007"/>
                  </a:cubicBezTo>
                  <a:cubicBezTo>
                    <a:pt x="46672" y="21617"/>
                    <a:pt x="52677" y="27904"/>
                    <a:pt x="60052" y="27904"/>
                  </a:cubicBezTo>
                  <a:close/>
                  <a:moveTo>
                    <a:pt x="72484" y="67169"/>
                  </a:moveTo>
                  <a:lnTo>
                    <a:pt x="72484" y="67169"/>
                  </a:lnTo>
                  <a:lnTo>
                    <a:pt x="72484" y="56580"/>
                  </a:lnTo>
                  <a:cubicBezTo>
                    <a:pt x="72379" y="55698"/>
                    <a:pt x="72273" y="54816"/>
                    <a:pt x="72273" y="54044"/>
                  </a:cubicBezTo>
                  <a:cubicBezTo>
                    <a:pt x="72273" y="53161"/>
                    <a:pt x="72379" y="52279"/>
                    <a:pt x="72484" y="51507"/>
                  </a:cubicBezTo>
                  <a:lnTo>
                    <a:pt x="72484" y="50845"/>
                  </a:lnTo>
                  <a:lnTo>
                    <a:pt x="72589" y="50845"/>
                  </a:lnTo>
                  <a:cubicBezTo>
                    <a:pt x="73538" y="44669"/>
                    <a:pt x="77225" y="39375"/>
                    <a:pt x="82388" y="36507"/>
                  </a:cubicBezTo>
                  <a:cubicBezTo>
                    <a:pt x="78805" y="32977"/>
                    <a:pt x="73959" y="30772"/>
                    <a:pt x="68586" y="30772"/>
                  </a:cubicBezTo>
                  <a:lnTo>
                    <a:pt x="51413" y="30772"/>
                  </a:lnTo>
                  <a:cubicBezTo>
                    <a:pt x="46040" y="30772"/>
                    <a:pt x="41194" y="32977"/>
                    <a:pt x="37611" y="36507"/>
                  </a:cubicBezTo>
                  <a:cubicBezTo>
                    <a:pt x="43617" y="39816"/>
                    <a:pt x="47726" y="46433"/>
                    <a:pt x="47726" y="54044"/>
                  </a:cubicBezTo>
                  <a:cubicBezTo>
                    <a:pt x="47726" y="55588"/>
                    <a:pt x="47515" y="57132"/>
                    <a:pt x="47199" y="58566"/>
                  </a:cubicBezTo>
                  <a:lnTo>
                    <a:pt x="47199" y="67058"/>
                  </a:lnTo>
                  <a:cubicBezTo>
                    <a:pt x="52677" y="69375"/>
                    <a:pt x="57208" y="73676"/>
                    <a:pt x="60052" y="79191"/>
                  </a:cubicBezTo>
                  <a:cubicBezTo>
                    <a:pt x="62686" y="73786"/>
                    <a:pt x="67216" y="69595"/>
                    <a:pt x="72484" y="67169"/>
                  </a:cubicBezTo>
                  <a:close/>
                  <a:moveTo>
                    <a:pt x="53942" y="79963"/>
                  </a:moveTo>
                  <a:lnTo>
                    <a:pt x="53942" y="79963"/>
                  </a:lnTo>
                  <a:cubicBezTo>
                    <a:pt x="53520" y="79301"/>
                    <a:pt x="53099" y="78750"/>
                    <a:pt x="52572" y="78198"/>
                  </a:cubicBezTo>
                  <a:cubicBezTo>
                    <a:pt x="52572" y="78088"/>
                    <a:pt x="52467" y="77977"/>
                    <a:pt x="52361" y="77977"/>
                  </a:cubicBezTo>
                  <a:cubicBezTo>
                    <a:pt x="51940" y="77426"/>
                    <a:pt x="51518" y="76985"/>
                    <a:pt x="50992" y="76433"/>
                  </a:cubicBezTo>
                  <a:cubicBezTo>
                    <a:pt x="50992" y="76433"/>
                    <a:pt x="50886" y="76323"/>
                    <a:pt x="50781" y="76213"/>
                  </a:cubicBezTo>
                  <a:cubicBezTo>
                    <a:pt x="50254" y="75772"/>
                    <a:pt x="49833" y="75330"/>
                    <a:pt x="49201" y="74889"/>
                  </a:cubicBezTo>
                  <a:cubicBezTo>
                    <a:pt x="49201" y="74889"/>
                    <a:pt x="49095" y="74889"/>
                    <a:pt x="49095" y="74779"/>
                  </a:cubicBezTo>
                  <a:cubicBezTo>
                    <a:pt x="47304" y="73455"/>
                    <a:pt x="45197" y="72352"/>
                    <a:pt x="43090" y="71691"/>
                  </a:cubicBezTo>
                  <a:cubicBezTo>
                    <a:pt x="42563" y="71580"/>
                    <a:pt x="42142" y="71470"/>
                    <a:pt x="41615" y="71360"/>
                  </a:cubicBezTo>
                  <a:cubicBezTo>
                    <a:pt x="41404" y="71250"/>
                    <a:pt x="41088" y="71250"/>
                    <a:pt x="40877" y="71139"/>
                  </a:cubicBezTo>
                  <a:cubicBezTo>
                    <a:pt x="40561" y="71139"/>
                    <a:pt x="40140" y="71029"/>
                    <a:pt x="39824" y="71029"/>
                  </a:cubicBezTo>
                  <a:cubicBezTo>
                    <a:pt x="39613" y="71029"/>
                    <a:pt x="39402" y="70919"/>
                    <a:pt x="39192" y="70919"/>
                  </a:cubicBezTo>
                  <a:cubicBezTo>
                    <a:pt x="38560" y="70919"/>
                    <a:pt x="37928" y="70808"/>
                    <a:pt x="37401" y="70808"/>
                  </a:cubicBezTo>
                  <a:lnTo>
                    <a:pt x="20122" y="70808"/>
                  </a:lnTo>
                  <a:cubicBezTo>
                    <a:pt x="9060" y="70808"/>
                    <a:pt x="0" y="80294"/>
                    <a:pt x="0" y="91875"/>
                  </a:cubicBezTo>
                  <a:lnTo>
                    <a:pt x="0" y="120000"/>
                  </a:lnTo>
                  <a:lnTo>
                    <a:pt x="11799" y="120000"/>
                  </a:lnTo>
                  <a:lnTo>
                    <a:pt x="11799" y="90882"/>
                  </a:lnTo>
                  <a:lnTo>
                    <a:pt x="15908" y="90882"/>
                  </a:lnTo>
                  <a:lnTo>
                    <a:pt x="15908" y="120000"/>
                  </a:lnTo>
                  <a:lnTo>
                    <a:pt x="41194" y="120000"/>
                  </a:lnTo>
                  <a:lnTo>
                    <a:pt x="41194" y="90882"/>
                  </a:lnTo>
                  <a:lnTo>
                    <a:pt x="45302" y="90882"/>
                  </a:lnTo>
                  <a:lnTo>
                    <a:pt x="45302" y="120000"/>
                  </a:lnTo>
                  <a:lnTo>
                    <a:pt x="57524" y="120000"/>
                  </a:lnTo>
                  <a:lnTo>
                    <a:pt x="57524" y="91875"/>
                  </a:lnTo>
                  <a:cubicBezTo>
                    <a:pt x="57524" y="87463"/>
                    <a:pt x="56154" y="83382"/>
                    <a:pt x="53942" y="79963"/>
                  </a:cubicBezTo>
                  <a:cubicBezTo>
                    <a:pt x="53942" y="79963"/>
                    <a:pt x="53942" y="79963"/>
                    <a:pt x="53942" y="79963"/>
                  </a:cubicBezTo>
                  <a:close/>
                  <a:moveTo>
                    <a:pt x="99877" y="70808"/>
                  </a:moveTo>
                  <a:lnTo>
                    <a:pt x="99877" y="70808"/>
                  </a:lnTo>
                  <a:lnTo>
                    <a:pt x="82704" y="70808"/>
                  </a:lnTo>
                  <a:cubicBezTo>
                    <a:pt x="82071" y="70808"/>
                    <a:pt x="81439" y="70919"/>
                    <a:pt x="80807" y="70919"/>
                  </a:cubicBezTo>
                  <a:cubicBezTo>
                    <a:pt x="80597" y="70919"/>
                    <a:pt x="80386" y="71029"/>
                    <a:pt x="80175" y="71029"/>
                  </a:cubicBezTo>
                  <a:cubicBezTo>
                    <a:pt x="79859" y="71029"/>
                    <a:pt x="79438" y="71139"/>
                    <a:pt x="79016" y="71250"/>
                  </a:cubicBezTo>
                  <a:cubicBezTo>
                    <a:pt x="78805" y="71250"/>
                    <a:pt x="78595" y="71250"/>
                    <a:pt x="78279" y="71360"/>
                  </a:cubicBezTo>
                  <a:cubicBezTo>
                    <a:pt x="77857" y="71470"/>
                    <a:pt x="77436" y="71580"/>
                    <a:pt x="77014" y="71691"/>
                  </a:cubicBezTo>
                  <a:cubicBezTo>
                    <a:pt x="74064" y="72573"/>
                    <a:pt x="71220" y="74227"/>
                    <a:pt x="69007" y="76433"/>
                  </a:cubicBezTo>
                  <a:cubicBezTo>
                    <a:pt x="69007" y="76544"/>
                    <a:pt x="68902" y="76544"/>
                    <a:pt x="68902" y="76544"/>
                  </a:cubicBezTo>
                  <a:cubicBezTo>
                    <a:pt x="68375" y="76985"/>
                    <a:pt x="67954" y="77536"/>
                    <a:pt x="67532" y="78088"/>
                  </a:cubicBezTo>
                  <a:cubicBezTo>
                    <a:pt x="67427" y="78088"/>
                    <a:pt x="67427" y="78198"/>
                    <a:pt x="67322" y="78198"/>
                  </a:cubicBezTo>
                  <a:cubicBezTo>
                    <a:pt x="64372" y="81948"/>
                    <a:pt x="62475" y="86691"/>
                    <a:pt x="62475" y="91875"/>
                  </a:cubicBezTo>
                  <a:lnTo>
                    <a:pt x="62475" y="120000"/>
                  </a:lnTo>
                  <a:lnTo>
                    <a:pt x="74275" y="120000"/>
                  </a:lnTo>
                  <a:lnTo>
                    <a:pt x="74275" y="90882"/>
                  </a:lnTo>
                  <a:lnTo>
                    <a:pt x="78384" y="90882"/>
                  </a:lnTo>
                  <a:lnTo>
                    <a:pt x="78384" y="120000"/>
                  </a:lnTo>
                  <a:lnTo>
                    <a:pt x="103775" y="120000"/>
                  </a:lnTo>
                  <a:lnTo>
                    <a:pt x="103775" y="90882"/>
                  </a:lnTo>
                  <a:lnTo>
                    <a:pt x="107884" y="90882"/>
                  </a:lnTo>
                  <a:lnTo>
                    <a:pt x="107884" y="120000"/>
                  </a:lnTo>
                  <a:lnTo>
                    <a:pt x="120000" y="120000"/>
                  </a:lnTo>
                  <a:lnTo>
                    <a:pt x="120000" y="91875"/>
                  </a:lnTo>
                  <a:cubicBezTo>
                    <a:pt x="120000" y="80294"/>
                    <a:pt x="110939" y="70808"/>
                    <a:pt x="99877" y="70808"/>
                  </a:cubicBezTo>
                  <a:close/>
                  <a:moveTo>
                    <a:pt x="28762" y="67941"/>
                  </a:moveTo>
                  <a:lnTo>
                    <a:pt x="28762" y="67941"/>
                  </a:lnTo>
                  <a:cubicBezTo>
                    <a:pt x="30447" y="67941"/>
                    <a:pt x="32028" y="67610"/>
                    <a:pt x="33397" y="67058"/>
                  </a:cubicBezTo>
                  <a:cubicBezTo>
                    <a:pt x="33503" y="67058"/>
                    <a:pt x="33503" y="67058"/>
                    <a:pt x="33503" y="67058"/>
                  </a:cubicBezTo>
                  <a:cubicBezTo>
                    <a:pt x="34240" y="66727"/>
                    <a:pt x="34872" y="66397"/>
                    <a:pt x="35504" y="66066"/>
                  </a:cubicBezTo>
                  <a:cubicBezTo>
                    <a:pt x="35504" y="66066"/>
                    <a:pt x="35610" y="65955"/>
                    <a:pt x="35610" y="65955"/>
                  </a:cubicBezTo>
                  <a:cubicBezTo>
                    <a:pt x="36242" y="65514"/>
                    <a:pt x="36874" y="65183"/>
                    <a:pt x="37401" y="64632"/>
                  </a:cubicBezTo>
                  <a:cubicBezTo>
                    <a:pt x="37401" y="64632"/>
                    <a:pt x="37401" y="64632"/>
                    <a:pt x="37401" y="64632"/>
                  </a:cubicBezTo>
                  <a:cubicBezTo>
                    <a:pt x="38560" y="63639"/>
                    <a:pt x="39402" y="62426"/>
                    <a:pt x="40140" y="61102"/>
                  </a:cubicBezTo>
                  <a:cubicBezTo>
                    <a:pt x="40245" y="61102"/>
                    <a:pt x="40245" y="60992"/>
                    <a:pt x="40351" y="60882"/>
                  </a:cubicBezTo>
                  <a:cubicBezTo>
                    <a:pt x="40667" y="60330"/>
                    <a:pt x="40983" y="59669"/>
                    <a:pt x="41194" y="59007"/>
                  </a:cubicBezTo>
                  <a:cubicBezTo>
                    <a:pt x="41194" y="58897"/>
                    <a:pt x="41299" y="58786"/>
                    <a:pt x="41299" y="58676"/>
                  </a:cubicBezTo>
                  <a:cubicBezTo>
                    <a:pt x="41510" y="58014"/>
                    <a:pt x="41720" y="57352"/>
                    <a:pt x="41826" y="56580"/>
                  </a:cubicBezTo>
                  <a:cubicBezTo>
                    <a:pt x="41826" y="56470"/>
                    <a:pt x="41931" y="56360"/>
                    <a:pt x="41931" y="56250"/>
                  </a:cubicBezTo>
                  <a:cubicBezTo>
                    <a:pt x="42036" y="55588"/>
                    <a:pt x="42036" y="54816"/>
                    <a:pt x="42036" y="54044"/>
                  </a:cubicBezTo>
                  <a:cubicBezTo>
                    <a:pt x="42036" y="53382"/>
                    <a:pt x="42036" y="52720"/>
                    <a:pt x="41931" y="52058"/>
                  </a:cubicBezTo>
                  <a:cubicBezTo>
                    <a:pt x="41931" y="51948"/>
                    <a:pt x="41931" y="51838"/>
                    <a:pt x="41931" y="51617"/>
                  </a:cubicBezTo>
                  <a:cubicBezTo>
                    <a:pt x="41826" y="51066"/>
                    <a:pt x="41615" y="50514"/>
                    <a:pt x="41510" y="49963"/>
                  </a:cubicBezTo>
                  <a:cubicBezTo>
                    <a:pt x="41510" y="49852"/>
                    <a:pt x="41510" y="49852"/>
                    <a:pt x="41510" y="49852"/>
                  </a:cubicBezTo>
                  <a:cubicBezTo>
                    <a:pt x="41299" y="49301"/>
                    <a:pt x="41088" y="48750"/>
                    <a:pt x="40877" y="48198"/>
                  </a:cubicBezTo>
                  <a:cubicBezTo>
                    <a:pt x="40772" y="48088"/>
                    <a:pt x="40772" y="47977"/>
                    <a:pt x="40667" y="47867"/>
                  </a:cubicBezTo>
                  <a:cubicBezTo>
                    <a:pt x="40456" y="47316"/>
                    <a:pt x="40140" y="46764"/>
                    <a:pt x="39824" y="46213"/>
                  </a:cubicBezTo>
                  <a:lnTo>
                    <a:pt x="39824" y="46213"/>
                  </a:lnTo>
                  <a:cubicBezTo>
                    <a:pt x="39508" y="45772"/>
                    <a:pt x="39192" y="45220"/>
                    <a:pt x="38770" y="44779"/>
                  </a:cubicBezTo>
                  <a:cubicBezTo>
                    <a:pt x="38665" y="44669"/>
                    <a:pt x="38665" y="44669"/>
                    <a:pt x="38560" y="44558"/>
                  </a:cubicBezTo>
                  <a:cubicBezTo>
                    <a:pt x="38138" y="44117"/>
                    <a:pt x="37717" y="43676"/>
                    <a:pt x="37295" y="43345"/>
                  </a:cubicBezTo>
                  <a:cubicBezTo>
                    <a:pt x="37295" y="43345"/>
                    <a:pt x="37295" y="43345"/>
                    <a:pt x="37295" y="43345"/>
                  </a:cubicBezTo>
                  <a:cubicBezTo>
                    <a:pt x="36874" y="42904"/>
                    <a:pt x="36347" y="42573"/>
                    <a:pt x="35926" y="42242"/>
                  </a:cubicBezTo>
                  <a:cubicBezTo>
                    <a:pt x="35820" y="42132"/>
                    <a:pt x="35715" y="42132"/>
                    <a:pt x="35610" y="42022"/>
                  </a:cubicBezTo>
                  <a:cubicBezTo>
                    <a:pt x="35188" y="41801"/>
                    <a:pt x="34661" y="41470"/>
                    <a:pt x="34135" y="41250"/>
                  </a:cubicBezTo>
                  <a:cubicBezTo>
                    <a:pt x="34135" y="41250"/>
                    <a:pt x="34135" y="41250"/>
                    <a:pt x="34029" y="41250"/>
                  </a:cubicBezTo>
                  <a:cubicBezTo>
                    <a:pt x="32449" y="40477"/>
                    <a:pt x="30658" y="40036"/>
                    <a:pt x="28762" y="40036"/>
                  </a:cubicBezTo>
                  <a:cubicBezTo>
                    <a:pt x="21387" y="40036"/>
                    <a:pt x="15381" y="46323"/>
                    <a:pt x="15381" y="54044"/>
                  </a:cubicBezTo>
                  <a:cubicBezTo>
                    <a:pt x="15381" y="61654"/>
                    <a:pt x="21387" y="67941"/>
                    <a:pt x="28762" y="67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3288945" y="2205039"/>
            <a:ext cx="1304925" cy="1527175"/>
            <a:chOff x="3260725" y="2205038"/>
            <a:chExt cx="1304924" cy="1527175"/>
          </a:xfrm>
        </p:grpSpPr>
        <p:sp>
          <p:nvSpPr>
            <p:cNvPr id="112" name="Shape 112"/>
            <p:cNvSpPr/>
            <p:nvPr/>
          </p:nvSpPr>
          <p:spPr>
            <a:xfrm>
              <a:off x="3260725" y="2205038"/>
              <a:ext cx="1304924" cy="152717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999" y="0"/>
                  </a:moveTo>
                  <a:cubicBezTo>
                    <a:pt x="93155" y="0"/>
                    <a:pt x="119999" y="23149"/>
                    <a:pt x="119999" y="51741"/>
                  </a:cubicBezTo>
                  <a:cubicBezTo>
                    <a:pt x="119999" y="73952"/>
                    <a:pt x="103748" y="92909"/>
                    <a:pt x="80967" y="100229"/>
                  </a:cubicBezTo>
                  <a:lnTo>
                    <a:pt x="72188" y="108925"/>
                  </a:lnTo>
                  <a:cubicBezTo>
                    <a:pt x="69214" y="111866"/>
                    <a:pt x="66166" y="114869"/>
                    <a:pt x="63119" y="117872"/>
                  </a:cubicBezTo>
                  <a:cubicBezTo>
                    <a:pt x="61305" y="119874"/>
                    <a:pt x="59347" y="120000"/>
                    <a:pt x="57315" y="118185"/>
                  </a:cubicBezTo>
                  <a:cubicBezTo>
                    <a:pt x="54195" y="115119"/>
                    <a:pt x="51003" y="111991"/>
                    <a:pt x="47883" y="108925"/>
                  </a:cubicBezTo>
                  <a:lnTo>
                    <a:pt x="39177" y="100291"/>
                  </a:lnTo>
                  <a:cubicBezTo>
                    <a:pt x="16324" y="92971"/>
                    <a:pt x="0" y="74014"/>
                    <a:pt x="0" y="51741"/>
                  </a:cubicBezTo>
                  <a:cubicBezTo>
                    <a:pt x="0" y="23149"/>
                    <a:pt x="26916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497262" y="2524125"/>
              <a:ext cx="839788" cy="663574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1183" y="38992"/>
                  </a:moveTo>
                  <a:lnTo>
                    <a:pt x="44169" y="60719"/>
                  </a:lnTo>
                  <a:cubicBezTo>
                    <a:pt x="45971" y="62014"/>
                    <a:pt x="47549" y="63597"/>
                    <a:pt x="48901" y="65323"/>
                  </a:cubicBezTo>
                  <a:lnTo>
                    <a:pt x="61295" y="49496"/>
                  </a:lnTo>
                  <a:lnTo>
                    <a:pt x="74591" y="66618"/>
                  </a:lnTo>
                  <a:lnTo>
                    <a:pt x="93295" y="42589"/>
                  </a:lnTo>
                  <a:lnTo>
                    <a:pt x="96225" y="51942"/>
                  </a:lnTo>
                  <a:lnTo>
                    <a:pt x="102197" y="25755"/>
                  </a:lnTo>
                  <a:lnTo>
                    <a:pt x="81690" y="33381"/>
                  </a:lnTo>
                  <a:lnTo>
                    <a:pt x="89239" y="37266"/>
                  </a:lnTo>
                  <a:lnTo>
                    <a:pt x="74591" y="55971"/>
                  </a:lnTo>
                  <a:lnTo>
                    <a:pt x="61183" y="38992"/>
                  </a:lnTo>
                  <a:close/>
                  <a:moveTo>
                    <a:pt x="120000" y="15971"/>
                  </a:moveTo>
                  <a:lnTo>
                    <a:pt x="120000" y="15971"/>
                  </a:lnTo>
                  <a:lnTo>
                    <a:pt x="120000" y="6330"/>
                  </a:lnTo>
                  <a:lnTo>
                    <a:pt x="72901" y="6330"/>
                  </a:lnTo>
                  <a:lnTo>
                    <a:pt x="72901" y="0"/>
                  </a:lnTo>
                  <a:lnTo>
                    <a:pt x="68394" y="0"/>
                  </a:lnTo>
                  <a:lnTo>
                    <a:pt x="68394" y="6330"/>
                  </a:lnTo>
                  <a:lnTo>
                    <a:pt x="24112" y="6330"/>
                  </a:lnTo>
                  <a:lnTo>
                    <a:pt x="24112" y="15971"/>
                  </a:lnTo>
                  <a:lnTo>
                    <a:pt x="27380" y="15971"/>
                  </a:lnTo>
                  <a:lnTo>
                    <a:pt x="27380" y="24460"/>
                  </a:lnTo>
                  <a:cubicBezTo>
                    <a:pt x="29746" y="24748"/>
                    <a:pt x="31887" y="25755"/>
                    <a:pt x="33802" y="27194"/>
                  </a:cubicBezTo>
                  <a:lnTo>
                    <a:pt x="33802" y="15971"/>
                  </a:lnTo>
                  <a:lnTo>
                    <a:pt x="110535" y="15971"/>
                  </a:lnTo>
                  <a:lnTo>
                    <a:pt x="110535" y="78848"/>
                  </a:lnTo>
                  <a:lnTo>
                    <a:pt x="55549" y="78848"/>
                  </a:lnTo>
                  <a:cubicBezTo>
                    <a:pt x="55887" y="79856"/>
                    <a:pt x="56000" y="80863"/>
                    <a:pt x="56225" y="82014"/>
                  </a:cubicBezTo>
                  <a:lnTo>
                    <a:pt x="110535" y="82014"/>
                  </a:lnTo>
                  <a:lnTo>
                    <a:pt x="110535" y="85323"/>
                  </a:lnTo>
                  <a:lnTo>
                    <a:pt x="56450" y="85323"/>
                  </a:lnTo>
                  <a:cubicBezTo>
                    <a:pt x="56563" y="86187"/>
                    <a:pt x="56676" y="86906"/>
                    <a:pt x="56676" y="87625"/>
                  </a:cubicBezTo>
                  <a:lnTo>
                    <a:pt x="56676" y="95539"/>
                  </a:lnTo>
                  <a:lnTo>
                    <a:pt x="68394" y="95539"/>
                  </a:lnTo>
                  <a:lnTo>
                    <a:pt x="68394" y="119136"/>
                  </a:lnTo>
                  <a:lnTo>
                    <a:pt x="72901" y="119136"/>
                  </a:lnTo>
                  <a:lnTo>
                    <a:pt x="72901" y="95539"/>
                  </a:lnTo>
                  <a:lnTo>
                    <a:pt x="87774" y="95539"/>
                  </a:lnTo>
                  <a:lnTo>
                    <a:pt x="94535" y="118417"/>
                  </a:lnTo>
                  <a:lnTo>
                    <a:pt x="98929" y="116978"/>
                  </a:lnTo>
                  <a:lnTo>
                    <a:pt x="92619" y="95539"/>
                  </a:lnTo>
                  <a:lnTo>
                    <a:pt x="120000" y="95539"/>
                  </a:lnTo>
                  <a:lnTo>
                    <a:pt x="120000" y="85323"/>
                  </a:lnTo>
                  <a:lnTo>
                    <a:pt x="117070" y="85323"/>
                  </a:lnTo>
                  <a:lnTo>
                    <a:pt x="117070" y="15971"/>
                  </a:lnTo>
                  <a:lnTo>
                    <a:pt x="120000" y="15971"/>
                  </a:lnTo>
                  <a:close/>
                  <a:moveTo>
                    <a:pt x="25126" y="62014"/>
                  </a:moveTo>
                  <a:lnTo>
                    <a:pt x="25126" y="62014"/>
                  </a:lnTo>
                  <a:cubicBezTo>
                    <a:pt x="31549" y="62014"/>
                    <a:pt x="36845" y="55395"/>
                    <a:pt x="36845" y="47194"/>
                  </a:cubicBezTo>
                  <a:cubicBezTo>
                    <a:pt x="36845" y="38992"/>
                    <a:pt x="31549" y="32230"/>
                    <a:pt x="25126" y="32230"/>
                  </a:cubicBezTo>
                  <a:cubicBezTo>
                    <a:pt x="18704" y="32230"/>
                    <a:pt x="13521" y="38992"/>
                    <a:pt x="13521" y="47194"/>
                  </a:cubicBezTo>
                  <a:cubicBezTo>
                    <a:pt x="13521" y="55395"/>
                    <a:pt x="18704" y="62014"/>
                    <a:pt x="25126" y="62014"/>
                  </a:cubicBezTo>
                  <a:close/>
                  <a:moveTo>
                    <a:pt x="32676" y="65179"/>
                  </a:moveTo>
                  <a:lnTo>
                    <a:pt x="32676" y="65179"/>
                  </a:lnTo>
                  <a:lnTo>
                    <a:pt x="28281" y="65179"/>
                  </a:lnTo>
                  <a:lnTo>
                    <a:pt x="28957" y="65755"/>
                  </a:lnTo>
                  <a:cubicBezTo>
                    <a:pt x="29521" y="66187"/>
                    <a:pt x="29746" y="67194"/>
                    <a:pt x="29521" y="67913"/>
                  </a:cubicBezTo>
                  <a:lnTo>
                    <a:pt x="27943" y="72949"/>
                  </a:lnTo>
                  <a:lnTo>
                    <a:pt x="30760" y="102014"/>
                  </a:lnTo>
                  <a:lnTo>
                    <a:pt x="25464" y="108057"/>
                  </a:lnTo>
                  <a:lnTo>
                    <a:pt x="20281" y="102014"/>
                  </a:lnTo>
                  <a:lnTo>
                    <a:pt x="23098" y="72949"/>
                  </a:lnTo>
                  <a:lnTo>
                    <a:pt x="21521" y="67913"/>
                  </a:lnTo>
                  <a:cubicBezTo>
                    <a:pt x="21183" y="67194"/>
                    <a:pt x="21521" y="66187"/>
                    <a:pt x="21971" y="65755"/>
                  </a:cubicBezTo>
                  <a:lnTo>
                    <a:pt x="22647" y="65179"/>
                  </a:lnTo>
                  <a:lnTo>
                    <a:pt x="17577" y="65179"/>
                  </a:lnTo>
                  <a:cubicBezTo>
                    <a:pt x="7887" y="65179"/>
                    <a:pt x="0" y="75251"/>
                    <a:pt x="0" y="87625"/>
                  </a:cubicBezTo>
                  <a:lnTo>
                    <a:pt x="0" y="119999"/>
                  </a:lnTo>
                  <a:lnTo>
                    <a:pt x="10366" y="119999"/>
                  </a:lnTo>
                  <a:lnTo>
                    <a:pt x="10366" y="86474"/>
                  </a:lnTo>
                  <a:lnTo>
                    <a:pt x="13971" y="86474"/>
                  </a:lnTo>
                  <a:lnTo>
                    <a:pt x="13971" y="119999"/>
                  </a:lnTo>
                  <a:lnTo>
                    <a:pt x="36056" y="119999"/>
                  </a:lnTo>
                  <a:lnTo>
                    <a:pt x="36056" y="86474"/>
                  </a:lnTo>
                  <a:lnTo>
                    <a:pt x="39661" y="86474"/>
                  </a:lnTo>
                  <a:lnTo>
                    <a:pt x="39661" y="119999"/>
                  </a:lnTo>
                  <a:lnTo>
                    <a:pt x="50253" y="119999"/>
                  </a:lnTo>
                  <a:lnTo>
                    <a:pt x="50253" y="87625"/>
                  </a:lnTo>
                  <a:cubicBezTo>
                    <a:pt x="50253" y="75251"/>
                    <a:pt x="42366" y="65179"/>
                    <a:pt x="32676" y="651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494378" y="2205039"/>
            <a:ext cx="1306513" cy="1527175"/>
            <a:chOff x="5446712" y="2205038"/>
            <a:chExt cx="1306513" cy="1527175"/>
          </a:xfrm>
        </p:grpSpPr>
        <p:sp>
          <p:nvSpPr>
            <p:cNvPr id="115" name="Shape 115"/>
            <p:cNvSpPr/>
            <p:nvPr/>
          </p:nvSpPr>
          <p:spPr>
            <a:xfrm>
              <a:off x="5446712" y="2205038"/>
              <a:ext cx="1306513" cy="152717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999" y="0"/>
                  </a:moveTo>
                  <a:cubicBezTo>
                    <a:pt x="93083" y="0"/>
                    <a:pt x="119999" y="23149"/>
                    <a:pt x="119999" y="51741"/>
                  </a:cubicBezTo>
                  <a:cubicBezTo>
                    <a:pt x="119999" y="73952"/>
                    <a:pt x="103748" y="92909"/>
                    <a:pt x="80967" y="100229"/>
                  </a:cubicBezTo>
                  <a:lnTo>
                    <a:pt x="72188" y="108925"/>
                  </a:lnTo>
                  <a:cubicBezTo>
                    <a:pt x="69141" y="111866"/>
                    <a:pt x="66166" y="114869"/>
                    <a:pt x="63119" y="117872"/>
                  </a:cubicBezTo>
                  <a:cubicBezTo>
                    <a:pt x="61305" y="119874"/>
                    <a:pt x="59347" y="120000"/>
                    <a:pt x="57243" y="118185"/>
                  </a:cubicBezTo>
                  <a:cubicBezTo>
                    <a:pt x="54123" y="115119"/>
                    <a:pt x="51003" y="111991"/>
                    <a:pt x="47883" y="108925"/>
                  </a:cubicBezTo>
                  <a:lnTo>
                    <a:pt x="39177" y="100291"/>
                  </a:lnTo>
                  <a:cubicBezTo>
                    <a:pt x="16324" y="92971"/>
                    <a:pt x="0" y="74014"/>
                    <a:pt x="0" y="51741"/>
                  </a:cubicBezTo>
                  <a:cubicBezTo>
                    <a:pt x="0" y="23149"/>
                    <a:pt x="26844" y="0"/>
                    <a:pt x="59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5727700" y="2484438"/>
              <a:ext cx="754063" cy="7508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264" y="97118"/>
                  </a:moveTo>
                  <a:cubicBezTo>
                    <a:pt x="105660" y="97118"/>
                    <a:pt x="108427" y="99915"/>
                    <a:pt x="108427" y="103347"/>
                  </a:cubicBezTo>
                  <a:cubicBezTo>
                    <a:pt x="108427" y="106906"/>
                    <a:pt x="105660" y="109703"/>
                    <a:pt x="102264" y="109703"/>
                  </a:cubicBezTo>
                  <a:cubicBezTo>
                    <a:pt x="98867" y="109703"/>
                    <a:pt x="95974" y="106906"/>
                    <a:pt x="95974" y="103347"/>
                  </a:cubicBezTo>
                  <a:cubicBezTo>
                    <a:pt x="95974" y="99915"/>
                    <a:pt x="98867" y="97118"/>
                    <a:pt x="102264" y="97118"/>
                  </a:cubicBezTo>
                  <a:close/>
                  <a:moveTo>
                    <a:pt x="78616" y="69788"/>
                  </a:moveTo>
                  <a:lnTo>
                    <a:pt x="80125" y="72966"/>
                  </a:lnTo>
                  <a:lnTo>
                    <a:pt x="76855" y="76398"/>
                  </a:lnTo>
                  <a:lnTo>
                    <a:pt x="73710" y="79449"/>
                  </a:lnTo>
                  <a:cubicBezTo>
                    <a:pt x="71823" y="81355"/>
                    <a:pt x="69685" y="82754"/>
                    <a:pt x="67295" y="83644"/>
                  </a:cubicBezTo>
                  <a:lnTo>
                    <a:pt x="88427" y="105000"/>
                  </a:lnTo>
                  <a:lnTo>
                    <a:pt x="98364" y="118474"/>
                  </a:lnTo>
                  <a:lnTo>
                    <a:pt x="103647" y="119872"/>
                  </a:lnTo>
                  <a:lnTo>
                    <a:pt x="118364" y="105000"/>
                  </a:lnTo>
                  <a:lnTo>
                    <a:pt x="116981" y="99533"/>
                  </a:lnTo>
                  <a:lnTo>
                    <a:pt x="103647" y="89491"/>
                  </a:lnTo>
                  <a:lnTo>
                    <a:pt x="83773" y="69406"/>
                  </a:lnTo>
                  <a:lnTo>
                    <a:pt x="81761" y="71313"/>
                  </a:lnTo>
                  <a:lnTo>
                    <a:pt x="78616" y="69788"/>
                  </a:lnTo>
                  <a:close/>
                  <a:moveTo>
                    <a:pt x="43396" y="42584"/>
                  </a:moveTo>
                  <a:lnTo>
                    <a:pt x="46792" y="39152"/>
                  </a:lnTo>
                  <a:lnTo>
                    <a:pt x="49937" y="40805"/>
                  </a:lnTo>
                  <a:lnTo>
                    <a:pt x="48301" y="37627"/>
                  </a:lnTo>
                  <a:lnTo>
                    <a:pt x="51698" y="34194"/>
                  </a:lnTo>
                  <a:lnTo>
                    <a:pt x="52075" y="33813"/>
                  </a:lnTo>
                  <a:cubicBezTo>
                    <a:pt x="52830" y="31906"/>
                    <a:pt x="53207" y="29872"/>
                    <a:pt x="53207" y="28093"/>
                  </a:cubicBezTo>
                  <a:cubicBezTo>
                    <a:pt x="53207" y="13728"/>
                    <a:pt x="39748" y="0"/>
                    <a:pt x="25660" y="127"/>
                  </a:cubicBezTo>
                  <a:cubicBezTo>
                    <a:pt x="25534" y="127"/>
                    <a:pt x="24025" y="1779"/>
                    <a:pt x="23144" y="2669"/>
                  </a:cubicBezTo>
                  <a:cubicBezTo>
                    <a:pt x="34465" y="14110"/>
                    <a:pt x="33459" y="12203"/>
                    <a:pt x="33459" y="19194"/>
                  </a:cubicBezTo>
                  <a:cubicBezTo>
                    <a:pt x="33459" y="24915"/>
                    <a:pt x="24528" y="33940"/>
                    <a:pt x="18993" y="33940"/>
                  </a:cubicBezTo>
                  <a:cubicBezTo>
                    <a:pt x="11823" y="33940"/>
                    <a:pt x="14088" y="35084"/>
                    <a:pt x="2515" y="23389"/>
                  </a:cubicBezTo>
                  <a:cubicBezTo>
                    <a:pt x="1635" y="24279"/>
                    <a:pt x="125" y="25932"/>
                    <a:pt x="125" y="25932"/>
                  </a:cubicBezTo>
                  <a:cubicBezTo>
                    <a:pt x="251" y="40169"/>
                    <a:pt x="13584" y="53898"/>
                    <a:pt x="27672" y="53898"/>
                  </a:cubicBezTo>
                  <a:cubicBezTo>
                    <a:pt x="30188" y="53898"/>
                    <a:pt x="32955" y="53008"/>
                    <a:pt x="35723" y="51610"/>
                  </a:cubicBezTo>
                  <a:lnTo>
                    <a:pt x="36226" y="52245"/>
                  </a:lnTo>
                  <a:cubicBezTo>
                    <a:pt x="37106" y="49830"/>
                    <a:pt x="38364" y="47669"/>
                    <a:pt x="40251" y="45762"/>
                  </a:cubicBezTo>
                  <a:lnTo>
                    <a:pt x="43396" y="42584"/>
                  </a:lnTo>
                  <a:close/>
                  <a:moveTo>
                    <a:pt x="115723" y="11567"/>
                  </a:moveTo>
                  <a:lnTo>
                    <a:pt x="107421" y="3305"/>
                  </a:lnTo>
                  <a:cubicBezTo>
                    <a:pt x="105283" y="1144"/>
                    <a:pt x="102389" y="0"/>
                    <a:pt x="99496" y="0"/>
                  </a:cubicBezTo>
                  <a:cubicBezTo>
                    <a:pt x="96603" y="0"/>
                    <a:pt x="93836" y="1144"/>
                    <a:pt x="91572" y="3305"/>
                  </a:cubicBezTo>
                  <a:lnTo>
                    <a:pt x="56352" y="38898"/>
                  </a:lnTo>
                  <a:cubicBezTo>
                    <a:pt x="57484" y="41059"/>
                    <a:pt x="56603" y="44237"/>
                    <a:pt x="54968" y="45889"/>
                  </a:cubicBezTo>
                  <a:cubicBezTo>
                    <a:pt x="53836" y="47033"/>
                    <a:pt x="51949" y="47796"/>
                    <a:pt x="50188" y="47796"/>
                  </a:cubicBezTo>
                  <a:cubicBezTo>
                    <a:pt x="49433" y="47796"/>
                    <a:pt x="48679" y="47669"/>
                    <a:pt x="48050" y="47288"/>
                  </a:cubicBezTo>
                  <a:lnTo>
                    <a:pt x="44905" y="50466"/>
                  </a:lnTo>
                  <a:cubicBezTo>
                    <a:pt x="40628" y="54915"/>
                    <a:pt x="40628" y="62033"/>
                    <a:pt x="44905" y="66483"/>
                  </a:cubicBezTo>
                  <a:lnTo>
                    <a:pt x="45534" y="66991"/>
                  </a:lnTo>
                  <a:lnTo>
                    <a:pt x="17987" y="94830"/>
                  </a:lnTo>
                  <a:lnTo>
                    <a:pt x="10691" y="97627"/>
                  </a:lnTo>
                  <a:lnTo>
                    <a:pt x="0" y="113008"/>
                  </a:lnTo>
                  <a:lnTo>
                    <a:pt x="6918" y="120000"/>
                  </a:lnTo>
                  <a:lnTo>
                    <a:pt x="22138" y="109194"/>
                  </a:lnTo>
                  <a:lnTo>
                    <a:pt x="24905" y="101694"/>
                  </a:lnTo>
                  <a:lnTo>
                    <a:pt x="52327" y="73983"/>
                  </a:lnTo>
                  <a:lnTo>
                    <a:pt x="53207" y="74745"/>
                  </a:lnTo>
                  <a:cubicBezTo>
                    <a:pt x="55345" y="77033"/>
                    <a:pt x="58238" y="78050"/>
                    <a:pt x="61132" y="78050"/>
                  </a:cubicBezTo>
                  <a:cubicBezTo>
                    <a:pt x="64025" y="78050"/>
                    <a:pt x="66792" y="77033"/>
                    <a:pt x="69056" y="74745"/>
                  </a:cubicBezTo>
                  <a:lnTo>
                    <a:pt x="72201" y="71694"/>
                  </a:lnTo>
                  <a:cubicBezTo>
                    <a:pt x="71069" y="69533"/>
                    <a:pt x="71949" y="66355"/>
                    <a:pt x="73584" y="64703"/>
                  </a:cubicBezTo>
                  <a:cubicBezTo>
                    <a:pt x="74716" y="63559"/>
                    <a:pt x="76603" y="62796"/>
                    <a:pt x="78238" y="62796"/>
                  </a:cubicBezTo>
                  <a:cubicBezTo>
                    <a:pt x="79119" y="62796"/>
                    <a:pt x="79748" y="62923"/>
                    <a:pt x="80377" y="63305"/>
                  </a:cubicBezTo>
                  <a:lnTo>
                    <a:pt x="115723" y="27584"/>
                  </a:lnTo>
                  <a:cubicBezTo>
                    <a:pt x="120000" y="23262"/>
                    <a:pt x="120000" y="16016"/>
                    <a:pt x="115723" y="1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7701402" y="2205039"/>
            <a:ext cx="1306513" cy="1527175"/>
            <a:chOff x="7793038" y="2205038"/>
            <a:chExt cx="1306513" cy="1527175"/>
          </a:xfrm>
        </p:grpSpPr>
        <p:sp>
          <p:nvSpPr>
            <p:cNvPr id="118" name="Shape 118"/>
            <p:cNvSpPr/>
            <p:nvPr/>
          </p:nvSpPr>
          <p:spPr>
            <a:xfrm>
              <a:off x="7793038" y="2205038"/>
              <a:ext cx="1306513" cy="152717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999" y="0"/>
                  </a:moveTo>
                  <a:cubicBezTo>
                    <a:pt x="93155" y="0"/>
                    <a:pt x="119999" y="23149"/>
                    <a:pt x="119999" y="51741"/>
                  </a:cubicBezTo>
                  <a:cubicBezTo>
                    <a:pt x="119999" y="73952"/>
                    <a:pt x="103748" y="92909"/>
                    <a:pt x="80967" y="100229"/>
                  </a:cubicBezTo>
                  <a:lnTo>
                    <a:pt x="72188" y="108925"/>
                  </a:lnTo>
                  <a:cubicBezTo>
                    <a:pt x="69214" y="111866"/>
                    <a:pt x="66166" y="114869"/>
                    <a:pt x="63119" y="117872"/>
                  </a:cubicBezTo>
                  <a:cubicBezTo>
                    <a:pt x="61305" y="119874"/>
                    <a:pt x="59347" y="120000"/>
                    <a:pt x="57315" y="118185"/>
                  </a:cubicBezTo>
                  <a:cubicBezTo>
                    <a:pt x="54195" y="115119"/>
                    <a:pt x="51003" y="111991"/>
                    <a:pt x="47883" y="108925"/>
                  </a:cubicBezTo>
                  <a:lnTo>
                    <a:pt x="39177" y="100291"/>
                  </a:lnTo>
                  <a:cubicBezTo>
                    <a:pt x="16324" y="92971"/>
                    <a:pt x="0" y="74014"/>
                    <a:pt x="0" y="51741"/>
                  </a:cubicBezTo>
                  <a:cubicBezTo>
                    <a:pt x="0" y="23149"/>
                    <a:pt x="26844" y="0"/>
                    <a:pt x="59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8065046" y="2423672"/>
              <a:ext cx="819645" cy="88194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30743" y="13289"/>
                  </a:moveTo>
                  <a:cubicBezTo>
                    <a:pt x="30743" y="16079"/>
                    <a:pt x="33152" y="18338"/>
                    <a:pt x="36127" y="18338"/>
                  </a:cubicBezTo>
                  <a:lnTo>
                    <a:pt x="73246" y="18338"/>
                  </a:lnTo>
                  <a:cubicBezTo>
                    <a:pt x="76221" y="18338"/>
                    <a:pt x="78630" y="16079"/>
                    <a:pt x="78630" y="13289"/>
                  </a:cubicBezTo>
                  <a:cubicBezTo>
                    <a:pt x="78630" y="10498"/>
                    <a:pt x="76221" y="8106"/>
                    <a:pt x="73246" y="8106"/>
                  </a:cubicBezTo>
                  <a:lnTo>
                    <a:pt x="63471" y="8106"/>
                  </a:lnTo>
                  <a:cubicBezTo>
                    <a:pt x="63471" y="3588"/>
                    <a:pt x="59504" y="0"/>
                    <a:pt x="54687" y="0"/>
                  </a:cubicBezTo>
                  <a:cubicBezTo>
                    <a:pt x="49870" y="0"/>
                    <a:pt x="45903" y="3588"/>
                    <a:pt x="45903" y="8106"/>
                  </a:cubicBezTo>
                  <a:lnTo>
                    <a:pt x="36127" y="8106"/>
                  </a:lnTo>
                  <a:cubicBezTo>
                    <a:pt x="33152" y="8106"/>
                    <a:pt x="30743" y="10498"/>
                    <a:pt x="30743" y="13289"/>
                  </a:cubicBezTo>
                  <a:close/>
                  <a:moveTo>
                    <a:pt x="97190" y="103255"/>
                  </a:moveTo>
                  <a:cubicBezTo>
                    <a:pt x="97615" y="103654"/>
                    <a:pt x="98181" y="103920"/>
                    <a:pt x="98748" y="103920"/>
                  </a:cubicBezTo>
                  <a:cubicBezTo>
                    <a:pt x="99456" y="103920"/>
                    <a:pt x="100023" y="103654"/>
                    <a:pt x="100448" y="103255"/>
                  </a:cubicBezTo>
                  <a:cubicBezTo>
                    <a:pt x="101298" y="102458"/>
                    <a:pt x="101298" y="101129"/>
                    <a:pt x="100448" y="100332"/>
                  </a:cubicBezTo>
                  <a:lnTo>
                    <a:pt x="93506" y="93820"/>
                  </a:lnTo>
                  <a:lnTo>
                    <a:pt x="93506" y="77873"/>
                  </a:lnTo>
                  <a:cubicBezTo>
                    <a:pt x="93506" y="76677"/>
                    <a:pt x="92514" y="75747"/>
                    <a:pt x="91239" y="75747"/>
                  </a:cubicBezTo>
                  <a:cubicBezTo>
                    <a:pt x="90106" y="75747"/>
                    <a:pt x="89114" y="76677"/>
                    <a:pt x="89114" y="77873"/>
                  </a:cubicBezTo>
                  <a:lnTo>
                    <a:pt x="89114" y="94750"/>
                  </a:lnTo>
                  <a:cubicBezTo>
                    <a:pt x="89114" y="94883"/>
                    <a:pt x="89114" y="95016"/>
                    <a:pt x="89114" y="95149"/>
                  </a:cubicBezTo>
                  <a:cubicBezTo>
                    <a:pt x="89114" y="95149"/>
                    <a:pt x="89114" y="95282"/>
                    <a:pt x="89114" y="95282"/>
                  </a:cubicBezTo>
                  <a:cubicBezTo>
                    <a:pt x="89114" y="95415"/>
                    <a:pt x="89256" y="95415"/>
                    <a:pt x="89256" y="95548"/>
                  </a:cubicBezTo>
                  <a:cubicBezTo>
                    <a:pt x="89256" y="95548"/>
                    <a:pt x="89256" y="95681"/>
                    <a:pt x="89397" y="95681"/>
                  </a:cubicBezTo>
                  <a:cubicBezTo>
                    <a:pt x="89397" y="95813"/>
                    <a:pt x="89397" y="95813"/>
                    <a:pt x="89397" y="95946"/>
                  </a:cubicBezTo>
                  <a:cubicBezTo>
                    <a:pt x="89539" y="95946"/>
                    <a:pt x="89539" y="96079"/>
                    <a:pt x="89681" y="96212"/>
                  </a:cubicBezTo>
                  <a:cubicBezTo>
                    <a:pt x="89681" y="96212"/>
                    <a:pt x="89681" y="96212"/>
                    <a:pt x="89681" y="96212"/>
                  </a:cubicBezTo>
                  <a:lnTo>
                    <a:pt x="97190" y="103255"/>
                  </a:lnTo>
                  <a:close/>
                  <a:moveTo>
                    <a:pt x="114332" y="79202"/>
                  </a:moveTo>
                  <a:cubicBezTo>
                    <a:pt x="110082" y="73355"/>
                    <a:pt x="103848" y="69501"/>
                    <a:pt x="96481" y="68172"/>
                  </a:cubicBezTo>
                  <a:cubicBezTo>
                    <a:pt x="94781" y="67906"/>
                    <a:pt x="93081" y="67774"/>
                    <a:pt x="91239" y="67774"/>
                  </a:cubicBezTo>
                  <a:cubicBezTo>
                    <a:pt x="77922" y="67774"/>
                    <a:pt x="66446" y="76677"/>
                    <a:pt x="63896" y="88903"/>
                  </a:cubicBezTo>
                  <a:cubicBezTo>
                    <a:pt x="61062" y="103122"/>
                    <a:pt x="70979" y="116810"/>
                    <a:pt x="85997" y="119468"/>
                  </a:cubicBezTo>
                  <a:cubicBezTo>
                    <a:pt x="87839" y="119867"/>
                    <a:pt x="89539" y="120000"/>
                    <a:pt x="91381" y="120000"/>
                  </a:cubicBezTo>
                  <a:cubicBezTo>
                    <a:pt x="104698" y="120000"/>
                    <a:pt x="116174" y="111096"/>
                    <a:pt x="118583" y="98737"/>
                  </a:cubicBezTo>
                  <a:cubicBezTo>
                    <a:pt x="120000" y="91960"/>
                    <a:pt x="118441" y="84916"/>
                    <a:pt x="114332" y="79202"/>
                  </a:cubicBezTo>
                  <a:close/>
                  <a:moveTo>
                    <a:pt x="114474" y="97940"/>
                  </a:moveTo>
                  <a:lnTo>
                    <a:pt x="114474" y="97940"/>
                  </a:lnTo>
                  <a:cubicBezTo>
                    <a:pt x="112349" y="108438"/>
                    <a:pt x="102573" y="115880"/>
                    <a:pt x="91381" y="115880"/>
                  </a:cubicBezTo>
                  <a:cubicBezTo>
                    <a:pt x="89822" y="115880"/>
                    <a:pt x="88406" y="115747"/>
                    <a:pt x="86847" y="115481"/>
                  </a:cubicBezTo>
                  <a:cubicBezTo>
                    <a:pt x="74096" y="113222"/>
                    <a:pt x="65737" y="101661"/>
                    <a:pt x="68146" y="89700"/>
                  </a:cubicBezTo>
                  <a:cubicBezTo>
                    <a:pt x="70271" y="79335"/>
                    <a:pt x="80047" y="71760"/>
                    <a:pt x="91239" y="71760"/>
                  </a:cubicBezTo>
                  <a:cubicBezTo>
                    <a:pt x="92798" y="71760"/>
                    <a:pt x="94214" y="71893"/>
                    <a:pt x="95773" y="72159"/>
                  </a:cubicBezTo>
                  <a:cubicBezTo>
                    <a:pt x="101865" y="73222"/>
                    <a:pt x="107249" y="76544"/>
                    <a:pt x="110791" y="81461"/>
                  </a:cubicBezTo>
                  <a:cubicBezTo>
                    <a:pt x="114332" y="86378"/>
                    <a:pt x="115608" y="92225"/>
                    <a:pt x="114474" y="97940"/>
                  </a:cubicBezTo>
                  <a:close/>
                  <a:moveTo>
                    <a:pt x="58512" y="97807"/>
                  </a:moveTo>
                  <a:lnTo>
                    <a:pt x="40236" y="97807"/>
                  </a:lnTo>
                  <a:lnTo>
                    <a:pt x="40236" y="71229"/>
                  </a:lnTo>
                  <a:lnTo>
                    <a:pt x="68713" y="71229"/>
                  </a:lnTo>
                  <a:cubicBezTo>
                    <a:pt x="70413" y="69634"/>
                    <a:pt x="72538" y="68305"/>
                    <a:pt x="74663" y="67109"/>
                  </a:cubicBezTo>
                  <a:lnTo>
                    <a:pt x="74521" y="67109"/>
                  </a:lnTo>
                  <a:lnTo>
                    <a:pt x="74521" y="40664"/>
                  </a:lnTo>
                  <a:lnTo>
                    <a:pt x="103707" y="40664"/>
                  </a:lnTo>
                  <a:cubicBezTo>
                    <a:pt x="104273" y="40664"/>
                    <a:pt x="104840" y="41063"/>
                    <a:pt x="104840" y="41727"/>
                  </a:cubicBezTo>
                  <a:lnTo>
                    <a:pt x="104840" y="65647"/>
                  </a:lnTo>
                  <a:cubicBezTo>
                    <a:pt x="106399" y="66312"/>
                    <a:pt x="107957" y="67109"/>
                    <a:pt x="109374" y="67906"/>
                  </a:cubicBezTo>
                  <a:lnTo>
                    <a:pt x="109374" y="67109"/>
                  </a:lnTo>
                  <a:lnTo>
                    <a:pt x="109374" y="41727"/>
                  </a:lnTo>
                  <a:lnTo>
                    <a:pt x="109374" y="27641"/>
                  </a:lnTo>
                  <a:cubicBezTo>
                    <a:pt x="109374" y="24584"/>
                    <a:pt x="106824" y="22192"/>
                    <a:pt x="103707" y="22192"/>
                  </a:cubicBezTo>
                  <a:lnTo>
                    <a:pt x="5667" y="22192"/>
                  </a:lnTo>
                  <a:cubicBezTo>
                    <a:pt x="2550" y="22192"/>
                    <a:pt x="0" y="24584"/>
                    <a:pt x="0" y="27641"/>
                  </a:cubicBezTo>
                  <a:lnTo>
                    <a:pt x="0" y="41727"/>
                  </a:lnTo>
                  <a:lnTo>
                    <a:pt x="0" y="67109"/>
                  </a:lnTo>
                  <a:lnTo>
                    <a:pt x="0" y="71229"/>
                  </a:lnTo>
                  <a:lnTo>
                    <a:pt x="0" y="96611"/>
                  </a:lnTo>
                  <a:lnTo>
                    <a:pt x="0" y="99800"/>
                  </a:lnTo>
                  <a:cubicBezTo>
                    <a:pt x="0" y="102724"/>
                    <a:pt x="2550" y="105116"/>
                    <a:pt x="5667" y="105116"/>
                  </a:cubicBezTo>
                  <a:lnTo>
                    <a:pt x="60495" y="105116"/>
                  </a:lnTo>
                  <a:cubicBezTo>
                    <a:pt x="59504" y="102724"/>
                    <a:pt x="58795" y="100332"/>
                    <a:pt x="58512" y="97807"/>
                  </a:cubicBezTo>
                  <a:close/>
                  <a:moveTo>
                    <a:pt x="4533" y="41727"/>
                  </a:moveTo>
                  <a:lnTo>
                    <a:pt x="4533" y="41727"/>
                  </a:lnTo>
                  <a:cubicBezTo>
                    <a:pt x="4533" y="41063"/>
                    <a:pt x="5100" y="40664"/>
                    <a:pt x="5667" y="40664"/>
                  </a:cubicBezTo>
                  <a:lnTo>
                    <a:pt x="35702" y="40664"/>
                  </a:lnTo>
                  <a:lnTo>
                    <a:pt x="35702" y="67109"/>
                  </a:lnTo>
                  <a:lnTo>
                    <a:pt x="4533" y="67109"/>
                  </a:lnTo>
                  <a:lnTo>
                    <a:pt x="4533" y="41727"/>
                  </a:lnTo>
                  <a:close/>
                  <a:moveTo>
                    <a:pt x="35702" y="71229"/>
                  </a:moveTo>
                  <a:lnTo>
                    <a:pt x="35702" y="71229"/>
                  </a:lnTo>
                  <a:lnTo>
                    <a:pt x="35702" y="97807"/>
                  </a:lnTo>
                  <a:lnTo>
                    <a:pt x="5667" y="97807"/>
                  </a:lnTo>
                  <a:cubicBezTo>
                    <a:pt x="5100" y="97807"/>
                    <a:pt x="4533" y="97275"/>
                    <a:pt x="4533" y="96611"/>
                  </a:cubicBezTo>
                  <a:lnTo>
                    <a:pt x="4533" y="71229"/>
                  </a:lnTo>
                  <a:lnTo>
                    <a:pt x="35702" y="71229"/>
                  </a:lnTo>
                  <a:close/>
                  <a:moveTo>
                    <a:pt x="40236" y="67109"/>
                  </a:moveTo>
                  <a:lnTo>
                    <a:pt x="40236" y="67109"/>
                  </a:lnTo>
                  <a:lnTo>
                    <a:pt x="40236" y="40664"/>
                  </a:lnTo>
                  <a:lnTo>
                    <a:pt x="70129" y="40664"/>
                  </a:lnTo>
                  <a:lnTo>
                    <a:pt x="70129" y="67109"/>
                  </a:lnTo>
                  <a:lnTo>
                    <a:pt x="40236" y="67109"/>
                  </a:lnTo>
                  <a:close/>
                  <a:moveTo>
                    <a:pt x="72396" y="27508"/>
                  </a:moveTo>
                  <a:lnTo>
                    <a:pt x="72396" y="27508"/>
                  </a:lnTo>
                  <a:cubicBezTo>
                    <a:pt x="74521" y="27508"/>
                    <a:pt x="76221" y="29102"/>
                    <a:pt x="76221" y="31229"/>
                  </a:cubicBezTo>
                  <a:cubicBezTo>
                    <a:pt x="76221" y="33222"/>
                    <a:pt x="74521" y="34817"/>
                    <a:pt x="72396" y="34817"/>
                  </a:cubicBezTo>
                  <a:cubicBezTo>
                    <a:pt x="70271" y="34817"/>
                    <a:pt x="68429" y="33222"/>
                    <a:pt x="68429" y="31229"/>
                  </a:cubicBezTo>
                  <a:cubicBezTo>
                    <a:pt x="68429" y="29102"/>
                    <a:pt x="70271" y="27508"/>
                    <a:pt x="72396" y="27508"/>
                  </a:cubicBezTo>
                  <a:close/>
                  <a:moveTo>
                    <a:pt x="37969" y="27508"/>
                  </a:moveTo>
                  <a:lnTo>
                    <a:pt x="37969" y="27508"/>
                  </a:lnTo>
                  <a:cubicBezTo>
                    <a:pt x="40094" y="27508"/>
                    <a:pt x="41794" y="29102"/>
                    <a:pt x="41794" y="31229"/>
                  </a:cubicBezTo>
                  <a:cubicBezTo>
                    <a:pt x="41794" y="33222"/>
                    <a:pt x="40094" y="34817"/>
                    <a:pt x="37969" y="34817"/>
                  </a:cubicBezTo>
                  <a:cubicBezTo>
                    <a:pt x="35844" y="34817"/>
                    <a:pt x="34144" y="33222"/>
                    <a:pt x="34144" y="31229"/>
                  </a:cubicBezTo>
                  <a:cubicBezTo>
                    <a:pt x="34144" y="29102"/>
                    <a:pt x="35844" y="27508"/>
                    <a:pt x="37969" y="27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0" name="Shape 120"/>
          <p:cNvSpPr/>
          <p:nvPr/>
        </p:nvSpPr>
        <p:spPr>
          <a:xfrm>
            <a:off x="9908539" y="2205355"/>
            <a:ext cx="1304924" cy="152717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9999" y="0"/>
                </a:moveTo>
                <a:cubicBezTo>
                  <a:pt x="93083" y="0"/>
                  <a:pt x="119999" y="23149"/>
                  <a:pt x="119999" y="51741"/>
                </a:cubicBezTo>
                <a:cubicBezTo>
                  <a:pt x="119999" y="73952"/>
                  <a:pt x="103748" y="92909"/>
                  <a:pt x="80967" y="100229"/>
                </a:cubicBezTo>
                <a:lnTo>
                  <a:pt x="72188" y="108925"/>
                </a:lnTo>
                <a:cubicBezTo>
                  <a:pt x="69141" y="111866"/>
                  <a:pt x="66166" y="114869"/>
                  <a:pt x="63119" y="117872"/>
                </a:cubicBezTo>
                <a:cubicBezTo>
                  <a:pt x="61305" y="119874"/>
                  <a:pt x="59347" y="120000"/>
                  <a:pt x="57243" y="118185"/>
                </a:cubicBezTo>
                <a:cubicBezTo>
                  <a:pt x="54123" y="115119"/>
                  <a:pt x="51003" y="111991"/>
                  <a:pt x="47883" y="108925"/>
                </a:cubicBezTo>
                <a:lnTo>
                  <a:pt x="39177" y="100291"/>
                </a:lnTo>
                <a:cubicBezTo>
                  <a:pt x="16324" y="92971"/>
                  <a:pt x="0" y="74014"/>
                  <a:pt x="0" y="51741"/>
                </a:cubicBezTo>
                <a:cubicBezTo>
                  <a:pt x="0" y="23149"/>
                  <a:pt x="26844" y="0"/>
                  <a:pt x="59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06400" y="3751903"/>
            <a:ext cx="265914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053239" y="3751903"/>
            <a:ext cx="1784274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092483" y="3751903"/>
            <a:ext cx="2158025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276125" y="3751903"/>
            <a:ext cx="2158025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Realisation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9459767" y="3751903"/>
            <a:ext cx="2158025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tech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0236859" y="2551902"/>
            <a:ext cx="648886" cy="6356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033" y="71012"/>
                </a:moveTo>
                <a:lnTo>
                  <a:pt x="5033" y="12761"/>
                </a:lnTo>
                <a:cubicBezTo>
                  <a:pt x="5033" y="8644"/>
                  <a:pt x="8255" y="5351"/>
                  <a:pt x="12281" y="5351"/>
                </a:cubicBezTo>
                <a:lnTo>
                  <a:pt x="107516" y="5351"/>
                </a:lnTo>
                <a:cubicBezTo>
                  <a:pt x="111543" y="5351"/>
                  <a:pt x="114765" y="8644"/>
                  <a:pt x="114765" y="12761"/>
                </a:cubicBezTo>
                <a:lnTo>
                  <a:pt x="114765" y="71012"/>
                </a:lnTo>
                <a:cubicBezTo>
                  <a:pt x="114765" y="75128"/>
                  <a:pt x="111543" y="78421"/>
                  <a:pt x="107516" y="78421"/>
                </a:cubicBezTo>
                <a:lnTo>
                  <a:pt x="12281" y="78421"/>
                </a:lnTo>
                <a:cubicBezTo>
                  <a:pt x="8255" y="78421"/>
                  <a:pt x="5033" y="75128"/>
                  <a:pt x="5033" y="71012"/>
                </a:cubicBezTo>
                <a:close/>
                <a:moveTo>
                  <a:pt x="107516" y="83567"/>
                </a:moveTo>
                <a:cubicBezTo>
                  <a:pt x="114362" y="83567"/>
                  <a:pt x="120000" y="78010"/>
                  <a:pt x="120000" y="71012"/>
                </a:cubicBezTo>
                <a:lnTo>
                  <a:pt x="120000" y="12761"/>
                </a:lnTo>
                <a:cubicBezTo>
                  <a:pt x="120000" y="5763"/>
                  <a:pt x="114362" y="0"/>
                  <a:pt x="107516" y="0"/>
                </a:cubicBezTo>
                <a:lnTo>
                  <a:pt x="12281" y="0"/>
                </a:lnTo>
                <a:cubicBezTo>
                  <a:pt x="5436" y="0"/>
                  <a:pt x="0" y="5763"/>
                  <a:pt x="0" y="12761"/>
                </a:cubicBezTo>
                <a:lnTo>
                  <a:pt x="0" y="71012"/>
                </a:lnTo>
                <a:cubicBezTo>
                  <a:pt x="0" y="78010"/>
                  <a:pt x="5436" y="83567"/>
                  <a:pt x="12281" y="83567"/>
                </a:cubicBezTo>
                <a:lnTo>
                  <a:pt x="49328" y="83567"/>
                </a:lnTo>
                <a:lnTo>
                  <a:pt x="49328" y="95094"/>
                </a:lnTo>
                <a:lnTo>
                  <a:pt x="12281" y="95094"/>
                </a:lnTo>
                <a:cubicBezTo>
                  <a:pt x="5436" y="95094"/>
                  <a:pt x="0" y="100857"/>
                  <a:pt x="0" y="107855"/>
                </a:cubicBezTo>
                <a:lnTo>
                  <a:pt x="0" y="117324"/>
                </a:lnTo>
                <a:cubicBezTo>
                  <a:pt x="0" y="118765"/>
                  <a:pt x="1006" y="120000"/>
                  <a:pt x="2416" y="120000"/>
                </a:cubicBezTo>
                <a:lnTo>
                  <a:pt x="117382" y="120000"/>
                </a:lnTo>
                <a:cubicBezTo>
                  <a:pt x="118791" y="120000"/>
                  <a:pt x="120000" y="118765"/>
                  <a:pt x="120000" y="117324"/>
                </a:cubicBezTo>
                <a:lnTo>
                  <a:pt x="120000" y="107855"/>
                </a:lnTo>
                <a:cubicBezTo>
                  <a:pt x="120000" y="100857"/>
                  <a:pt x="114362" y="95094"/>
                  <a:pt x="107516" y="95094"/>
                </a:cubicBezTo>
                <a:lnTo>
                  <a:pt x="70671" y="95094"/>
                </a:lnTo>
                <a:lnTo>
                  <a:pt x="70671" y="83567"/>
                </a:lnTo>
                <a:lnTo>
                  <a:pt x="107516" y="83567"/>
                </a:lnTo>
                <a:close/>
                <a:moveTo>
                  <a:pt x="109530" y="71012"/>
                </a:moveTo>
                <a:lnTo>
                  <a:pt x="109530" y="12761"/>
                </a:lnTo>
                <a:cubicBezTo>
                  <a:pt x="109530" y="11526"/>
                  <a:pt x="108724" y="10703"/>
                  <a:pt x="107516" y="10703"/>
                </a:cubicBezTo>
                <a:lnTo>
                  <a:pt x="12281" y="10703"/>
                </a:lnTo>
                <a:cubicBezTo>
                  <a:pt x="11275" y="10703"/>
                  <a:pt x="10268" y="11526"/>
                  <a:pt x="10268" y="12761"/>
                </a:cubicBezTo>
                <a:lnTo>
                  <a:pt x="10268" y="71012"/>
                </a:lnTo>
                <a:cubicBezTo>
                  <a:pt x="10268" y="72041"/>
                  <a:pt x="11275" y="73070"/>
                  <a:pt x="12281" y="73070"/>
                </a:cubicBezTo>
                <a:lnTo>
                  <a:pt x="107516" y="73070"/>
                </a:lnTo>
                <a:cubicBezTo>
                  <a:pt x="108724" y="73070"/>
                  <a:pt x="109530" y="72041"/>
                  <a:pt x="109530" y="71012"/>
                </a:cubicBez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BABAB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330780" y="44625"/>
            <a:ext cx="79506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5.2 </a:t>
            </a:r>
            <a:r>
              <a:rPr lang="en-US" sz="2800">
                <a:solidFill>
                  <a:schemeClr val="accent2"/>
                </a:solidFill>
              </a:rPr>
              <a:t>NLP and Machine Learning process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5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493614" y="2809875"/>
            <a:ext cx="1806575" cy="1804988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776237" y="1635125"/>
            <a:ext cx="1292225" cy="407987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20000" y="5905"/>
                </a:moveTo>
                <a:cubicBezTo>
                  <a:pt x="61097" y="16869"/>
                  <a:pt x="21531" y="37126"/>
                  <a:pt x="21531" y="60314"/>
                </a:cubicBezTo>
                <a:cubicBezTo>
                  <a:pt x="21531" y="83046"/>
                  <a:pt x="59520" y="102978"/>
                  <a:pt x="116502" y="114072"/>
                </a:cubicBezTo>
                <a:lnTo>
                  <a:pt x="105737" y="120000"/>
                </a:lnTo>
                <a:cubicBezTo>
                  <a:pt x="42308" y="107711"/>
                  <a:pt x="0" y="85587"/>
                  <a:pt x="0" y="60314"/>
                </a:cubicBezTo>
                <a:cubicBezTo>
                  <a:pt x="0" y="34608"/>
                  <a:pt x="43885" y="12136"/>
                  <a:pt x="109234" y="0"/>
                </a:cubicBezTo>
                <a:lnTo>
                  <a:pt x="120000" y="5905"/>
                </a:lnTo>
                <a:close/>
              </a:path>
            </a:pathLst>
          </a:custGeom>
          <a:solidFill>
            <a:srgbClr val="B4B4B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176287" y="1196975"/>
            <a:ext cx="1219199" cy="12207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3299987" y="3055939"/>
            <a:ext cx="1220786" cy="121919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00112" y="4857751"/>
            <a:ext cx="1220786" cy="12191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9" name="Shape 399"/>
          <p:cNvCxnSpPr/>
          <p:nvPr/>
        </p:nvCxnSpPr>
        <p:spPr>
          <a:xfrm>
            <a:off x="5405487" y="2129050"/>
            <a:ext cx="1255593" cy="900752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5487371" y="4435523"/>
            <a:ext cx="1201002" cy="709683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01" name="Shape 401"/>
          <p:cNvCxnSpPr/>
          <p:nvPr/>
        </p:nvCxnSpPr>
        <p:spPr>
          <a:xfrm>
            <a:off x="4716703" y="3661723"/>
            <a:ext cx="1669255" cy="0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6584100" y="2898775"/>
            <a:ext cx="1625599" cy="16255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4176298" y="1362775"/>
            <a:ext cx="12555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Text</a:t>
            </a:r>
            <a:endParaRPr lang="en-US" sz="2000">
              <a:solidFill>
                <a:schemeClr val="accent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Parsing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3334031" y="3323112"/>
            <a:ext cx="12921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Transfor-mation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4176302" y="5114100"/>
            <a:ext cx="12555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Model</a:t>
            </a:r>
            <a:endParaRPr lang="en-US" sz="2000">
              <a:solidFill>
                <a:schemeClr val="accent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Fitting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008257" y="3358396"/>
            <a:ext cx="775886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</a:rPr>
              <a:t>AI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6751" y="1311958"/>
            <a:ext cx="2788799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Parsing the stop words</a:t>
            </a:r>
            <a:endParaRPr lang="en-US" sz="1800">
              <a:solidFill>
                <a:schemeClr val="accen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Using bag-of-words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528708" y="3413714"/>
            <a:ext cx="2714729" cy="369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Transform the text into the matrix</a:t>
            </a:r>
            <a:endParaRPr lang="en-US" sz="1800">
              <a:solidFill>
                <a:schemeClr val="accen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Frequency of words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-688023" y="5283450"/>
            <a:ext cx="4941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Different models</a:t>
            </a:r>
            <a:endParaRPr lang="en-US" sz="1800">
              <a:solidFill>
                <a:schemeClr val="accen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Supervised and unsupervised learning</a:t>
            </a:r>
            <a:endParaRPr lang="en-US" sz="1800">
              <a:solidFill>
                <a:schemeClr val="accen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SVM, Decision Tree, Neuron Network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8402925" y="3249909"/>
            <a:ext cx="2714729" cy="9233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</a:rPr>
              <a:t>Automatically detect the potential danger and risk</a:t>
            </a:r>
            <a:endParaRPr 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hape 4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6799" cy="3996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8848724" y="332657"/>
            <a:ext cx="495299" cy="509588"/>
            <a:chOff x="7127875" y="5013176"/>
            <a:chExt cx="495299" cy="509588"/>
          </a:xfrm>
        </p:grpSpPr>
        <p:sp>
          <p:nvSpPr>
            <p:cNvPr id="418" name="Shape 418"/>
            <p:cNvSpPr/>
            <p:nvPr/>
          </p:nvSpPr>
          <p:spPr>
            <a:xfrm>
              <a:off x="712787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7215188" y="5073501"/>
              <a:ext cx="331786" cy="3270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217" y="44705"/>
                  </a:moveTo>
                  <a:cubicBezTo>
                    <a:pt x="80936" y="45294"/>
                    <a:pt x="80374" y="45588"/>
                    <a:pt x="80093" y="46176"/>
                  </a:cubicBezTo>
                  <a:cubicBezTo>
                    <a:pt x="80093" y="46176"/>
                    <a:pt x="80093" y="46176"/>
                    <a:pt x="80093" y="46176"/>
                  </a:cubicBezTo>
                  <a:cubicBezTo>
                    <a:pt x="79812" y="46764"/>
                    <a:pt x="79531" y="47352"/>
                    <a:pt x="79250" y="47647"/>
                  </a:cubicBezTo>
                  <a:cubicBezTo>
                    <a:pt x="79250" y="47941"/>
                    <a:pt x="79250" y="47941"/>
                    <a:pt x="79250" y="48235"/>
                  </a:cubicBezTo>
                  <a:cubicBezTo>
                    <a:pt x="78969" y="48529"/>
                    <a:pt x="78688" y="49117"/>
                    <a:pt x="78407" y="49705"/>
                  </a:cubicBezTo>
                  <a:cubicBezTo>
                    <a:pt x="78407" y="49705"/>
                    <a:pt x="78407" y="49705"/>
                    <a:pt x="78407" y="50000"/>
                  </a:cubicBezTo>
                  <a:cubicBezTo>
                    <a:pt x="78407" y="50294"/>
                    <a:pt x="78126" y="50882"/>
                    <a:pt x="78126" y="51470"/>
                  </a:cubicBezTo>
                  <a:cubicBezTo>
                    <a:pt x="78126" y="51764"/>
                    <a:pt x="78126" y="51764"/>
                    <a:pt x="78126" y="52058"/>
                  </a:cubicBezTo>
                  <a:cubicBezTo>
                    <a:pt x="77845" y="52647"/>
                    <a:pt x="77845" y="53235"/>
                    <a:pt x="77845" y="53823"/>
                  </a:cubicBezTo>
                  <a:cubicBezTo>
                    <a:pt x="77845" y="54705"/>
                    <a:pt x="78126" y="55588"/>
                    <a:pt x="78126" y="56176"/>
                  </a:cubicBezTo>
                  <a:cubicBezTo>
                    <a:pt x="78126" y="56470"/>
                    <a:pt x="78126" y="56470"/>
                    <a:pt x="78126" y="56470"/>
                  </a:cubicBezTo>
                  <a:cubicBezTo>
                    <a:pt x="78407" y="57352"/>
                    <a:pt x="78407" y="57941"/>
                    <a:pt x="78688" y="58529"/>
                  </a:cubicBezTo>
                  <a:cubicBezTo>
                    <a:pt x="78688" y="58823"/>
                    <a:pt x="78688" y="58823"/>
                    <a:pt x="78688" y="58823"/>
                  </a:cubicBezTo>
                  <a:cubicBezTo>
                    <a:pt x="78969" y="59705"/>
                    <a:pt x="79250" y="60294"/>
                    <a:pt x="79812" y="60882"/>
                  </a:cubicBezTo>
                  <a:cubicBezTo>
                    <a:pt x="79812" y="60882"/>
                    <a:pt x="79812" y="61176"/>
                    <a:pt x="79812" y="61176"/>
                  </a:cubicBezTo>
                  <a:cubicBezTo>
                    <a:pt x="80093" y="61764"/>
                    <a:pt x="80655" y="62352"/>
                    <a:pt x="80936" y="62941"/>
                  </a:cubicBezTo>
                  <a:cubicBezTo>
                    <a:pt x="80936" y="62941"/>
                    <a:pt x="80936" y="62941"/>
                    <a:pt x="80936" y="62941"/>
                  </a:cubicBezTo>
                  <a:cubicBezTo>
                    <a:pt x="81498" y="63529"/>
                    <a:pt x="82060" y="64117"/>
                    <a:pt x="82622" y="64411"/>
                  </a:cubicBezTo>
                  <a:cubicBezTo>
                    <a:pt x="82622" y="64411"/>
                    <a:pt x="82622" y="64705"/>
                    <a:pt x="82622" y="64705"/>
                  </a:cubicBezTo>
                  <a:cubicBezTo>
                    <a:pt x="83185" y="65000"/>
                    <a:pt x="83747" y="65588"/>
                    <a:pt x="84309" y="65882"/>
                  </a:cubicBezTo>
                  <a:cubicBezTo>
                    <a:pt x="84309" y="65882"/>
                    <a:pt x="84590" y="65882"/>
                    <a:pt x="84590" y="65882"/>
                  </a:cubicBezTo>
                  <a:cubicBezTo>
                    <a:pt x="85152" y="66470"/>
                    <a:pt x="85714" y="66764"/>
                    <a:pt x="86557" y="67058"/>
                  </a:cubicBezTo>
                  <a:cubicBezTo>
                    <a:pt x="86557" y="67058"/>
                    <a:pt x="86557" y="67058"/>
                    <a:pt x="86557" y="67058"/>
                  </a:cubicBezTo>
                  <a:cubicBezTo>
                    <a:pt x="87962" y="67647"/>
                    <a:pt x="89648" y="67941"/>
                    <a:pt x="91334" y="67941"/>
                  </a:cubicBezTo>
                  <a:cubicBezTo>
                    <a:pt x="98641" y="67941"/>
                    <a:pt x="104543" y="61764"/>
                    <a:pt x="104543" y="53823"/>
                  </a:cubicBezTo>
                  <a:cubicBezTo>
                    <a:pt x="104543" y="46176"/>
                    <a:pt x="98641" y="40000"/>
                    <a:pt x="91334" y="40000"/>
                  </a:cubicBezTo>
                  <a:cubicBezTo>
                    <a:pt x="89367" y="40000"/>
                    <a:pt x="87681" y="40294"/>
                    <a:pt x="85995" y="41176"/>
                  </a:cubicBezTo>
                  <a:cubicBezTo>
                    <a:pt x="85995" y="41176"/>
                    <a:pt x="85995" y="41176"/>
                    <a:pt x="85995" y="41176"/>
                  </a:cubicBezTo>
                  <a:cubicBezTo>
                    <a:pt x="85995" y="41176"/>
                    <a:pt x="85995" y="41176"/>
                    <a:pt x="85714" y="41176"/>
                  </a:cubicBezTo>
                  <a:cubicBezTo>
                    <a:pt x="85433" y="41470"/>
                    <a:pt x="84871" y="41764"/>
                    <a:pt x="84590" y="42058"/>
                  </a:cubicBezTo>
                  <a:cubicBezTo>
                    <a:pt x="84309" y="42058"/>
                    <a:pt x="84309" y="42058"/>
                    <a:pt x="84028" y="42058"/>
                  </a:cubicBezTo>
                  <a:cubicBezTo>
                    <a:pt x="83747" y="42352"/>
                    <a:pt x="83185" y="42941"/>
                    <a:pt x="82622" y="43235"/>
                  </a:cubicBezTo>
                  <a:cubicBezTo>
                    <a:pt x="82622" y="43235"/>
                    <a:pt x="82622" y="43235"/>
                    <a:pt x="82622" y="43235"/>
                  </a:cubicBezTo>
                  <a:cubicBezTo>
                    <a:pt x="82341" y="43529"/>
                    <a:pt x="81779" y="44117"/>
                    <a:pt x="81498" y="44411"/>
                  </a:cubicBezTo>
                  <a:cubicBezTo>
                    <a:pt x="81498" y="44411"/>
                    <a:pt x="81217" y="44705"/>
                    <a:pt x="81217" y="44705"/>
                  </a:cubicBezTo>
                  <a:close/>
                  <a:moveTo>
                    <a:pt x="59859" y="27941"/>
                  </a:moveTo>
                  <a:lnTo>
                    <a:pt x="59859" y="27941"/>
                  </a:lnTo>
                  <a:cubicBezTo>
                    <a:pt x="67447" y="27941"/>
                    <a:pt x="73348" y="21470"/>
                    <a:pt x="73348" y="13823"/>
                  </a:cubicBezTo>
                  <a:cubicBezTo>
                    <a:pt x="73348" y="6176"/>
                    <a:pt x="67447" y="0"/>
                    <a:pt x="59859" y="0"/>
                  </a:cubicBezTo>
                  <a:cubicBezTo>
                    <a:pt x="52552" y="0"/>
                    <a:pt x="46651" y="6176"/>
                    <a:pt x="46651" y="13823"/>
                  </a:cubicBezTo>
                  <a:cubicBezTo>
                    <a:pt x="46651" y="21470"/>
                    <a:pt x="52552" y="27941"/>
                    <a:pt x="59859" y="27941"/>
                  </a:cubicBezTo>
                  <a:close/>
                  <a:moveTo>
                    <a:pt x="72505" y="67058"/>
                  </a:moveTo>
                  <a:lnTo>
                    <a:pt x="72505" y="67058"/>
                  </a:lnTo>
                  <a:lnTo>
                    <a:pt x="72505" y="56470"/>
                  </a:lnTo>
                  <a:cubicBezTo>
                    <a:pt x="72505" y="55588"/>
                    <a:pt x="72224" y="54705"/>
                    <a:pt x="72224" y="53823"/>
                  </a:cubicBezTo>
                  <a:cubicBezTo>
                    <a:pt x="72224" y="52941"/>
                    <a:pt x="72505" y="52352"/>
                    <a:pt x="72505" y="51470"/>
                  </a:cubicBezTo>
                  <a:lnTo>
                    <a:pt x="72505" y="50882"/>
                  </a:lnTo>
                  <a:lnTo>
                    <a:pt x="72505" y="50882"/>
                  </a:lnTo>
                  <a:cubicBezTo>
                    <a:pt x="73629" y="44411"/>
                    <a:pt x="77283" y="39411"/>
                    <a:pt x="82341" y="36470"/>
                  </a:cubicBezTo>
                  <a:cubicBezTo>
                    <a:pt x="78688" y="32941"/>
                    <a:pt x="73911" y="30588"/>
                    <a:pt x="68571" y="30588"/>
                  </a:cubicBezTo>
                  <a:lnTo>
                    <a:pt x="51428" y="30588"/>
                  </a:lnTo>
                  <a:cubicBezTo>
                    <a:pt x="46088" y="30588"/>
                    <a:pt x="41311" y="32941"/>
                    <a:pt x="37658" y="36470"/>
                  </a:cubicBezTo>
                  <a:cubicBezTo>
                    <a:pt x="43559" y="39705"/>
                    <a:pt x="47494" y="46470"/>
                    <a:pt x="47494" y="53823"/>
                  </a:cubicBezTo>
                  <a:cubicBezTo>
                    <a:pt x="47494" y="55588"/>
                    <a:pt x="47494" y="57058"/>
                    <a:pt x="47213" y="58529"/>
                  </a:cubicBezTo>
                  <a:lnTo>
                    <a:pt x="47213" y="67058"/>
                  </a:lnTo>
                  <a:cubicBezTo>
                    <a:pt x="52552" y="69411"/>
                    <a:pt x="57049" y="73823"/>
                    <a:pt x="59859" y="79117"/>
                  </a:cubicBezTo>
                  <a:cubicBezTo>
                    <a:pt x="62669" y="73823"/>
                    <a:pt x="67166" y="69705"/>
                    <a:pt x="72505" y="67058"/>
                  </a:cubicBezTo>
                  <a:close/>
                  <a:moveTo>
                    <a:pt x="53957" y="80000"/>
                  </a:moveTo>
                  <a:lnTo>
                    <a:pt x="53957" y="80000"/>
                  </a:lnTo>
                  <a:cubicBezTo>
                    <a:pt x="53395" y="79411"/>
                    <a:pt x="53114" y="78823"/>
                    <a:pt x="52552" y="78235"/>
                  </a:cubicBezTo>
                  <a:cubicBezTo>
                    <a:pt x="52552" y="77941"/>
                    <a:pt x="52271" y="77941"/>
                    <a:pt x="52271" y="77941"/>
                  </a:cubicBezTo>
                  <a:cubicBezTo>
                    <a:pt x="51990" y="77352"/>
                    <a:pt x="51428" y="77058"/>
                    <a:pt x="50866" y="76470"/>
                  </a:cubicBezTo>
                  <a:cubicBezTo>
                    <a:pt x="50866" y="76470"/>
                    <a:pt x="50866" y="76176"/>
                    <a:pt x="50866" y="76176"/>
                  </a:cubicBezTo>
                  <a:cubicBezTo>
                    <a:pt x="50304" y="75882"/>
                    <a:pt x="49742" y="75294"/>
                    <a:pt x="49180" y="75000"/>
                  </a:cubicBezTo>
                  <a:cubicBezTo>
                    <a:pt x="49180" y="75000"/>
                    <a:pt x="49180" y="74705"/>
                    <a:pt x="48899" y="74705"/>
                  </a:cubicBezTo>
                  <a:cubicBezTo>
                    <a:pt x="47213" y="73529"/>
                    <a:pt x="45245" y="72352"/>
                    <a:pt x="42997" y="71764"/>
                  </a:cubicBezTo>
                  <a:cubicBezTo>
                    <a:pt x="42435" y="71470"/>
                    <a:pt x="42154" y="71470"/>
                    <a:pt x="41592" y="71176"/>
                  </a:cubicBezTo>
                  <a:cubicBezTo>
                    <a:pt x="41311" y="71176"/>
                    <a:pt x="41030" y="71176"/>
                    <a:pt x="40749" y="71176"/>
                  </a:cubicBezTo>
                  <a:cubicBezTo>
                    <a:pt x="40468" y="71176"/>
                    <a:pt x="40187" y="70882"/>
                    <a:pt x="39625" y="70882"/>
                  </a:cubicBezTo>
                  <a:cubicBezTo>
                    <a:pt x="39625" y="70882"/>
                    <a:pt x="39344" y="70882"/>
                    <a:pt x="39063" y="70882"/>
                  </a:cubicBezTo>
                  <a:cubicBezTo>
                    <a:pt x="38501" y="70882"/>
                    <a:pt x="37939" y="70882"/>
                    <a:pt x="37377" y="70882"/>
                  </a:cubicBezTo>
                  <a:lnTo>
                    <a:pt x="19953" y="70882"/>
                  </a:lnTo>
                  <a:cubicBezTo>
                    <a:pt x="8992" y="70882"/>
                    <a:pt x="0" y="80294"/>
                    <a:pt x="0" y="92058"/>
                  </a:cubicBezTo>
                  <a:lnTo>
                    <a:pt x="0" y="120000"/>
                  </a:lnTo>
                  <a:lnTo>
                    <a:pt x="11803" y="120000"/>
                  </a:lnTo>
                  <a:lnTo>
                    <a:pt x="11803" y="90882"/>
                  </a:lnTo>
                  <a:lnTo>
                    <a:pt x="15737" y="90882"/>
                  </a:lnTo>
                  <a:lnTo>
                    <a:pt x="15737" y="120000"/>
                  </a:lnTo>
                  <a:lnTo>
                    <a:pt x="41030" y="120000"/>
                  </a:lnTo>
                  <a:lnTo>
                    <a:pt x="41030" y="90882"/>
                  </a:lnTo>
                  <a:lnTo>
                    <a:pt x="45245" y="90882"/>
                  </a:lnTo>
                  <a:lnTo>
                    <a:pt x="45245" y="120000"/>
                  </a:lnTo>
                  <a:lnTo>
                    <a:pt x="57330" y="120000"/>
                  </a:lnTo>
                  <a:lnTo>
                    <a:pt x="57330" y="92058"/>
                  </a:lnTo>
                  <a:cubicBezTo>
                    <a:pt x="57330" y="87352"/>
                    <a:pt x="56206" y="83235"/>
                    <a:pt x="53957" y="80000"/>
                  </a:cubicBezTo>
                  <a:cubicBezTo>
                    <a:pt x="53957" y="80000"/>
                    <a:pt x="53957" y="80000"/>
                    <a:pt x="53957" y="80000"/>
                  </a:cubicBezTo>
                  <a:close/>
                  <a:moveTo>
                    <a:pt x="99765" y="70882"/>
                  </a:moveTo>
                  <a:lnTo>
                    <a:pt x="99765" y="70882"/>
                  </a:lnTo>
                  <a:lnTo>
                    <a:pt x="82622" y="70882"/>
                  </a:lnTo>
                  <a:cubicBezTo>
                    <a:pt x="82060" y="70882"/>
                    <a:pt x="81498" y="70882"/>
                    <a:pt x="80936" y="70882"/>
                  </a:cubicBezTo>
                  <a:cubicBezTo>
                    <a:pt x="80655" y="70882"/>
                    <a:pt x="80374" y="70882"/>
                    <a:pt x="80093" y="70882"/>
                  </a:cubicBezTo>
                  <a:cubicBezTo>
                    <a:pt x="79812" y="70882"/>
                    <a:pt x="79531" y="71176"/>
                    <a:pt x="78969" y="71176"/>
                  </a:cubicBezTo>
                  <a:cubicBezTo>
                    <a:pt x="78688" y="71176"/>
                    <a:pt x="78688" y="71176"/>
                    <a:pt x="78407" y="71176"/>
                  </a:cubicBezTo>
                  <a:cubicBezTo>
                    <a:pt x="77845" y="71470"/>
                    <a:pt x="77564" y="71470"/>
                    <a:pt x="77002" y="71764"/>
                  </a:cubicBezTo>
                  <a:cubicBezTo>
                    <a:pt x="73911" y="72647"/>
                    <a:pt x="71381" y="74117"/>
                    <a:pt x="68852" y="76470"/>
                  </a:cubicBezTo>
                  <a:cubicBezTo>
                    <a:pt x="68852" y="76470"/>
                    <a:pt x="68852" y="76470"/>
                    <a:pt x="68852" y="76470"/>
                  </a:cubicBezTo>
                  <a:cubicBezTo>
                    <a:pt x="68290" y="77058"/>
                    <a:pt x="68009" y="77352"/>
                    <a:pt x="67447" y="77941"/>
                  </a:cubicBezTo>
                  <a:cubicBezTo>
                    <a:pt x="67447" y="77941"/>
                    <a:pt x="67447" y="78235"/>
                    <a:pt x="67447" y="78235"/>
                  </a:cubicBezTo>
                  <a:cubicBezTo>
                    <a:pt x="64355" y="81764"/>
                    <a:pt x="62388" y="86764"/>
                    <a:pt x="62388" y="92058"/>
                  </a:cubicBezTo>
                  <a:lnTo>
                    <a:pt x="62388" y="120000"/>
                  </a:lnTo>
                  <a:lnTo>
                    <a:pt x="74192" y="120000"/>
                  </a:lnTo>
                  <a:lnTo>
                    <a:pt x="74192" y="90882"/>
                  </a:lnTo>
                  <a:lnTo>
                    <a:pt x="78407" y="90882"/>
                  </a:lnTo>
                  <a:lnTo>
                    <a:pt x="78407" y="120000"/>
                  </a:lnTo>
                  <a:lnTo>
                    <a:pt x="103700" y="120000"/>
                  </a:lnTo>
                  <a:lnTo>
                    <a:pt x="103700" y="90882"/>
                  </a:lnTo>
                  <a:lnTo>
                    <a:pt x="107915" y="90882"/>
                  </a:lnTo>
                  <a:lnTo>
                    <a:pt x="107915" y="120000"/>
                  </a:lnTo>
                  <a:lnTo>
                    <a:pt x="120000" y="120000"/>
                  </a:lnTo>
                  <a:lnTo>
                    <a:pt x="120000" y="92058"/>
                  </a:lnTo>
                  <a:cubicBezTo>
                    <a:pt x="120000" y="80294"/>
                    <a:pt x="111007" y="70882"/>
                    <a:pt x="99765" y="70882"/>
                  </a:cubicBezTo>
                  <a:close/>
                  <a:moveTo>
                    <a:pt x="28665" y="67941"/>
                  </a:moveTo>
                  <a:lnTo>
                    <a:pt x="28665" y="67941"/>
                  </a:lnTo>
                  <a:cubicBezTo>
                    <a:pt x="30351" y="67941"/>
                    <a:pt x="32037" y="67647"/>
                    <a:pt x="33442" y="67058"/>
                  </a:cubicBezTo>
                  <a:cubicBezTo>
                    <a:pt x="33442" y="67058"/>
                    <a:pt x="33442" y="67058"/>
                    <a:pt x="33442" y="67058"/>
                  </a:cubicBezTo>
                  <a:cubicBezTo>
                    <a:pt x="34285" y="66764"/>
                    <a:pt x="34847" y="66470"/>
                    <a:pt x="35409" y="65882"/>
                  </a:cubicBezTo>
                  <a:cubicBezTo>
                    <a:pt x="35409" y="65882"/>
                    <a:pt x="35409" y="65882"/>
                    <a:pt x="35409" y="65882"/>
                  </a:cubicBezTo>
                  <a:cubicBezTo>
                    <a:pt x="36252" y="65588"/>
                    <a:pt x="36814" y="65000"/>
                    <a:pt x="37377" y="64705"/>
                  </a:cubicBezTo>
                  <a:cubicBezTo>
                    <a:pt x="37377" y="64705"/>
                    <a:pt x="37377" y="64705"/>
                    <a:pt x="37377" y="64705"/>
                  </a:cubicBezTo>
                  <a:cubicBezTo>
                    <a:pt x="38501" y="63529"/>
                    <a:pt x="39344" y="62352"/>
                    <a:pt x="40187" y="61176"/>
                  </a:cubicBezTo>
                  <a:cubicBezTo>
                    <a:pt x="40187" y="60882"/>
                    <a:pt x="40187" y="60882"/>
                    <a:pt x="40187" y="60882"/>
                  </a:cubicBezTo>
                  <a:cubicBezTo>
                    <a:pt x="40468" y="60294"/>
                    <a:pt x="40749" y="59705"/>
                    <a:pt x="41030" y="58823"/>
                  </a:cubicBezTo>
                  <a:cubicBezTo>
                    <a:pt x="41030" y="58823"/>
                    <a:pt x="41311" y="58823"/>
                    <a:pt x="41311" y="58529"/>
                  </a:cubicBezTo>
                  <a:cubicBezTo>
                    <a:pt x="41592" y="57941"/>
                    <a:pt x="41592" y="57352"/>
                    <a:pt x="41873" y="56470"/>
                  </a:cubicBezTo>
                  <a:cubicBezTo>
                    <a:pt x="41873" y="56470"/>
                    <a:pt x="41873" y="56470"/>
                    <a:pt x="41873" y="56176"/>
                  </a:cubicBezTo>
                  <a:cubicBezTo>
                    <a:pt x="41873" y="55588"/>
                    <a:pt x="42154" y="54705"/>
                    <a:pt x="42154" y="53823"/>
                  </a:cubicBezTo>
                  <a:cubicBezTo>
                    <a:pt x="42154" y="53235"/>
                    <a:pt x="41873" y="52647"/>
                    <a:pt x="41873" y="52058"/>
                  </a:cubicBezTo>
                  <a:cubicBezTo>
                    <a:pt x="41873" y="51764"/>
                    <a:pt x="41873" y="51764"/>
                    <a:pt x="41873" y="51470"/>
                  </a:cubicBezTo>
                  <a:cubicBezTo>
                    <a:pt x="41592" y="50882"/>
                    <a:pt x="41592" y="50294"/>
                    <a:pt x="41311" y="49705"/>
                  </a:cubicBezTo>
                  <a:cubicBezTo>
                    <a:pt x="41311" y="49705"/>
                    <a:pt x="41311" y="49705"/>
                    <a:pt x="41311" y="49705"/>
                  </a:cubicBezTo>
                  <a:cubicBezTo>
                    <a:pt x="41311" y="49117"/>
                    <a:pt x="41030" y="48529"/>
                    <a:pt x="40749" y="48235"/>
                  </a:cubicBezTo>
                  <a:cubicBezTo>
                    <a:pt x="40749" y="47941"/>
                    <a:pt x="40749" y="47941"/>
                    <a:pt x="40749" y="47647"/>
                  </a:cubicBezTo>
                  <a:cubicBezTo>
                    <a:pt x="40468" y="47352"/>
                    <a:pt x="40187" y="46764"/>
                    <a:pt x="39906" y="46176"/>
                  </a:cubicBezTo>
                  <a:lnTo>
                    <a:pt x="39906" y="46176"/>
                  </a:lnTo>
                  <a:cubicBezTo>
                    <a:pt x="39344" y="45588"/>
                    <a:pt x="39063" y="45294"/>
                    <a:pt x="38782" y="44705"/>
                  </a:cubicBezTo>
                  <a:cubicBezTo>
                    <a:pt x="38501" y="44705"/>
                    <a:pt x="38501" y="44411"/>
                    <a:pt x="38501" y="44411"/>
                  </a:cubicBezTo>
                  <a:cubicBezTo>
                    <a:pt x="38220" y="44117"/>
                    <a:pt x="37658" y="43529"/>
                    <a:pt x="37377" y="43235"/>
                  </a:cubicBezTo>
                  <a:cubicBezTo>
                    <a:pt x="37377" y="43235"/>
                    <a:pt x="37377" y="43235"/>
                    <a:pt x="37096" y="43235"/>
                  </a:cubicBezTo>
                  <a:cubicBezTo>
                    <a:pt x="36814" y="42941"/>
                    <a:pt x="36252" y="42352"/>
                    <a:pt x="35690" y="42058"/>
                  </a:cubicBezTo>
                  <a:cubicBezTo>
                    <a:pt x="35690" y="42058"/>
                    <a:pt x="35690" y="42058"/>
                    <a:pt x="35409" y="42058"/>
                  </a:cubicBezTo>
                  <a:cubicBezTo>
                    <a:pt x="35128" y="41764"/>
                    <a:pt x="34566" y="41470"/>
                    <a:pt x="34004" y="41176"/>
                  </a:cubicBezTo>
                  <a:cubicBezTo>
                    <a:pt x="34004" y="41176"/>
                    <a:pt x="34004" y="41176"/>
                    <a:pt x="34004" y="41176"/>
                  </a:cubicBezTo>
                  <a:cubicBezTo>
                    <a:pt x="32318" y="40294"/>
                    <a:pt x="30632" y="40000"/>
                    <a:pt x="28665" y="40000"/>
                  </a:cubicBezTo>
                  <a:cubicBezTo>
                    <a:pt x="21358" y="40000"/>
                    <a:pt x="15175" y="46176"/>
                    <a:pt x="15175" y="53823"/>
                  </a:cubicBezTo>
                  <a:cubicBezTo>
                    <a:pt x="15175" y="61764"/>
                    <a:pt x="21358" y="67941"/>
                    <a:pt x="28665" y="67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9464674" y="332657"/>
            <a:ext cx="495299" cy="509588"/>
            <a:chOff x="7743825" y="5013176"/>
            <a:chExt cx="495299" cy="509588"/>
          </a:xfrm>
        </p:grpSpPr>
        <p:sp>
          <p:nvSpPr>
            <p:cNvPr id="421" name="Shape 421"/>
            <p:cNvSpPr/>
            <p:nvPr/>
          </p:nvSpPr>
          <p:spPr>
            <a:xfrm>
              <a:off x="774382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7834313" y="5141764"/>
              <a:ext cx="311149" cy="2508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1200" y="39105"/>
                  </a:moveTo>
                  <a:lnTo>
                    <a:pt x="44100" y="60575"/>
                  </a:lnTo>
                  <a:cubicBezTo>
                    <a:pt x="45900" y="62108"/>
                    <a:pt x="47400" y="63642"/>
                    <a:pt x="48900" y="65175"/>
                  </a:cubicBezTo>
                  <a:lnTo>
                    <a:pt x="61200" y="49456"/>
                  </a:lnTo>
                  <a:lnTo>
                    <a:pt x="74400" y="66709"/>
                  </a:lnTo>
                  <a:lnTo>
                    <a:pt x="93300" y="42555"/>
                  </a:lnTo>
                  <a:lnTo>
                    <a:pt x="96300" y="51757"/>
                  </a:lnTo>
                  <a:lnTo>
                    <a:pt x="102300" y="25686"/>
                  </a:lnTo>
                  <a:lnTo>
                    <a:pt x="81600" y="33354"/>
                  </a:lnTo>
                  <a:lnTo>
                    <a:pt x="89100" y="37188"/>
                  </a:lnTo>
                  <a:lnTo>
                    <a:pt x="74400" y="55974"/>
                  </a:lnTo>
                  <a:lnTo>
                    <a:pt x="61200" y="39105"/>
                  </a:lnTo>
                  <a:close/>
                  <a:moveTo>
                    <a:pt x="120000" y="16102"/>
                  </a:moveTo>
                  <a:lnTo>
                    <a:pt x="120000" y="16102"/>
                  </a:lnTo>
                  <a:lnTo>
                    <a:pt x="120000" y="6134"/>
                  </a:lnTo>
                  <a:lnTo>
                    <a:pt x="72900" y="6134"/>
                  </a:lnTo>
                  <a:lnTo>
                    <a:pt x="72900" y="0"/>
                  </a:lnTo>
                  <a:lnTo>
                    <a:pt x="68400" y="0"/>
                  </a:lnTo>
                  <a:lnTo>
                    <a:pt x="68400" y="6134"/>
                  </a:lnTo>
                  <a:lnTo>
                    <a:pt x="24000" y="6134"/>
                  </a:lnTo>
                  <a:lnTo>
                    <a:pt x="24000" y="16102"/>
                  </a:lnTo>
                  <a:lnTo>
                    <a:pt x="27300" y="16102"/>
                  </a:lnTo>
                  <a:lnTo>
                    <a:pt x="27300" y="24536"/>
                  </a:lnTo>
                  <a:cubicBezTo>
                    <a:pt x="29700" y="24920"/>
                    <a:pt x="31800" y="25686"/>
                    <a:pt x="33900" y="27220"/>
                  </a:cubicBezTo>
                  <a:lnTo>
                    <a:pt x="33900" y="16102"/>
                  </a:lnTo>
                  <a:lnTo>
                    <a:pt x="110400" y="16102"/>
                  </a:lnTo>
                  <a:lnTo>
                    <a:pt x="110400" y="78594"/>
                  </a:lnTo>
                  <a:lnTo>
                    <a:pt x="55500" y="78594"/>
                  </a:lnTo>
                  <a:cubicBezTo>
                    <a:pt x="55800" y="79744"/>
                    <a:pt x="56100" y="80894"/>
                    <a:pt x="56100" y="82044"/>
                  </a:cubicBezTo>
                  <a:lnTo>
                    <a:pt x="110400" y="82044"/>
                  </a:lnTo>
                  <a:lnTo>
                    <a:pt x="110400" y="85495"/>
                  </a:lnTo>
                  <a:lnTo>
                    <a:pt x="56400" y="85495"/>
                  </a:lnTo>
                  <a:cubicBezTo>
                    <a:pt x="56400" y="86261"/>
                    <a:pt x="56700" y="86645"/>
                    <a:pt x="56700" y="87412"/>
                  </a:cubicBezTo>
                  <a:lnTo>
                    <a:pt x="56700" y="95463"/>
                  </a:lnTo>
                  <a:lnTo>
                    <a:pt x="68400" y="95463"/>
                  </a:lnTo>
                  <a:lnTo>
                    <a:pt x="68400" y="119233"/>
                  </a:lnTo>
                  <a:lnTo>
                    <a:pt x="72900" y="119233"/>
                  </a:lnTo>
                  <a:lnTo>
                    <a:pt x="72900" y="95463"/>
                  </a:lnTo>
                  <a:lnTo>
                    <a:pt x="87600" y="95463"/>
                  </a:lnTo>
                  <a:lnTo>
                    <a:pt x="94500" y="118466"/>
                  </a:lnTo>
                  <a:lnTo>
                    <a:pt x="99000" y="116932"/>
                  </a:lnTo>
                  <a:lnTo>
                    <a:pt x="92400" y="95463"/>
                  </a:lnTo>
                  <a:lnTo>
                    <a:pt x="120000" y="95463"/>
                  </a:lnTo>
                  <a:lnTo>
                    <a:pt x="120000" y="85495"/>
                  </a:lnTo>
                  <a:lnTo>
                    <a:pt x="117000" y="85495"/>
                  </a:lnTo>
                  <a:lnTo>
                    <a:pt x="117000" y="16102"/>
                  </a:lnTo>
                  <a:lnTo>
                    <a:pt x="120000" y="16102"/>
                  </a:lnTo>
                  <a:close/>
                  <a:moveTo>
                    <a:pt x="25200" y="62108"/>
                  </a:moveTo>
                  <a:lnTo>
                    <a:pt x="25200" y="62108"/>
                  </a:lnTo>
                  <a:cubicBezTo>
                    <a:pt x="31500" y="62108"/>
                    <a:pt x="36900" y="55207"/>
                    <a:pt x="36900" y="47156"/>
                  </a:cubicBezTo>
                  <a:cubicBezTo>
                    <a:pt x="36900" y="38722"/>
                    <a:pt x="31500" y="32204"/>
                    <a:pt x="25200" y="32204"/>
                  </a:cubicBezTo>
                  <a:cubicBezTo>
                    <a:pt x="18600" y="32204"/>
                    <a:pt x="13500" y="38722"/>
                    <a:pt x="13500" y="47156"/>
                  </a:cubicBezTo>
                  <a:cubicBezTo>
                    <a:pt x="13500" y="55207"/>
                    <a:pt x="18600" y="62108"/>
                    <a:pt x="25200" y="62108"/>
                  </a:cubicBezTo>
                  <a:close/>
                  <a:moveTo>
                    <a:pt x="32700" y="65175"/>
                  </a:moveTo>
                  <a:lnTo>
                    <a:pt x="32700" y="65175"/>
                  </a:lnTo>
                  <a:lnTo>
                    <a:pt x="28200" y="65175"/>
                  </a:lnTo>
                  <a:lnTo>
                    <a:pt x="29100" y="65559"/>
                  </a:lnTo>
                  <a:cubicBezTo>
                    <a:pt x="29400" y="65942"/>
                    <a:pt x="29700" y="67092"/>
                    <a:pt x="29400" y="67859"/>
                  </a:cubicBezTo>
                  <a:lnTo>
                    <a:pt x="27900" y="72843"/>
                  </a:lnTo>
                  <a:lnTo>
                    <a:pt x="30600" y="101980"/>
                  </a:lnTo>
                  <a:lnTo>
                    <a:pt x="25500" y="108115"/>
                  </a:lnTo>
                  <a:lnTo>
                    <a:pt x="20100" y="101980"/>
                  </a:lnTo>
                  <a:lnTo>
                    <a:pt x="23100" y="72843"/>
                  </a:lnTo>
                  <a:lnTo>
                    <a:pt x="21300" y="67859"/>
                  </a:lnTo>
                  <a:cubicBezTo>
                    <a:pt x="21300" y="67092"/>
                    <a:pt x="21300" y="65942"/>
                    <a:pt x="21900" y="65559"/>
                  </a:cubicBezTo>
                  <a:lnTo>
                    <a:pt x="22800" y="65175"/>
                  </a:lnTo>
                  <a:lnTo>
                    <a:pt x="17700" y="65175"/>
                  </a:lnTo>
                  <a:cubicBezTo>
                    <a:pt x="7800" y="65175"/>
                    <a:pt x="0" y="75143"/>
                    <a:pt x="0" y="87412"/>
                  </a:cubicBezTo>
                  <a:lnTo>
                    <a:pt x="0" y="120000"/>
                  </a:lnTo>
                  <a:lnTo>
                    <a:pt x="10200" y="120000"/>
                  </a:lnTo>
                  <a:lnTo>
                    <a:pt x="10200" y="86645"/>
                  </a:lnTo>
                  <a:lnTo>
                    <a:pt x="13800" y="86645"/>
                  </a:lnTo>
                  <a:lnTo>
                    <a:pt x="13800" y="120000"/>
                  </a:lnTo>
                  <a:lnTo>
                    <a:pt x="36000" y="120000"/>
                  </a:lnTo>
                  <a:lnTo>
                    <a:pt x="36000" y="86645"/>
                  </a:lnTo>
                  <a:lnTo>
                    <a:pt x="39600" y="86645"/>
                  </a:lnTo>
                  <a:lnTo>
                    <a:pt x="39600" y="120000"/>
                  </a:lnTo>
                  <a:lnTo>
                    <a:pt x="50100" y="120000"/>
                  </a:lnTo>
                  <a:lnTo>
                    <a:pt x="50100" y="87412"/>
                  </a:lnTo>
                  <a:cubicBezTo>
                    <a:pt x="50100" y="75143"/>
                    <a:pt x="42300" y="65175"/>
                    <a:pt x="32700" y="65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0047288" y="332657"/>
            <a:ext cx="495299" cy="509588"/>
            <a:chOff x="8326438" y="5013176"/>
            <a:chExt cx="495299" cy="509588"/>
          </a:xfrm>
        </p:grpSpPr>
        <p:sp>
          <p:nvSpPr>
            <p:cNvPr id="424" name="Shape 424"/>
            <p:cNvSpPr/>
            <p:nvPr/>
          </p:nvSpPr>
          <p:spPr>
            <a:xfrm>
              <a:off x="8326438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8443913" y="5125889"/>
              <a:ext cx="279399" cy="284162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102234" y="97352"/>
                  </a:moveTo>
                  <a:cubicBezTo>
                    <a:pt x="105921" y="97352"/>
                    <a:pt x="108603" y="100056"/>
                    <a:pt x="108603" y="103436"/>
                  </a:cubicBezTo>
                  <a:cubicBezTo>
                    <a:pt x="108603" y="106816"/>
                    <a:pt x="105921" y="109859"/>
                    <a:pt x="102234" y="109859"/>
                  </a:cubicBezTo>
                  <a:cubicBezTo>
                    <a:pt x="98882" y="109859"/>
                    <a:pt x="96201" y="106816"/>
                    <a:pt x="96201" y="103436"/>
                  </a:cubicBezTo>
                  <a:cubicBezTo>
                    <a:pt x="96201" y="100056"/>
                    <a:pt x="98882" y="97352"/>
                    <a:pt x="102234" y="97352"/>
                  </a:cubicBezTo>
                  <a:close/>
                  <a:moveTo>
                    <a:pt x="78770" y="69971"/>
                  </a:moveTo>
                  <a:lnTo>
                    <a:pt x="80111" y="73014"/>
                  </a:lnTo>
                  <a:lnTo>
                    <a:pt x="76759" y="76394"/>
                  </a:lnTo>
                  <a:lnTo>
                    <a:pt x="73743" y="79436"/>
                  </a:lnTo>
                  <a:cubicBezTo>
                    <a:pt x="72067" y="81464"/>
                    <a:pt x="69720" y="82816"/>
                    <a:pt x="67374" y="83830"/>
                  </a:cubicBezTo>
                  <a:lnTo>
                    <a:pt x="88491" y="105126"/>
                  </a:lnTo>
                  <a:lnTo>
                    <a:pt x="98547" y="118647"/>
                  </a:lnTo>
                  <a:lnTo>
                    <a:pt x="103575" y="119999"/>
                  </a:lnTo>
                  <a:lnTo>
                    <a:pt x="118324" y="105126"/>
                  </a:lnTo>
                  <a:lnTo>
                    <a:pt x="116983" y="99718"/>
                  </a:lnTo>
                  <a:lnTo>
                    <a:pt x="103910" y="89577"/>
                  </a:lnTo>
                  <a:lnTo>
                    <a:pt x="83798" y="69295"/>
                  </a:lnTo>
                  <a:lnTo>
                    <a:pt x="81787" y="71323"/>
                  </a:lnTo>
                  <a:lnTo>
                    <a:pt x="78770" y="69971"/>
                  </a:lnTo>
                  <a:close/>
                  <a:moveTo>
                    <a:pt x="43240" y="42591"/>
                  </a:moveTo>
                  <a:lnTo>
                    <a:pt x="46927" y="39211"/>
                  </a:lnTo>
                  <a:lnTo>
                    <a:pt x="49944" y="40901"/>
                  </a:lnTo>
                  <a:lnTo>
                    <a:pt x="48268" y="37859"/>
                  </a:lnTo>
                  <a:lnTo>
                    <a:pt x="51620" y="34478"/>
                  </a:lnTo>
                  <a:lnTo>
                    <a:pt x="51955" y="34140"/>
                  </a:lnTo>
                  <a:cubicBezTo>
                    <a:pt x="52960" y="32112"/>
                    <a:pt x="53296" y="30084"/>
                    <a:pt x="53296" y="28056"/>
                  </a:cubicBezTo>
                  <a:cubicBezTo>
                    <a:pt x="53296" y="13859"/>
                    <a:pt x="39888" y="0"/>
                    <a:pt x="25474" y="338"/>
                  </a:cubicBezTo>
                  <a:cubicBezTo>
                    <a:pt x="25474" y="338"/>
                    <a:pt x="24134" y="2028"/>
                    <a:pt x="23128" y="2704"/>
                  </a:cubicBezTo>
                  <a:cubicBezTo>
                    <a:pt x="34525" y="14197"/>
                    <a:pt x="33519" y="12507"/>
                    <a:pt x="33519" y="19267"/>
                  </a:cubicBezTo>
                  <a:cubicBezTo>
                    <a:pt x="33519" y="25014"/>
                    <a:pt x="24469" y="34140"/>
                    <a:pt x="19106" y="34140"/>
                  </a:cubicBezTo>
                  <a:cubicBezTo>
                    <a:pt x="11731" y="34140"/>
                    <a:pt x="14078" y="35154"/>
                    <a:pt x="2681" y="23661"/>
                  </a:cubicBezTo>
                  <a:cubicBezTo>
                    <a:pt x="1675" y="24338"/>
                    <a:pt x="0" y="26028"/>
                    <a:pt x="0" y="26028"/>
                  </a:cubicBezTo>
                  <a:cubicBezTo>
                    <a:pt x="335" y="40225"/>
                    <a:pt x="13407" y="54084"/>
                    <a:pt x="27821" y="54084"/>
                  </a:cubicBezTo>
                  <a:cubicBezTo>
                    <a:pt x="30167" y="54084"/>
                    <a:pt x="32849" y="53070"/>
                    <a:pt x="35530" y="51718"/>
                  </a:cubicBezTo>
                  <a:lnTo>
                    <a:pt x="36201" y="52394"/>
                  </a:lnTo>
                  <a:cubicBezTo>
                    <a:pt x="37206" y="50028"/>
                    <a:pt x="38547" y="47661"/>
                    <a:pt x="40223" y="45971"/>
                  </a:cubicBezTo>
                  <a:lnTo>
                    <a:pt x="43240" y="42591"/>
                  </a:lnTo>
                  <a:close/>
                  <a:moveTo>
                    <a:pt x="115642" y="11830"/>
                  </a:moveTo>
                  <a:lnTo>
                    <a:pt x="107597" y="3380"/>
                  </a:lnTo>
                  <a:cubicBezTo>
                    <a:pt x="105251" y="1352"/>
                    <a:pt x="102569" y="338"/>
                    <a:pt x="99553" y="338"/>
                  </a:cubicBezTo>
                  <a:cubicBezTo>
                    <a:pt x="96871" y="338"/>
                    <a:pt x="93854" y="1352"/>
                    <a:pt x="91508" y="3380"/>
                  </a:cubicBezTo>
                  <a:lnTo>
                    <a:pt x="56312" y="39211"/>
                  </a:lnTo>
                  <a:cubicBezTo>
                    <a:pt x="57318" y="41239"/>
                    <a:pt x="56648" y="44281"/>
                    <a:pt x="54972" y="45971"/>
                  </a:cubicBezTo>
                  <a:cubicBezTo>
                    <a:pt x="53966" y="47323"/>
                    <a:pt x="51955" y="48000"/>
                    <a:pt x="50279" y="48000"/>
                  </a:cubicBezTo>
                  <a:cubicBezTo>
                    <a:pt x="49608" y="48000"/>
                    <a:pt x="48603" y="47661"/>
                    <a:pt x="47932" y="47323"/>
                  </a:cubicBezTo>
                  <a:lnTo>
                    <a:pt x="44916" y="50704"/>
                  </a:lnTo>
                  <a:cubicBezTo>
                    <a:pt x="40558" y="55098"/>
                    <a:pt x="40558" y="62197"/>
                    <a:pt x="44916" y="66591"/>
                  </a:cubicBezTo>
                  <a:lnTo>
                    <a:pt x="45586" y="67267"/>
                  </a:lnTo>
                  <a:lnTo>
                    <a:pt x="18100" y="94985"/>
                  </a:lnTo>
                  <a:lnTo>
                    <a:pt x="10726" y="97690"/>
                  </a:lnTo>
                  <a:lnTo>
                    <a:pt x="0" y="113239"/>
                  </a:lnTo>
                  <a:lnTo>
                    <a:pt x="6703" y="119999"/>
                  </a:lnTo>
                  <a:lnTo>
                    <a:pt x="22122" y="109183"/>
                  </a:lnTo>
                  <a:lnTo>
                    <a:pt x="24804" y="101746"/>
                  </a:lnTo>
                  <a:lnTo>
                    <a:pt x="52290" y="74028"/>
                  </a:lnTo>
                  <a:lnTo>
                    <a:pt x="53296" y="75042"/>
                  </a:lnTo>
                  <a:cubicBezTo>
                    <a:pt x="55307" y="77070"/>
                    <a:pt x="58324" y="78084"/>
                    <a:pt x="61005" y="78084"/>
                  </a:cubicBezTo>
                  <a:cubicBezTo>
                    <a:pt x="64022" y="78084"/>
                    <a:pt x="67039" y="77070"/>
                    <a:pt x="69050" y="75042"/>
                  </a:cubicBezTo>
                  <a:lnTo>
                    <a:pt x="72067" y="71661"/>
                  </a:lnTo>
                  <a:cubicBezTo>
                    <a:pt x="71061" y="69633"/>
                    <a:pt x="72067" y="66591"/>
                    <a:pt x="73743" y="64901"/>
                  </a:cubicBezTo>
                  <a:cubicBezTo>
                    <a:pt x="74748" y="63549"/>
                    <a:pt x="76759" y="62873"/>
                    <a:pt x="78435" y="62873"/>
                  </a:cubicBezTo>
                  <a:cubicBezTo>
                    <a:pt x="79106" y="62873"/>
                    <a:pt x="79776" y="63211"/>
                    <a:pt x="80446" y="63549"/>
                  </a:cubicBezTo>
                  <a:lnTo>
                    <a:pt x="115642" y="27718"/>
                  </a:lnTo>
                  <a:cubicBezTo>
                    <a:pt x="120000" y="23323"/>
                    <a:pt x="120000" y="16225"/>
                    <a:pt x="115642" y="1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10661650" y="332657"/>
            <a:ext cx="493710" cy="509588"/>
            <a:chOff x="8940800" y="5013176"/>
            <a:chExt cx="493711" cy="509588"/>
          </a:xfrm>
        </p:grpSpPr>
        <p:sp>
          <p:nvSpPr>
            <p:cNvPr id="427" name="Shape 427"/>
            <p:cNvSpPr/>
            <p:nvPr/>
          </p:nvSpPr>
          <p:spPr>
            <a:xfrm>
              <a:off x="8940800" y="5013176"/>
              <a:ext cx="493711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43988" y="5105251"/>
              <a:ext cx="300036" cy="33020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30697" y="13398"/>
                  </a:moveTo>
                  <a:cubicBezTo>
                    <a:pt x="30697" y="16019"/>
                    <a:pt x="33178" y="18349"/>
                    <a:pt x="36279" y="18349"/>
                  </a:cubicBezTo>
                  <a:lnTo>
                    <a:pt x="73178" y="18349"/>
                  </a:lnTo>
                  <a:cubicBezTo>
                    <a:pt x="76279" y="18349"/>
                    <a:pt x="78449" y="16019"/>
                    <a:pt x="78449" y="13398"/>
                  </a:cubicBezTo>
                  <a:cubicBezTo>
                    <a:pt x="78449" y="10485"/>
                    <a:pt x="76279" y="8155"/>
                    <a:pt x="73178" y="8155"/>
                  </a:cubicBezTo>
                  <a:lnTo>
                    <a:pt x="63255" y="8155"/>
                  </a:lnTo>
                  <a:cubicBezTo>
                    <a:pt x="63255" y="3786"/>
                    <a:pt x="59534" y="0"/>
                    <a:pt x="54573" y="0"/>
                  </a:cubicBezTo>
                  <a:cubicBezTo>
                    <a:pt x="49922" y="0"/>
                    <a:pt x="45891" y="3786"/>
                    <a:pt x="45891" y="8155"/>
                  </a:cubicBezTo>
                  <a:lnTo>
                    <a:pt x="36279" y="8155"/>
                  </a:lnTo>
                  <a:cubicBezTo>
                    <a:pt x="33178" y="8155"/>
                    <a:pt x="30697" y="10485"/>
                    <a:pt x="30697" y="13398"/>
                  </a:cubicBezTo>
                  <a:close/>
                  <a:moveTo>
                    <a:pt x="97054" y="103398"/>
                  </a:moveTo>
                  <a:cubicBezTo>
                    <a:pt x="97674" y="103689"/>
                    <a:pt x="98294" y="103980"/>
                    <a:pt x="98604" y="103980"/>
                  </a:cubicBezTo>
                  <a:cubicBezTo>
                    <a:pt x="99224" y="103980"/>
                    <a:pt x="99844" y="103689"/>
                    <a:pt x="100465" y="103398"/>
                  </a:cubicBezTo>
                  <a:cubicBezTo>
                    <a:pt x="101085" y="102524"/>
                    <a:pt x="101085" y="101359"/>
                    <a:pt x="100465" y="100485"/>
                  </a:cubicBezTo>
                  <a:lnTo>
                    <a:pt x="93333" y="94077"/>
                  </a:lnTo>
                  <a:lnTo>
                    <a:pt x="93333" y="78058"/>
                  </a:lnTo>
                  <a:cubicBezTo>
                    <a:pt x="93333" y="76893"/>
                    <a:pt x="92403" y="75728"/>
                    <a:pt x="91162" y="75728"/>
                  </a:cubicBezTo>
                  <a:cubicBezTo>
                    <a:pt x="89922" y="75728"/>
                    <a:pt x="88992" y="76893"/>
                    <a:pt x="88992" y="78058"/>
                  </a:cubicBezTo>
                  <a:lnTo>
                    <a:pt x="88992" y="94951"/>
                  </a:lnTo>
                  <a:cubicBezTo>
                    <a:pt x="88992" y="94951"/>
                    <a:pt x="88992" y="95242"/>
                    <a:pt x="88992" y="95242"/>
                  </a:cubicBezTo>
                  <a:cubicBezTo>
                    <a:pt x="88992" y="95242"/>
                    <a:pt x="88992" y="95242"/>
                    <a:pt x="88992" y="95533"/>
                  </a:cubicBezTo>
                  <a:cubicBezTo>
                    <a:pt x="88992" y="95533"/>
                    <a:pt x="88992" y="95533"/>
                    <a:pt x="89302" y="95533"/>
                  </a:cubicBezTo>
                  <a:cubicBezTo>
                    <a:pt x="89302" y="95825"/>
                    <a:pt x="89302" y="95825"/>
                    <a:pt x="89302" y="95825"/>
                  </a:cubicBezTo>
                  <a:cubicBezTo>
                    <a:pt x="89302" y="95825"/>
                    <a:pt x="89302" y="95825"/>
                    <a:pt x="89302" y="96116"/>
                  </a:cubicBezTo>
                  <a:cubicBezTo>
                    <a:pt x="89302" y="96116"/>
                    <a:pt x="89612" y="96116"/>
                    <a:pt x="89612" y="96407"/>
                  </a:cubicBezTo>
                  <a:cubicBezTo>
                    <a:pt x="89612" y="96407"/>
                    <a:pt x="89612" y="96407"/>
                    <a:pt x="89612" y="96407"/>
                  </a:cubicBezTo>
                  <a:lnTo>
                    <a:pt x="97054" y="103398"/>
                  </a:lnTo>
                  <a:close/>
                  <a:moveTo>
                    <a:pt x="114108" y="79223"/>
                  </a:moveTo>
                  <a:cubicBezTo>
                    <a:pt x="110077" y="73398"/>
                    <a:pt x="103875" y="69611"/>
                    <a:pt x="96434" y="68155"/>
                  </a:cubicBezTo>
                  <a:cubicBezTo>
                    <a:pt x="94573" y="67864"/>
                    <a:pt x="93023" y="67864"/>
                    <a:pt x="91162" y="67864"/>
                  </a:cubicBezTo>
                  <a:cubicBezTo>
                    <a:pt x="77829" y="67864"/>
                    <a:pt x="66356" y="76893"/>
                    <a:pt x="63875" y="89126"/>
                  </a:cubicBezTo>
                  <a:cubicBezTo>
                    <a:pt x="61085" y="103106"/>
                    <a:pt x="71007" y="116796"/>
                    <a:pt x="85891" y="119708"/>
                  </a:cubicBezTo>
                  <a:cubicBezTo>
                    <a:pt x="87751" y="120000"/>
                    <a:pt x="89612" y="120000"/>
                    <a:pt x="91162" y="120000"/>
                  </a:cubicBezTo>
                  <a:cubicBezTo>
                    <a:pt x="104496" y="120000"/>
                    <a:pt x="115968" y="111262"/>
                    <a:pt x="118449" y="98737"/>
                  </a:cubicBezTo>
                  <a:cubicBezTo>
                    <a:pt x="120000" y="92038"/>
                    <a:pt x="118449" y="85048"/>
                    <a:pt x="114108" y="79223"/>
                  </a:cubicBezTo>
                  <a:close/>
                  <a:moveTo>
                    <a:pt x="114418" y="98155"/>
                  </a:moveTo>
                  <a:lnTo>
                    <a:pt x="114418" y="98155"/>
                  </a:lnTo>
                  <a:cubicBezTo>
                    <a:pt x="112248" y="108349"/>
                    <a:pt x="102325" y="115922"/>
                    <a:pt x="91162" y="115922"/>
                  </a:cubicBezTo>
                  <a:cubicBezTo>
                    <a:pt x="89612" y="115922"/>
                    <a:pt x="88372" y="115922"/>
                    <a:pt x="86821" y="115631"/>
                  </a:cubicBezTo>
                  <a:cubicBezTo>
                    <a:pt x="74108" y="113300"/>
                    <a:pt x="65736" y="101650"/>
                    <a:pt x="68217" y="89708"/>
                  </a:cubicBezTo>
                  <a:cubicBezTo>
                    <a:pt x="70387" y="79514"/>
                    <a:pt x="80000" y="71941"/>
                    <a:pt x="91162" y="71941"/>
                  </a:cubicBezTo>
                  <a:cubicBezTo>
                    <a:pt x="92713" y="71941"/>
                    <a:pt x="94263" y="71941"/>
                    <a:pt x="95503" y="72233"/>
                  </a:cubicBezTo>
                  <a:cubicBezTo>
                    <a:pt x="101705" y="73398"/>
                    <a:pt x="106976" y="76601"/>
                    <a:pt x="110697" y="81553"/>
                  </a:cubicBezTo>
                  <a:cubicBezTo>
                    <a:pt x="114108" y="86504"/>
                    <a:pt x="115348" y="92330"/>
                    <a:pt x="114418" y="98155"/>
                  </a:cubicBezTo>
                  <a:close/>
                  <a:moveTo>
                    <a:pt x="58604" y="97864"/>
                  </a:moveTo>
                  <a:lnTo>
                    <a:pt x="40310" y="97864"/>
                  </a:lnTo>
                  <a:lnTo>
                    <a:pt x="40310" y="71359"/>
                  </a:lnTo>
                  <a:lnTo>
                    <a:pt x="68527" y="71359"/>
                  </a:lnTo>
                  <a:cubicBezTo>
                    <a:pt x="70387" y="69902"/>
                    <a:pt x="72558" y="68446"/>
                    <a:pt x="74728" y="67281"/>
                  </a:cubicBezTo>
                  <a:lnTo>
                    <a:pt x="74418" y="67281"/>
                  </a:lnTo>
                  <a:lnTo>
                    <a:pt x="74418" y="40776"/>
                  </a:lnTo>
                  <a:lnTo>
                    <a:pt x="103565" y="40776"/>
                  </a:lnTo>
                  <a:cubicBezTo>
                    <a:pt x="104186" y="40776"/>
                    <a:pt x="104806" y="41359"/>
                    <a:pt x="104806" y="41941"/>
                  </a:cubicBezTo>
                  <a:lnTo>
                    <a:pt x="104806" y="65825"/>
                  </a:lnTo>
                  <a:cubicBezTo>
                    <a:pt x="106356" y="66407"/>
                    <a:pt x="107906" y="67281"/>
                    <a:pt x="109147" y="68155"/>
                  </a:cubicBezTo>
                  <a:lnTo>
                    <a:pt x="109147" y="67281"/>
                  </a:lnTo>
                  <a:lnTo>
                    <a:pt x="109147" y="41941"/>
                  </a:lnTo>
                  <a:lnTo>
                    <a:pt x="109147" y="27669"/>
                  </a:lnTo>
                  <a:cubicBezTo>
                    <a:pt x="109147" y="24757"/>
                    <a:pt x="106666" y="22427"/>
                    <a:pt x="103565" y="22427"/>
                  </a:cubicBezTo>
                  <a:lnTo>
                    <a:pt x="5891" y="22427"/>
                  </a:lnTo>
                  <a:cubicBezTo>
                    <a:pt x="2480" y="22427"/>
                    <a:pt x="0" y="24757"/>
                    <a:pt x="0" y="27669"/>
                  </a:cubicBezTo>
                  <a:lnTo>
                    <a:pt x="0" y="41941"/>
                  </a:lnTo>
                  <a:lnTo>
                    <a:pt x="0" y="67281"/>
                  </a:lnTo>
                  <a:lnTo>
                    <a:pt x="0" y="71359"/>
                  </a:lnTo>
                  <a:lnTo>
                    <a:pt x="0" y="96699"/>
                  </a:lnTo>
                  <a:lnTo>
                    <a:pt x="0" y="99902"/>
                  </a:lnTo>
                  <a:cubicBezTo>
                    <a:pt x="0" y="102815"/>
                    <a:pt x="2480" y="105145"/>
                    <a:pt x="5891" y="105145"/>
                  </a:cubicBezTo>
                  <a:lnTo>
                    <a:pt x="60465" y="105145"/>
                  </a:lnTo>
                  <a:cubicBezTo>
                    <a:pt x="59534" y="102815"/>
                    <a:pt x="58914" y="100485"/>
                    <a:pt x="58604" y="97864"/>
                  </a:cubicBezTo>
                  <a:close/>
                  <a:moveTo>
                    <a:pt x="4651" y="41941"/>
                  </a:moveTo>
                  <a:lnTo>
                    <a:pt x="4651" y="41941"/>
                  </a:lnTo>
                  <a:cubicBezTo>
                    <a:pt x="4651" y="41359"/>
                    <a:pt x="4961" y="40776"/>
                    <a:pt x="5891" y="40776"/>
                  </a:cubicBezTo>
                  <a:lnTo>
                    <a:pt x="35658" y="40776"/>
                  </a:lnTo>
                  <a:lnTo>
                    <a:pt x="35658" y="67281"/>
                  </a:lnTo>
                  <a:lnTo>
                    <a:pt x="4651" y="67281"/>
                  </a:lnTo>
                  <a:lnTo>
                    <a:pt x="4651" y="41941"/>
                  </a:lnTo>
                  <a:close/>
                  <a:moveTo>
                    <a:pt x="35658" y="71359"/>
                  </a:moveTo>
                  <a:lnTo>
                    <a:pt x="35658" y="71359"/>
                  </a:lnTo>
                  <a:lnTo>
                    <a:pt x="35658" y="97864"/>
                  </a:lnTo>
                  <a:lnTo>
                    <a:pt x="5891" y="97864"/>
                  </a:lnTo>
                  <a:cubicBezTo>
                    <a:pt x="4961" y="97864"/>
                    <a:pt x="4651" y="97281"/>
                    <a:pt x="4651" y="96699"/>
                  </a:cubicBezTo>
                  <a:lnTo>
                    <a:pt x="4651" y="71359"/>
                  </a:lnTo>
                  <a:lnTo>
                    <a:pt x="35658" y="71359"/>
                  </a:lnTo>
                  <a:close/>
                  <a:moveTo>
                    <a:pt x="40310" y="67281"/>
                  </a:moveTo>
                  <a:lnTo>
                    <a:pt x="40310" y="67281"/>
                  </a:lnTo>
                  <a:lnTo>
                    <a:pt x="40310" y="40776"/>
                  </a:lnTo>
                  <a:lnTo>
                    <a:pt x="70077" y="40776"/>
                  </a:lnTo>
                  <a:lnTo>
                    <a:pt x="70077" y="67281"/>
                  </a:lnTo>
                  <a:lnTo>
                    <a:pt x="40310" y="67281"/>
                  </a:lnTo>
                  <a:close/>
                  <a:moveTo>
                    <a:pt x="72248" y="27669"/>
                  </a:moveTo>
                  <a:lnTo>
                    <a:pt x="72248" y="27669"/>
                  </a:lnTo>
                  <a:cubicBezTo>
                    <a:pt x="74418" y="27669"/>
                    <a:pt x="76279" y="29417"/>
                    <a:pt x="76279" y="31165"/>
                  </a:cubicBezTo>
                  <a:cubicBezTo>
                    <a:pt x="76279" y="33203"/>
                    <a:pt x="74418" y="34951"/>
                    <a:pt x="72248" y="34951"/>
                  </a:cubicBezTo>
                  <a:cubicBezTo>
                    <a:pt x="70077" y="34951"/>
                    <a:pt x="68527" y="33203"/>
                    <a:pt x="68527" y="31165"/>
                  </a:cubicBezTo>
                  <a:cubicBezTo>
                    <a:pt x="68527" y="29417"/>
                    <a:pt x="70077" y="27669"/>
                    <a:pt x="72248" y="27669"/>
                  </a:cubicBezTo>
                  <a:close/>
                  <a:moveTo>
                    <a:pt x="38139" y="27669"/>
                  </a:moveTo>
                  <a:lnTo>
                    <a:pt x="38139" y="27669"/>
                  </a:lnTo>
                  <a:cubicBezTo>
                    <a:pt x="40000" y="27669"/>
                    <a:pt x="41860" y="29417"/>
                    <a:pt x="41860" y="31165"/>
                  </a:cubicBezTo>
                  <a:cubicBezTo>
                    <a:pt x="41860" y="33203"/>
                    <a:pt x="40000" y="34951"/>
                    <a:pt x="38139" y="34951"/>
                  </a:cubicBezTo>
                  <a:cubicBezTo>
                    <a:pt x="35968" y="34951"/>
                    <a:pt x="34108" y="33203"/>
                    <a:pt x="34108" y="31165"/>
                  </a:cubicBezTo>
                  <a:cubicBezTo>
                    <a:pt x="34108" y="29417"/>
                    <a:pt x="35968" y="27669"/>
                    <a:pt x="38139" y="27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11280774" y="332657"/>
            <a:ext cx="495299" cy="509588"/>
            <a:chOff x="9559925" y="5013176"/>
            <a:chExt cx="495299" cy="509588"/>
          </a:xfrm>
        </p:grpSpPr>
        <p:sp>
          <p:nvSpPr>
            <p:cNvPr id="430" name="Shape 430"/>
            <p:cNvSpPr/>
            <p:nvPr/>
          </p:nvSpPr>
          <p:spPr>
            <a:xfrm>
              <a:off x="9559925" y="5013176"/>
              <a:ext cx="495299" cy="50958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9685338" y="5114776"/>
              <a:ext cx="300036" cy="290513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302" y="89171"/>
                  </a:moveTo>
                  <a:cubicBezTo>
                    <a:pt x="15503" y="88508"/>
                    <a:pt x="21395" y="88176"/>
                    <a:pt x="27286" y="87845"/>
                  </a:cubicBezTo>
                  <a:cubicBezTo>
                    <a:pt x="23565" y="87845"/>
                    <a:pt x="20155" y="87513"/>
                    <a:pt x="16434" y="86850"/>
                  </a:cubicBezTo>
                  <a:cubicBezTo>
                    <a:pt x="13333" y="86519"/>
                    <a:pt x="10852" y="84198"/>
                    <a:pt x="10852" y="80883"/>
                  </a:cubicBezTo>
                  <a:cubicBezTo>
                    <a:pt x="10852" y="76243"/>
                    <a:pt x="10852" y="71270"/>
                    <a:pt x="10852" y="66629"/>
                  </a:cubicBezTo>
                  <a:cubicBezTo>
                    <a:pt x="10852" y="63314"/>
                    <a:pt x="13333" y="60994"/>
                    <a:pt x="16434" y="60662"/>
                  </a:cubicBezTo>
                  <a:cubicBezTo>
                    <a:pt x="27596" y="59668"/>
                    <a:pt x="38449" y="59005"/>
                    <a:pt x="49612" y="59337"/>
                  </a:cubicBezTo>
                  <a:cubicBezTo>
                    <a:pt x="45581" y="66298"/>
                    <a:pt x="43410" y="74254"/>
                    <a:pt x="43410" y="82872"/>
                  </a:cubicBezTo>
                  <a:cubicBezTo>
                    <a:pt x="43410" y="95469"/>
                    <a:pt x="48062" y="106740"/>
                    <a:pt x="55503" y="114696"/>
                  </a:cubicBezTo>
                  <a:cubicBezTo>
                    <a:pt x="56124" y="115027"/>
                    <a:pt x="56434" y="115690"/>
                    <a:pt x="57054" y="116022"/>
                  </a:cubicBezTo>
                  <a:cubicBezTo>
                    <a:pt x="41240" y="117679"/>
                    <a:pt x="25426" y="117348"/>
                    <a:pt x="9302" y="115359"/>
                  </a:cubicBezTo>
                  <a:cubicBezTo>
                    <a:pt x="6511" y="115027"/>
                    <a:pt x="4031" y="112707"/>
                    <a:pt x="4031" y="109392"/>
                  </a:cubicBezTo>
                  <a:cubicBezTo>
                    <a:pt x="4031" y="104751"/>
                    <a:pt x="4031" y="99779"/>
                    <a:pt x="4031" y="95138"/>
                  </a:cubicBezTo>
                  <a:cubicBezTo>
                    <a:pt x="4031" y="91823"/>
                    <a:pt x="6511" y="89502"/>
                    <a:pt x="9302" y="89171"/>
                  </a:cubicBezTo>
                  <a:close/>
                  <a:moveTo>
                    <a:pt x="82480" y="52707"/>
                  </a:moveTo>
                  <a:lnTo>
                    <a:pt x="82480" y="52707"/>
                  </a:lnTo>
                  <a:cubicBezTo>
                    <a:pt x="84651" y="52375"/>
                    <a:pt x="87131" y="52044"/>
                    <a:pt x="89302" y="52707"/>
                  </a:cubicBezTo>
                  <a:cubicBezTo>
                    <a:pt x="88992" y="54033"/>
                    <a:pt x="88992" y="55359"/>
                    <a:pt x="88992" y="56685"/>
                  </a:cubicBezTo>
                  <a:cubicBezTo>
                    <a:pt x="86821" y="56353"/>
                    <a:pt x="84651" y="56353"/>
                    <a:pt x="82790" y="56685"/>
                  </a:cubicBezTo>
                  <a:cubicBezTo>
                    <a:pt x="82790" y="55359"/>
                    <a:pt x="82480" y="54033"/>
                    <a:pt x="82480" y="52707"/>
                  </a:cubicBezTo>
                  <a:close/>
                  <a:moveTo>
                    <a:pt x="95193" y="76574"/>
                  </a:moveTo>
                  <a:lnTo>
                    <a:pt x="95193" y="76574"/>
                  </a:lnTo>
                  <a:lnTo>
                    <a:pt x="87131" y="76574"/>
                  </a:lnTo>
                  <a:lnTo>
                    <a:pt x="87131" y="74917"/>
                  </a:lnTo>
                  <a:cubicBezTo>
                    <a:pt x="87131" y="73591"/>
                    <a:pt x="86821" y="72596"/>
                    <a:pt x="86821" y="71933"/>
                  </a:cubicBezTo>
                  <a:cubicBezTo>
                    <a:pt x="86511" y="71602"/>
                    <a:pt x="86201" y="71270"/>
                    <a:pt x="85581" y="71270"/>
                  </a:cubicBezTo>
                  <a:cubicBezTo>
                    <a:pt x="84961" y="71270"/>
                    <a:pt x="84651" y="71602"/>
                    <a:pt x="84341" y="71933"/>
                  </a:cubicBezTo>
                  <a:cubicBezTo>
                    <a:pt x="84341" y="72265"/>
                    <a:pt x="84031" y="72928"/>
                    <a:pt x="84031" y="73922"/>
                  </a:cubicBezTo>
                  <a:cubicBezTo>
                    <a:pt x="84031" y="75248"/>
                    <a:pt x="84341" y="76243"/>
                    <a:pt x="84961" y="76574"/>
                  </a:cubicBezTo>
                  <a:cubicBezTo>
                    <a:pt x="85271" y="77237"/>
                    <a:pt x="86821" y="78232"/>
                    <a:pt x="89302" y="79889"/>
                  </a:cubicBezTo>
                  <a:cubicBezTo>
                    <a:pt x="91162" y="81215"/>
                    <a:pt x="92713" y="82209"/>
                    <a:pt x="93333" y="82872"/>
                  </a:cubicBezTo>
                  <a:cubicBezTo>
                    <a:pt x="94263" y="83535"/>
                    <a:pt x="94883" y="84530"/>
                    <a:pt x="95193" y="85856"/>
                  </a:cubicBezTo>
                  <a:cubicBezTo>
                    <a:pt x="95813" y="87182"/>
                    <a:pt x="96124" y="88839"/>
                    <a:pt x="96124" y="90828"/>
                  </a:cubicBezTo>
                  <a:cubicBezTo>
                    <a:pt x="96124" y="93812"/>
                    <a:pt x="95503" y="96132"/>
                    <a:pt x="93953" y="97790"/>
                  </a:cubicBezTo>
                  <a:cubicBezTo>
                    <a:pt x="92713" y="99779"/>
                    <a:pt x="90542" y="100773"/>
                    <a:pt x="87751" y="101104"/>
                  </a:cubicBezTo>
                  <a:lnTo>
                    <a:pt x="87751" y="104419"/>
                  </a:lnTo>
                  <a:lnTo>
                    <a:pt x="84031" y="104419"/>
                  </a:lnTo>
                  <a:lnTo>
                    <a:pt x="84031" y="101104"/>
                  </a:lnTo>
                  <a:cubicBezTo>
                    <a:pt x="81860" y="100773"/>
                    <a:pt x="80000" y="100110"/>
                    <a:pt x="78449" y="98453"/>
                  </a:cubicBezTo>
                  <a:cubicBezTo>
                    <a:pt x="76899" y="96795"/>
                    <a:pt x="75968" y="94143"/>
                    <a:pt x="75968" y="90165"/>
                  </a:cubicBezTo>
                  <a:lnTo>
                    <a:pt x="75968" y="88508"/>
                  </a:lnTo>
                  <a:lnTo>
                    <a:pt x="84031" y="88508"/>
                  </a:lnTo>
                  <a:lnTo>
                    <a:pt x="84031" y="90828"/>
                  </a:lnTo>
                  <a:cubicBezTo>
                    <a:pt x="84031" y="93149"/>
                    <a:pt x="84031" y="94475"/>
                    <a:pt x="84341" y="95138"/>
                  </a:cubicBezTo>
                  <a:cubicBezTo>
                    <a:pt x="84341" y="95469"/>
                    <a:pt x="84961" y="95801"/>
                    <a:pt x="85581" y="95801"/>
                  </a:cubicBezTo>
                  <a:cubicBezTo>
                    <a:pt x="85891" y="95801"/>
                    <a:pt x="86511" y="95801"/>
                    <a:pt x="86821" y="95469"/>
                  </a:cubicBezTo>
                  <a:cubicBezTo>
                    <a:pt x="86821" y="94806"/>
                    <a:pt x="87131" y="94475"/>
                    <a:pt x="87131" y="93480"/>
                  </a:cubicBezTo>
                  <a:cubicBezTo>
                    <a:pt x="87131" y="91491"/>
                    <a:pt x="86821" y="90165"/>
                    <a:pt x="86821" y="89502"/>
                  </a:cubicBezTo>
                  <a:cubicBezTo>
                    <a:pt x="86511" y="88508"/>
                    <a:pt x="85581" y="87513"/>
                    <a:pt x="84031" y="86850"/>
                  </a:cubicBezTo>
                  <a:cubicBezTo>
                    <a:pt x="81550" y="85193"/>
                    <a:pt x="80000" y="83867"/>
                    <a:pt x="79069" y="83204"/>
                  </a:cubicBezTo>
                  <a:cubicBezTo>
                    <a:pt x="78139" y="82209"/>
                    <a:pt x="77519" y="81215"/>
                    <a:pt x="76899" y="79889"/>
                  </a:cubicBezTo>
                  <a:cubicBezTo>
                    <a:pt x="76279" y="78232"/>
                    <a:pt x="75968" y="76906"/>
                    <a:pt x="75968" y="74917"/>
                  </a:cubicBezTo>
                  <a:cubicBezTo>
                    <a:pt x="75968" y="72265"/>
                    <a:pt x="76589" y="70276"/>
                    <a:pt x="77829" y="68950"/>
                  </a:cubicBezTo>
                  <a:cubicBezTo>
                    <a:pt x="79379" y="67292"/>
                    <a:pt x="81240" y="66629"/>
                    <a:pt x="84031" y="66298"/>
                  </a:cubicBezTo>
                  <a:lnTo>
                    <a:pt x="84031" y="63314"/>
                  </a:lnTo>
                  <a:lnTo>
                    <a:pt x="87751" y="63314"/>
                  </a:lnTo>
                  <a:lnTo>
                    <a:pt x="87751" y="66298"/>
                  </a:lnTo>
                  <a:cubicBezTo>
                    <a:pt x="90232" y="66629"/>
                    <a:pt x="92093" y="67292"/>
                    <a:pt x="93333" y="68950"/>
                  </a:cubicBezTo>
                  <a:cubicBezTo>
                    <a:pt x="94573" y="70276"/>
                    <a:pt x="95193" y="72265"/>
                    <a:pt x="95193" y="74917"/>
                  </a:cubicBezTo>
                  <a:cubicBezTo>
                    <a:pt x="95193" y="75248"/>
                    <a:pt x="95193" y="75911"/>
                    <a:pt x="95193" y="76574"/>
                  </a:cubicBezTo>
                  <a:close/>
                  <a:moveTo>
                    <a:pt x="76589" y="54033"/>
                  </a:moveTo>
                  <a:lnTo>
                    <a:pt x="76589" y="54033"/>
                  </a:lnTo>
                  <a:lnTo>
                    <a:pt x="76279" y="54033"/>
                  </a:lnTo>
                  <a:lnTo>
                    <a:pt x="76279" y="54033"/>
                  </a:lnTo>
                  <a:lnTo>
                    <a:pt x="75968" y="54033"/>
                  </a:lnTo>
                  <a:lnTo>
                    <a:pt x="75968" y="54033"/>
                  </a:lnTo>
                  <a:lnTo>
                    <a:pt x="75658" y="54364"/>
                  </a:lnTo>
                  <a:lnTo>
                    <a:pt x="75658" y="54364"/>
                  </a:lnTo>
                  <a:lnTo>
                    <a:pt x="75348" y="54364"/>
                  </a:lnTo>
                  <a:lnTo>
                    <a:pt x="75348" y="54364"/>
                  </a:lnTo>
                  <a:lnTo>
                    <a:pt x="75038" y="54364"/>
                  </a:lnTo>
                  <a:lnTo>
                    <a:pt x="75038" y="54364"/>
                  </a:lnTo>
                  <a:lnTo>
                    <a:pt x="74728" y="54696"/>
                  </a:lnTo>
                  <a:lnTo>
                    <a:pt x="74728" y="54696"/>
                  </a:lnTo>
                  <a:lnTo>
                    <a:pt x="74418" y="54696"/>
                  </a:lnTo>
                  <a:lnTo>
                    <a:pt x="74108" y="54696"/>
                  </a:lnTo>
                  <a:lnTo>
                    <a:pt x="74108" y="55027"/>
                  </a:lnTo>
                  <a:lnTo>
                    <a:pt x="73798" y="55027"/>
                  </a:lnTo>
                  <a:lnTo>
                    <a:pt x="73798" y="55027"/>
                  </a:lnTo>
                  <a:lnTo>
                    <a:pt x="73488" y="55027"/>
                  </a:lnTo>
                  <a:lnTo>
                    <a:pt x="73488" y="55027"/>
                  </a:lnTo>
                  <a:lnTo>
                    <a:pt x="73178" y="55359"/>
                  </a:lnTo>
                  <a:lnTo>
                    <a:pt x="73178" y="55359"/>
                  </a:lnTo>
                  <a:lnTo>
                    <a:pt x="74728" y="58342"/>
                  </a:lnTo>
                  <a:lnTo>
                    <a:pt x="74728" y="58342"/>
                  </a:lnTo>
                  <a:lnTo>
                    <a:pt x="74728" y="58342"/>
                  </a:lnTo>
                  <a:lnTo>
                    <a:pt x="75038" y="58342"/>
                  </a:lnTo>
                  <a:lnTo>
                    <a:pt x="75038" y="58342"/>
                  </a:lnTo>
                  <a:lnTo>
                    <a:pt x="75348" y="58011"/>
                  </a:lnTo>
                  <a:lnTo>
                    <a:pt x="75348" y="58011"/>
                  </a:lnTo>
                  <a:lnTo>
                    <a:pt x="75658" y="58011"/>
                  </a:lnTo>
                  <a:lnTo>
                    <a:pt x="75658" y="58011"/>
                  </a:lnTo>
                  <a:lnTo>
                    <a:pt x="75658" y="58011"/>
                  </a:lnTo>
                  <a:lnTo>
                    <a:pt x="75968" y="58011"/>
                  </a:lnTo>
                  <a:lnTo>
                    <a:pt x="75968" y="57679"/>
                  </a:lnTo>
                  <a:lnTo>
                    <a:pt x="76279" y="57679"/>
                  </a:lnTo>
                  <a:lnTo>
                    <a:pt x="76279" y="57679"/>
                  </a:lnTo>
                  <a:lnTo>
                    <a:pt x="76589" y="57679"/>
                  </a:lnTo>
                  <a:lnTo>
                    <a:pt x="76589" y="57679"/>
                  </a:lnTo>
                  <a:lnTo>
                    <a:pt x="76899" y="57348"/>
                  </a:lnTo>
                  <a:lnTo>
                    <a:pt x="76899" y="57348"/>
                  </a:lnTo>
                  <a:lnTo>
                    <a:pt x="77209" y="57348"/>
                  </a:lnTo>
                  <a:lnTo>
                    <a:pt x="77209" y="57348"/>
                  </a:lnTo>
                  <a:lnTo>
                    <a:pt x="77519" y="57348"/>
                  </a:lnTo>
                  <a:lnTo>
                    <a:pt x="77519" y="57348"/>
                  </a:lnTo>
                  <a:lnTo>
                    <a:pt x="76589" y="54033"/>
                  </a:lnTo>
                  <a:close/>
                  <a:moveTo>
                    <a:pt x="67286" y="59005"/>
                  </a:moveTo>
                  <a:lnTo>
                    <a:pt x="67286" y="59005"/>
                  </a:lnTo>
                  <a:lnTo>
                    <a:pt x="67286" y="59337"/>
                  </a:lnTo>
                  <a:lnTo>
                    <a:pt x="67286" y="59337"/>
                  </a:lnTo>
                  <a:lnTo>
                    <a:pt x="66976" y="59337"/>
                  </a:lnTo>
                  <a:lnTo>
                    <a:pt x="66976" y="59668"/>
                  </a:lnTo>
                  <a:lnTo>
                    <a:pt x="66666" y="59668"/>
                  </a:lnTo>
                  <a:lnTo>
                    <a:pt x="66666" y="59668"/>
                  </a:lnTo>
                  <a:lnTo>
                    <a:pt x="66666" y="60000"/>
                  </a:lnTo>
                  <a:lnTo>
                    <a:pt x="66356" y="60000"/>
                  </a:lnTo>
                  <a:lnTo>
                    <a:pt x="66356" y="60000"/>
                  </a:lnTo>
                  <a:lnTo>
                    <a:pt x="66046" y="60331"/>
                  </a:lnTo>
                  <a:lnTo>
                    <a:pt x="66046" y="60331"/>
                  </a:lnTo>
                  <a:lnTo>
                    <a:pt x="65736" y="60662"/>
                  </a:lnTo>
                  <a:lnTo>
                    <a:pt x="65736" y="60662"/>
                  </a:lnTo>
                  <a:lnTo>
                    <a:pt x="65736" y="60662"/>
                  </a:lnTo>
                  <a:lnTo>
                    <a:pt x="65426" y="60994"/>
                  </a:lnTo>
                  <a:lnTo>
                    <a:pt x="65426" y="60994"/>
                  </a:lnTo>
                  <a:lnTo>
                    <a:pt x="65116" y="60994"/>
                  </a:lnTo>
                  <a:lnTo>
                    <a:pt x="65116" y="61325"/>
                  </a:lnTo>
                  <a:lnTo>
                    <a:pt x="65116" y="61325"/>
                  </a:lnTo>
                  <a:lnTo>
                    <a:pt x="64806" y="61657"/>
                  </a:lnTo>
                  <a:lnTo>
                    <a:pt x="64806" y="61657"/>
                  </a:lnTo>
                  <a:lnTo>
                    <a:pt x="67286" y="63977"/>
                  </a:lnTo>
                  <a:lnTo>
                    <a:pt x="67286" y="63977"/>
                  </a:lnTo>
                  <a:lnTo>
                    <a:pt x="67286" y="63977"/>
                  </a:lnTo>
                  <a:lnTo>
                    <a:pt x="67596" y="63646"/>
                  </a:lnTo>
                  <a:lnTo>
                    <a:pt x="67596" y="63646"/>
                  </a:lnTo>
                  <a:lnTo>
                    <a:pt x="67596" y="63646"/>
                  </a:lnTo>
                  <a:lnTo>
                    <a:pt x="67906" y="63314"/>
                  </a:lnTo>
                  <a:lnTo>
                    <a:pt x="67906" y="63314"/>
                  </a:lnTo>
                  <a:lnTo>
                    <a:pt x="67906" y="63314"/>
                  </a:lnTo>
                  <a:lnTo>
                    <a:pt x="68217" y="62983"/>
                  </a:lnTo>
                  <a:lnTo>
                    <a:pt x="68217" y="62983"/>
                  </a:lnTo>
                  <a:lnTo>
                    <a:pt x="68217" y="62983"/>
                  </a:lnTo>
                  <a:lnTo>
                    <a:pt x="68527" y="62651"/>
                  </a:lnTo>
                  <a:lnTo>
                    <a:pt x="68527" y="62651"/>
                  </a:lnTo>
                  <a:lnTo>
                    <a:pt x="68527" y="62651"/>
                  </a:lnTo>
                  <a:lnTo>
                    <a:pt x="68837" y="62320"/>
                  </a:lnTo>
                  <a:lnTo>
                    <a:pt x="68837" y="62320"/>
                  </a:lnTo>
                  <a:lnTo>
                    <a:pt x="69147" y="62320"/>
                  </a:lnTo>
                  <a:lnTo>
                    <a:pt x="69147" y="62320"/>
                  </a:lnTo>
                  <a:lnTo>
                    <a:pt x="69147" y="61988"/>
                  </a:lnTo>
                  <a:lnTo>
                    <a:pt x="69457" y="61988"/>
                  </a:lnTo>
                  <a:lnTo>
                    <a:pt x="69457" y="61988"/>
                  </a:lnTo>
                  <a:lnTo>
                    <a:pt x="67286" y="59005"/>
                  </a:lnTo>
                  <a:close/>
                  <a:moveTo>
                    <a:pt x="60465" y="67624"/>
                  </a:moveTo>
                  <a:lnTo>
                    <a:pt x="60465" y="67624"/>
                  </a:lnTo>
                  <a:lnTo>
                    <a:pt x="60465" y="67624"/>
                  </a:lnTo>
                  <a:lnTo>
                    <a:pt x="60465" y="67955"/>
                  </a:lnTo>
                  <a:lnTo>
                    <a:pt x="60465" y="67955"/>
                  </a:lnTo>
                  <a:lnTo>
                    <a:pt x="60155" y="68287"/>
                  </a:lnTo>
                  <a:lnTo>
                    <a:pt x="60155" y="68287"/>
                  </a:lnTo>
                  <a:lnTo>
                    <a:pt x="60155" y="68287"/>
                  </a:lnTo>
                  <a:lnTo>
                    <a:pt x="60155" y="68618"/>
                  </a:lnTo>
                  <a:lnTo>
                    <a:pt x="59844" y="68618"/>
                  </a:lnTo>
                  <a:lnTo>
                    <a:pt x="59844" y="68950"/>
                  </a:lnTo>
                  <a:lnTo>
                    <a:pt x="59844" y="68950"/>
                  </a:lnTo>
                  <a:lnTo>
                    <a:pt x="59844" y="69281"/>
                  </a:lnTo>
                  <a:lnTo>
                    <a:pt x="59534" y="69281"/>
                  </a:lnTo>
                  <a:lnTo>
                    <a:pt x="59534" y="69613"/>
                  </a:lnTo>
                  <a:lnTo>
                    <a:pt x="59534" y="69613"/>
                  </a:lnTo>
                  <a:lnTo>
                    <a:pt x="59534" y="69944"/>
                  </a:lnTo>
                  <a:lnTo>
                    <a:pt x="59224" y="69944"/>
                  </a:lnTo>
                  <a:lnTo>
                    <a:pt x="59224" y="70276"/>
                  </a:lnTo>
                  <a:lnTo>
                    <a:pt x="59224" y="70607"/>
                  </a:lnTo>
                  <a:lnTo>
                    <a:pt x="59224" y="70607"/>
                  </a:lnTo>
                  <a:lnTo>
                    <a:pt x="58914" y="70939"/>
                  </a:lnTo>
                  <a:lnTo>
                    <a:pt x="58914" y="70939"/>
                  </a:lnTo>
                  <a:lnTo>
                    <a:pt x="62015" y="72265"/>
                  </a:lnTo>
                  <a:lnTo>
                    <a:pt x="62015" y="72265"/>
                  </a:lnTo>
                  <a:lnTo>
                    <a:pt x="62015" y="71933"/>
                  </a:lnTo>
                  <a:lnTo>
                    <a:pt x="62015" y="71933"/>
                  </a:lnTo>
                  <a:lnTo>
                    <a:pt x="62325" y="71602"/>
                  </a:lnTo>
                  <a:lnTo>
                    <a:pt x="62325" y="71602"/>
                  </a:lnTo>
                  <a:lnTo>
                    <a:pt x="62325" y="71602"/>
                  </a:lnTo>
                  <a:lnTo>
                    <a:pt x="62325" y="71270"/>
                  </a:lnTo>
                  <a:lnTo>
                    <a:pt x="62635" y="71270"/>
                  </a:lnTo>
                  <a:lnTo>
                    <a:pt x="62635" y="70939"/>
                  </a:lnTo>
                  <a:lnTo>
                    <a:pt x="62635" y="70939"/>
                  </a:lnTo>
                  <a:lnTo>
                    <a:pt x="62635" y="70607"/>
                  </a:lnTo>
                  <a:lnTo>
                    <a:pt x="62635" y="70607"/>
                  </a:lnTo>
                  <a:lnTo>
                    <a:pt x="62945" y="70276"/>
                  </a:lnTo>
                  <a:lnTo>
                    <a:pt x="62945" y="70276"/>
                  </a:lnTo>
                  <a:lnTo>
                    <a:pt x="62945" y="70276"/>
                  </a:lnTo>
                  <a:lnTo>
                    <a:pt x="62945" y="69944"/>
                  </a:lnTo>
                  <a:lnTo>
                    <a:pt x="63255" y="69944"/>
                  </a:lnTo>
                  <a:lnTo>
                    <a:pt x="63255" y="69613"/>
                  </a:lnTo>
                  <a:lnTo>
                    <a:pt x="63255" y="69613"/>
                  </a:lnTo>
                  <a:lnTo>
                    <a:pt x="63255" y="69281"/>
                  </a:lnTo>
                  <a:lnTo>
                    <a:pt x="63255" y="69281"/>
                  </a:lnTo>
                  <a:lnTo>
                    <a:pt x="60465" y="67624"/>
                  </a:lnTo>
                  <a:close/>
                  <a:moveTo>
                    <a:pt x="57054" y="77900"/>
                  </a:moveTo>
                  <a:lnTo>
                    <a:pt x="57054" y="77900"/>
                  </a:lnTo>
                  <a:lnTo>
                    <a:pt x="57054" y="78232"/>
                  </a:lnTo>
                  <a:lnTo>
                    <a:pt x="57054" y="78232"/>
                  </a:lnTo>
                  <a:lnTo>
                    <a:pt x="57054" y="78563"/>
                  </a:lnTo>
                  <a:lnTo>
                    <a:pt x="57054" y="78895"/>
                  </a:lnTo>
                  <a:lnTo>
                    <a:pt x="56744" y="78895"/>
                  </a:lnTo>
                  <a:lnTo>
                    <a:pt x="56744" y="79226"/>
                  </a:lnTo>
                  <a:lnTo>
                    <a:pt x="56744" y="79226"/>
                  </a:lnTo>
                  <a:lnTo>
                    <a:pt x="56744" y="79558"/>
                  </a:lnTo>
                  <a:lnTo>
                    <a:pt x="56744" y="79558"/>
                  </a:lnTo>
                  <a:lnTo>
                    <a:pt x="56744" y="79889"/>
                  </a:lnTo>
                  <a:lnTo>
                    <a:pt x="56744" y="80220"/>
                  </a:lnTo>
                  <a:lnTo>
                    <a:pt x="56744" y="80220"/>
                  </a:lnTo>
                  <a:lnTo>
                    <a:pt x="56744" y="80552"/>
                  </a:lnTo>
                  <a:lnTo>
                    <a:pt x="56744" y="80552"/>
                  </a:lnTo>
                  <a:lnTo>
                    <a:pt x="56744" y="80883"/>
                  </a:lnTo>
                  <a:lnTo>
                    <a:pt x="56744" y="81215"/>
                  </a:lnTo>
                  <a:lnTo>
                    <a:pt x="56744" y="81215"/>
                  </a:lnTo>
                  <a:lnTo>
                    <a:pt x="56744" y="81546"/>
                  </a:lnTo>
                  <a:lnTo>
                    <a:pt x="56744" y="81546"/>
                  </a:lnTo>
                  <a:lnTo>
                    <a:pt x="56744" y="81878"/>
                  </a:lnTo>
                  <a:lnTo>
                    <a:pt x="59844" y="81878"/>
                  </a:lnTo>
                  <a:lnTo>
                    <a:pt x="59844" y="81878"/>
                  </a:lnTo>
                  <a:lnTo>
                    <a:pt x="59844" y="81546"/>
                  </a:lnTo>
                  <a:lnTo>
                    <a:pt x="59844" y="81546"/>
                  </a:lnTo>
                  <a:lnTo>
                    <a:pt x="59844" y="81215"/>
                  </a:lnTo>
                  <a:lnTo>
                    <a:pt x="59844" y="81215"/>
                  </a:lnTo>
                  <a:lnTo>
                    <a:pt x="60155" y="80883"/>
                  </a:lnTo>
                  <a:lnTo>
                    <a:pt x="60155" y="80883"/>
                  </a:lnTo>
                  <a:lnTo>
                    <a:pt x="60155" y="80552"/>
                  </a:lnTo>
                  <a:lnTo>
                    <a:pt x="60155" y="80552"/>
                  </a:lnTo>
                  <a:lnTo>
                    <a:pt x="60155" y="80220"/>
                  </a:lnTo>
                  <a:lnTo>
                    <a:pt x="60155" y="80220"/>
                  </a:lnTo>
                  <a:lnTo>
                    <a:pt x="60155" y="79889"/>
                  </a:lnTo>
                  <a:lnTo>
                    <a:pt x="60155" y="79889"/>
                  </a:lnTo>
                  <a:lnTo>
                    <a:pt x="60155" y="79558"/>
                  </a:lnTo>
                  <a:lnTo>
                    <a:pt x="60155" y="79558"/>
                  </a:lnTo>
                  <a:lnTo>
                    <a:pt x="60155" y="79226"/>
                  </a:lnTo>
                  <a:lnTo>
                    <a:pt x="60155" y="79226"/>
                  </a:lnTo>
                  <a:lnTo>
                    <a:pt x="60155" y="78895"/>
                  </a:lnTo>
                  <a:lnTo>
                    <a:pt x="60155" y="78895"/>
                  </a:lnTo>
                  <a:lnTo>
                    <a:pt x="60155" y="78563"/>
                  </a:lnTo>
                  <a:lnTo>
                    <a:pt x="57054" y="77900"/>
                  </a:lnTo>
                  <a:close/>
                  <a:moveTo>
                    <a:pt x="57364" y="89171"/>
                  </a:moveTo>
                  <a:lnTo>
                    <a:pt x="57364" y="89171"/>
                  </a:lnTo>
                  <a:lnTo>
                    <a:pt x="57364" y="89171"/>
                  </a:lnTo>
                  <a:lnTo>
                    <a:pt x="57364" y="89502"/>
                  </a:lnTo>
                  <a:lnTo>
                    <a:pt x="57364" y="89502"/>
                  </a:lnTo>
                  <a:lnTo>
                    <a:pt x="57364" y="89834"/>
                  </a:lnTo>
                  <a:lnTo>
                    <a:pt x="57364" y="89834"/>
                  </a:lnTo>
                  <a:lnTo>
                    <a:pt x="57364" y="90165"/>
                  </a:lnTo>
                  <a:lnTo>
                    <a:pt x="57364" y="90165"/>
                  </a:lnTo>
                  <a:lnTo>
                    <a:pt x="57364" y="90497"/>
                  </a:lnTo>
                  <a:lnTo>
                    <a:pt x="57674" y="90497"/>
                  </a:lnTo>
                  <a:lnTo>
                    <a:pt x="57674" y="90828"/>
                  </a:lnTo>
                  <a:lnTo>
                    <a:pt x="57674" y="91160"/>
                  </a:lnTo>
                  <a:lnTo>
                    <a:pt x="57674" y="91160"/>
                  </a:lnTo>
                  <a:lnTo>
                    <a:pt x="57674" y="91491"/>
                  </a:lnTo>
                  <a:lnTo>
                    <a:pt x="57674" y="91491"/>
                  </a:lnTo>
                  <a:lnTo>
                    <a:pt x="57674" y="91823"/>
                  </a:lnTo>
                  <a:lnTo>
                    <a:pt x="57984" y="91823"/>
                  </a:lnTo>
                  <a:lnTo>
                    <a:pt x="57984" y="92154"/>
                  </a:lnTo>
                  <a:lnTo>
                    <a:pt x="57984" y="92154"/>
                  </a:lnTo>
                  <a:lnTo>
                    <a:pt x="57984" y="92486"/>
                  </a:lnTo>
                  <a:lnTo>
                    <a:pt x="57984" y="92486"/>
                  </a:lnTo>
                  <a:lnTo>
                    <a:pt x="57984" y="92817"/>
                  </a:lnTo>
                  <a:lnTo>
                    <a:pt x="61085" y="91491"/>
                  </a:lnTo>
                  <a:lnTo>
                    <a:pt x="61085" y="91491"/>
                  </a:lnTo>
                  <a:lnTo>
                    <a:pt x="61085" y="91491"/>
                  </a:lnTo>
                  <a:lnTo>
                    <a:pt x="61085" y="91160"/>
                  </a:lnTo>
                  <a:lnTo>
                    <a:pt x="61085" y="91160"/>
                  </a:lnTo>
                  <a:lnTo>
                    <a:pt x="61085" y="90828"/>
                  </a:lnTo>
                  <a:lnTo>
                    <a:pt x="61085" y="90828"/>
                  </a:lnTo>
                  <a:lnTo>
                    <a:pt x="60775" y="90497"/>
                  </a:lnTo>
                  <a:lnTo>
                    <a:pt x="60775" y="90497"/>
                  </a:lnTo>
                  <a:lnTo>
                    <a:pt x="60775" y="90165"/>
                  </a:lnTo>
                  <a:lnTo>
                    <a:pt x="60775" y="90165"/>
                  </a:lnTo>
                  <a:lnTo>
                    <a:pt x="60775" y="89834"/>
                  </a:lnTo>
                  <a:lnTo>
                    <a:pt x="60775" y="89834"/>
                  </a:lnTo>
                  <a:lnTo>
                    <a:pt x="60775" y="89502"/>
                  </a:lnTo>
                  <a:lnTo>
                    <a:pt x="60775" y="89502"/>
                  </a:lnTo>
                  <a:lnTo>
                    <a:pt x="60465" y="89171"/>
                  </a:lnTo>
                  <a:lnTo>
                    <a:pt x="60465" y="89171"/>
                  </a:lnTo>
                  <a:lnTo>
                    <a:pt x="60465" y="88839"/>
                  </a:lnTo>
                  <a:lnTo>
                    <a:pt x="60465" y="88839"/>
                  </a:lnTo>
                  <a:lnTo>
                    <a:pt x="60465" y="88508"/>
                  </a:lnTo>
                  <a:lnTo>
                    <a:pt x="60465" y="88508"/>
                  </a:lnTo>
                  <a:lnTo>
                    <a:pt x="60465" y="88508"/>
                  </a:lnTo>
                  <a:lnTo>
                    <a:pt x="57364" y="89171"/>
                  </a:lnTo>
                  <a:close/>
                  <a:moveTo>
                    <a:pt x="61085" y="99447"/>
                  </a:moveTo>
                  <a:lnTo>
                    <a:pt x="61085" y="99447"/>
                  </a:lnTo>
                  <a:lnTo>
                    <a:pt x="61085" y="99447"/>
                  </a:lnTo>
                  <a:lnTo>
                    <a:pt x="61085" y="99779"/>
                  </a:lnTo>
                  <a:lnTo>
                    <a:pt x="61395" y="99779"/>
                  </a:lnTo>
                  <a:lnTo>
                    <a:pt x="61395" y="100110"/>
                  </a:lnTo>
                  <a:lnTo>
                    <a:pt x="61395" y="100110"/>
                  </a:lnTo>
                  <a:lnTo>
                    <a:pt x="61705" y="100110"/>
                  </a:lnTo>
                  <a:lnTo>
                    <a:pt x="61705" y="100441"/>
                  </a:lnTo>
                  <a:lnTo>
                    <a:pt x="61705" y="100441"/>
                  </a:lnTo>
                  <a:lnTo>
                    <a:pt x="62015" y="100773"/>
                  </a:lnTo>
                  <a:lnTo>
                    <a:pt x="62015" y="100773"/>
                  </a:lnTo>
                  <a:lnTo>
                    <a:pt x="62015" y="101104"/>
                  </a:lnTo>
                  <a:lnTo>
                    <a:pt x="62325" y="101104"/>
                  </a:lnTo>
                  <a:lnTo>
                    <a:pt x="62325" y="101436"/>
                  </a:lnTo>
                  <a:lnTo>
                    <a:pt x="62325" y="101436"/>
                  </a:lnTo>
                  <a:lnTo>
                    <a:pt x="62635" y="101436"/>
                  </a:lnTo>
                  <a:lnTo>
                    <a:pt x="62635" y="101767"/>
                  </a:lnTo>
                  <a:lnTo>
                    <a:pt x="62635" y="101767"/>
                  </a:lnTo>
                  <a:lnTo>
                    <a:pt x="62945" y="102099"/>
                  </a:lnTo>
                  <a:lnTo>
                    <a:pt x="62945" y="102099"/>
                  </a:lnTo>
                  <a:lnTo>
                    <a:pt x="62945" y="102430"/>
                  </a:lnTo>
                  <a:lnTo>
                    <a:pt x="63255" y="102430"/>
                  </a:lnTo>
                  <a:lnTo>
                    <a:pt x="65736" y="100110"/>
                  </a:lnTo>
                  <a:lnTo>
                    <a:pt x="65736" y="100110"/>
                  </a:lnTo>
                  <a:lnTo>
                    <a:pt x="65426" y="100110"/>
                  </a:lnTo>
                  <a:lnTo>
                    <a:pt x="65426" y="99779"/>
                  </a:lnTo>
                  <a:lnTo>
                    <a:pt x="65426" y="99779"/>
                  </a:lnTo>
                  <a:lnTo>
                    <a:pt x="65116" y="99447"/>
                  </a:lnTo>
                  <a:lnTo>
                    <a:pt x="65116" y="99447"/>
                  </a:lnTo>
                  <a:lnTo>
                    <a:pt x="65116" y="99447"/>
                  </a:lnTo>
                  <a:lnTo>
                    <a:pt x="64806" y="99116"/>
                  </a:lnTo>
                  <a:lnTo>
                    <a:pt x="64806" y="99116"/>
                  </a:lnTo>
                  <a:lnTo>
                    <a:pt x="64806" y="98784"/>
                  </a:lnTo>
                  <a:lnTo>
                    <a:pt x="64806" y="98784"/>
                  </a:lnTo>
                  <a:lnTo>
                    <a:pt x="64496" y="98784"/>
                  </a:lnTo>
                  <a:lnTo>
                    <a:pt x="64496" y="98453"/>
                  </a:lnTo>
                  <a:lnTo>
                    <a:pt x="64496" y="98453"/>
                  </a:lnTo>
                  <a:lnTo>
                    <a:pt x="64186" y="98121"/>
                  </a:lnTo>
                  <a:lnTo>
                    <a:pt x="64186" y="98121"/>
                  </a:lnTo>
                  <a:lnTo>
                    <a:pt x="64186" y="98121"/>
                  </a:lnTo>
                  <a:lnTo>
                    <a:pt x="64186" y="97790"/>
                  </a:lnTo>
                  <a:lnTo>
                    <a:pt x="63875" y="97790"/>
                  </a:lnTo>
                  <a:lnTo>
                    <a:pt x="63875" y="97458"/>
                  </a:lnTo>
                  <a:lnTo>
                    <a:pt x="63875" y="97458"/>
                  </a:lnTo>
                  <a:lnTo>
                    <a:pt x="61085" y="99447"/>
                  </a:lnTo>
                  <a:close/>
                  <a:moveTo>
                    <a:pt x="68217" y="107403"/>
                  </a:moveTo>
                  <a:lnTo>
                    <a:pt x="68217" y="107403"/>
                  </a:lnTo>
                  <a:lnTo>
                    <a:pt x="68217" y="107734"/>
                  </a:lnTo>
                  <a:lnTo>
                    <a:pt x="68527" y="107734"/>
                  </a:lnTo>
                  <a:lnTo>
                    <a:pt x="68527" y="107734"/>
                  </a:lnTo>
                  <a:lnTo>
                    <a:pt x="68527" y="108066"/>
                  </a:lnTo>
                  <a:lnTo>
                    <a:pt x="68837" y="108066"/>
                  </a:lnTo>
                  <a:lnTo>
                    <a:pt x="68837" y="108066"/>
                  </a:lnTo>
                  <a:lnTo>
                    <a:pt x="69147" y="108397"/>
                  </a:lnTo>
                  <a:lnTo>
                    <a:pt x="69147" y="108397"/>
                  </a:lnTo>
                  <a:lnTo>
                    <a:pt x="69457" y="108397"/>
                  </a:lnTo>
                  <a:lnTo>
                    <a:pt x="69457" y="108729"/>
                  </a:lnTo>
                  <a:lnTo>
                    <a:pt x="69767" y="108729"/>
                  </a:lnTo>
                  <a:lnTo>
                    <a:pt x="69767" y="108729"/>
                  </a:lnTo>
                  <a:lnTo>
                    <a:pt x="70077" y="108729"/>
                  </a:lnTo>
                  <a:lnTo>
                    <a:pt x="70077" y="109060"/>
                  </a:lnTo>
                  <a:lnTo>
                    <a:pt x="70387" y="109060"/>
                  </a:lnTo>
                  <a:lnTo>
                    <a:pt x="70387" y="109060"/>
                  </a:lnTo>
                  <a:lnTo>
                    <a:pt x="70697" y="109392"/>
                  </a:lnTo>
                  <a:lnTo>
                    <a:pt x="70697" y="109392"/>
                  </a:lnTo>
                  <a:lnTo>
                    <a:pt x="70697" y="109392"/>
                  </a:lnTo>
                  <a:lnTo>
                    <a:pt x="71007" y="109392"/>
                  </a:lnTo>
                  <a:lnTo>
                    <a:pt x="71007" y="109723"/>
                  </a:lnTo>
                  <a:lnTo>
                    <a:pt x="72868" y="106408"/>
                  </a:lnTo>
                  <a:lnTo>
                    <a:pt x="72558" y="106408"/>
                  </a:lnTo>
                  <a:lnTo>
                    <a:pt x="72558" y="106408"/>
                  </a:lnTo>
                  <a:lnTo>
                    <a:pt x="72248" y="106408"/>
                  </a:lnTo>
                  <a:lnTo>
                    <a:pt x="72248" y="106077"/>
                  </a:lnTo>
                  <a:lnTo>
                    <a:pt x="72248" y="106077"/>
                  </a:lnTo>
                  <a:lnTo>
                    <a:pt x="71937" y="106077"/>
                  </a:lnTo>
                  <a:lnTo>
                    <a:pt x="71937" y="106077"/>
                  </a:lnTo>
                  <a:lnTo>
                    <a:pt x="71627" y="105745"/>
                  </a:lnTo>
                  <a:lnTo>
                    <a:pt x="71627" y="105745"/>
                  </a:lnTo>
                  <a:lnTo>
                    <a:pt x="71317" y="105745"/>
                  </a:lnTo>
                  <a:lnTo>
                    <a:pt x="71317" y="105745"/>
                  </a:lnTo>
                  <a:lnTo>
                    <a:pt x="71317" y="105414"/>
                  </a:lnTo>
                  <a:lnTo>
                    <a:pt x="71007" y="105414"/>
                  </a:lnTo>
                  <a:lnTo>
                    <a:pt x="71007" y="105414"/>
                  </a:lnTo>
                  <a:lnTo>
                    <a:pt x="70697" y="105414"/>
                  </a:lnTo>
                  <a:lnTo>
                    <a:pt x="70697" y="105082"/>
                  </a:lnTo>
                  <a:lnTo>
                    <a:pt x="70697" y="105082"/>
                  </a:lnTo>
                  <a:lnTo>
                    <a:pt x="70387" y="105082"/>
                  </a:lnTo>
                  <a:lnTo>
                    <a:pt x="70387" y="104751"/>
                  </a:lnTo>
                  <a:lnTo>
                    <a:pt x="70077" y="104751"/>
                  </a:lnTo>
                  <a:lnTo>
                    <a:pt x="70077" y="104751"/>
                  </a:lnTo>
                  <a:lnTo>
                    <a:pt x="68217" y="107403"/>
                  </a:lnTo>
                  <a:close/>
                  <a:moveTo>
                    <a:pt x="77519" y="112375"/>
                  </a:moveTo>
                  <a:lnTo>
                    <a:pt x="77519" y="112375"/>
                  </a:lnTo>
                  <a:lnTo>
                    <a:pt x="77519" y="112375"/>
                  </a:lnTo>
                  <a:lnTo>
                    <a:pt x="77829" y="112375"/>
                  </a:lnTo>
                  <a:lnTo>
                    <a:pt x="77829" y="112707"/>
                  </a:lnTo>
                  <a:lnTo>
                    <a:pt x="78139" y="112707"/>
                  </a:lnTo>
                  <a:lnTo>
                    <a:pt x="78139" y="112707"/>
                  </a:lnTo>
                  <a:lnTo>
                    <a:pt x="78449" y="112707"/>
                  </a:lnTo>
                  <a:lnTo>
                    <a:pt x="78449" y="112707"/>
                  </a:lnTo>
                  <a:lnTo>
                    <a:pt x="78759" y="112707"/>
                  </a:lnTo>
                  <a:lnTo>
                    <a:pt x="79069" y="112707"/>
                  </a:lnTo>
                  <a:lnTo>
                    <a:pt x="79069" y="113038"/>
                  </a:lnTo>
                  <a:lnTo>
                    <a:pt x="79379" y="113038"/>
                  </a:lnTo>
                  <a:lnTo>
                    <a:pt x="79379" y="113038"/>
                  </a:lnTo>
                  <a:lnTo>
                    <a:pt x="79689" y="113038"/>
                  </a:lnTo>
                  <a:lnTo>
                    <a:pt x="79689" y="113038"/>
                  </a:lnTo>
                  <a:lnTo>
                    <a:pt x="80000" y="113038"/>
                  </a:lnTo>
                  <a:lnTo>
                    <a:pt x="80310" y="113038"/>
                  </a:lnTo>
                  <a:lnTo>
                    <a:pt x="80310" y="113038"/>
                  </a:lnTo>
                  <a:lnTo>
                    <a:pt x="80620" y="113038"/>
                  </a:lnTo>
                  <a:lnTo>
                    <a:pt x="80620" y="113038"/>
                  </a:lnTo>
                  <a:lnTo>
                    <a:pt x="80930" y="113370"/>
                  </a:lnTo>
                  <a:lnTo>
                    <a:pt x="80930" y="113370"/>
                  </a:lnTo>
                  <a:lnTo>
                    <a:pt x="81550" y="109723"/>
                  </a:lnTo>
                  <a:lnTo>
                    <a:pt x="81240" y="109723"/>
                  </a:lnTo>
                  <a:lnTo>
                    <a:pt x="81240" y="109723"/>
                  </a:lnTo>
                  <a:lnTo>
                    <a:pt x="80930" y="109723"/>
                  </a:lnTo>
                  <a:lnTo>
                    <a:pt x="80930" y="109723"/>
                  </a:lnTo>
                  <a:lnTo>
                    <a:pt x="80620" y="109723"/>
                  </a:lnTo>
                  <a:lnTo>
                    <a:pt x="80620" y="109723"/>
                  </a:lnTo>
                  <a:lnTo>
                    <a:pt x="80310" y="109723"/>
                  </a:lnTo>
                  <a:lnTo>
                    <a:pt x="80310" y="109392"/>
                  </a:lnTo>
                  <a:lnTo>
                    <a:pt x="80000" y="109392"/>
                  </a:lnTo>
                  <a:lnTo>
                    <a:pt x="80000" y="109392"/>
                  </a:lnTo>
                  <a:lnTo>
                    <a:pt x="79689" y="109392"/>
                  </a:lnTo>
                  <a:lnTo>
                    <a:pt x="79689" y="109392"/>
                  </a:lnTo>
                  <a:lnTo>
                    <a:pt x="79379" y="109392"/>
                  </a:lnTo>
                  <a:lnTo>
                    <a:pt x="79379" y="109392"/>
                  </a:lnTo>
                  <a:lnTo>
                    <a:pt x="79069" y="109392"/>
                  </a:lnTo>
                  <a:lnTo>
                    <a:pt x="79069" y="109392"/>
                  </a:lnTo>
                  <a:lnTo>
                    <a:pt x="78759" y="109060"/>
                  </a:lnTo>
                  <a:lnTo>
                    <a:pt x="78759" y="109060"/>
                  </a:lnTo>
                  <a:lnTo>
                    <a:pt x="78449" y="109060"/>
                  </a:lnTo>
                  <a:lnTo>
                    <a:pt x="78449" y="109060"/>
                  </a:lnTo>
                  <a:lnTo>
                    <a:pt x="78449" y="109060"/>
                  </a:lnTo>
                  <a:lnTo>
                    <a:pt x="77519" y="112375"/>
                  </a:lnTo>
                  <a:close/>
                  <a:moveTo>
                    <a:pt x="87751" y="113370"/>
                  </a:moveTo>
                  <a:lnTo>
                    <a:pt x="87751" y="113370"/>
                  </a:lnTo>
                  <a:lnTo>
                    <a:pt x="88062" y="113370"/>
                  </a:lnTo>
                  <a:lnTo>
                    <a:pt x="88062" y="113370"/>
                  </a:lnTo>
                  <a:lnTo>
                    <a:pt x="88372" y="113370"/>
                  </a:lnTo>
                  <a:lnTo>
                    <a:pt x="88372" y="113370"/>
                  </a:lnTo>
                  <a:lnTo>
                    <a:pt x="88682" y="113370"/>
                  </a:lnTo>
                  <a:lnTo>
                    <a:pt x="88992" y="113370"/>
                  </a:lnTo>
                  <a:lnTo>
                    <a:pt x="88992" y="113370"/>
                  </a:lnTo>
                  <a:lnTo>
                    <a:pt x="89302" y="113370"/>
                  </a:lnTo>
                  <a:lnTo>
                    <a:pt x="89302" y="113370"/>
                  </a:lnTo>
                  <a:lnTo>
                    <a:pt x="89612" y="113370"/>
                  </a:lnTo>
                  <a:lnTo>
                    <a:pt x="89612" y="113038"/>
                  </a:lnTo>
                  <a:lnTo>
                    <a:pt x="89922" y="113038"/>
                  </a:lnTo>
                  <a:lnTo>
                    <a:pt x="90232" y="113038"/>
                  </a:lnTo>
                  <a:lnTo>
                    <a:pt x="90232" y="113038"/>
                  </a:lnTo>
                  <a:lnTo>
                    <a:pt x="90542" y="113038"/>
                  </a:lnTo>
                  <a:lnTo>
                    <a:pt x="90542" y="113038"/>
                  </a:lnTo>
                  <a:lnTo>
                    <a:pt x="90852" y="113038"/>
                  </a:lnTo>
                  <a:lnTo>
                    <a:pt x="90852" y="113038"/>
                  </a:lnTo>
                  <a:lnTo>
                    <a:pt x="91162" y="113038"/>
                  </a:lnTo>
                  <a:lnTo>
                    <a:pt x="91472" y="113038"/>
                  </a:lnTo>
                  <a:lnTo>
                    <a:pt x="91472" y="113038"/>
                  </a:lnTo>
                  <a:lnTo>
                    <a:pt x="90542" y="109392"/>
                  </a:lnTo>
                  <a:lnTo>
                    <a:pt x="90542" y="109392"/>
                  </a:lnTo>
                  <a:lnTo>
                    <a:pt x="90542" y="109392"/>
                  </a:lnTo>
                  <a:lnTo>
                    <a:pt x="90232" y="109392"/>
                  </a:lnTo>
                  <a:lnTo>
                    <a:pt x="90232" y="109392"/>
                  </a:lnTo>
                  <a:lnTo>
                    <a:pt x="89922" y="109723"/>
                  </a:lnTo>
                  <a:lnTo>
                    <a:pt x="89922" y="109723"/>
                  </a:lnTo>
                  <a:lnTo>
                    <a:pt x="89612" y="109723"/>
                  </a:lnTo>
                  <a:lnTo>
                    <a:pt x="89612" y="109723"/>
                  </a:lnTo>
                  <a:lnTo>
                    <a:pt x="89302" y="109723"/>
                  </a:lnTo>
                  <a:lnTo>
                    <a:pt x="89302" y="109723"/>
                  </a:lnTo>
                  <a:lnTo>
                    <a:pt x="88992" y="109723"/>
                  </a:lnTo>
                  <a:lnTo>
                    <a:pt x="88992" y="109723"/>
                  </a:lnTo>
                  <a:lnTo>
                    <a:pt x="88682" y="109723"/>
                  </a:lnTo>
                  <a:lnTo>
                    <a:pt x="88682" y="109723"/>
                  </a:lnTo>
                  <a:lnTo>
                    <a:pt x="88372" y="109723"/>
                  </a:lnTo>
                  <a:lnTo>
                    <a:pt x="88372" y="109723"/>
                  </a:lnTo>
                  <a:lnTo>
                    <a:pt x="88062" y="110055"/>
                  </a:lnTo>
                  <a:lnTo>
                    <a:pt x="88062" y="110055"/>
                  </a:lnTo>
                  <a:lnTo>
                    <a:pt x="87751" y="110055"/>
                  </a:lnTo>
                  <a:lnTo>
                    <a:pt x="87751" y="110055"/>
                  </a:lnTo>
                  <a:lnTo>
                    <a:pt x="87441" y="110055"/>
                  </a:lnTo>
                  <a:lnTo>
                    <a:pt x="87751" y="113370"/>
                  </a:lnTo>
                  <a:close/>
                  <a:moveTo>
                    <a:pt x="97984" y="110386"/>
                  </a:moveTo>
                  <a:lnTo>
                    <a:pt x="97984" y="110386"/>
                  </a:lnTo>
                  <a:lnTo>
                    <a:pt x="97984" y="110386"/>
                  </a:lnTo>
                  <a:lnTo>
                    <a:pt x="97984" y="110386"/>
                  </a:lnTo>
                  <a:lnTo>
                    <a:pt x="98294" y="110386"/>
                  </a:lnTo>
                  <a:lnTo>
                    <a:pt x="98294" y="110055"/>
                  </a:lnTo>
                  <a:lnTo>
                    <a:pt x="98604" y="110055"/>
                  </a:lnTo>
                  <a:lnTo>
                    <a:pt x="98604" y="110055"/>
                  </a:lnTo>
                  <a:lnTo>
                    <a:pt x="98914" y="110055"/>
                  </a:lnTo>
                  <a:lnTo>
                    <a:pt x="98914" y="109723"/>
                  </a:lnTo>
                  <a:lnTo>
                    <a:pt x="99224" y="109723"/>
                  </a:lnTo>
                  <a:lnTo>
                    <a:pt x="99224" y="109723"/>
                  </a:lnTo>
                  <a:lnTo>
                    <a:pt x="99534" y="109392"/>
                  </a:lnTo>
                  <a:lnTo>
                    <a:pt x="99534" y="109392"/>
                  </a:lnTo>
                  <a:lnTo>
                    <a:pt x="99844" y="109392"/>
                  </a:lnTo>
                  <a:lnTo>
                    <a:pt x="99844" y="109392"/>
                  </a:lnTo>
                  <a:lnTo>
                    <a:pt x="100155" y="109060"/>
                  </a:lnTo>
                  <a:lnTo>
                    <a:pt x="100155" y="109060"/>
                  </a:lnTo>
                  <a:lnTo>
                    <a:pt x="100465" y="109060"/>
                  </a:lnTo>
                  <a:lnTo>
                    <a:pt x="100465" y="108729"/>
                  </a:lnTo>
                  <a:lnTo>
                    <a:pt x="100775" y="108729"/>
                  </a:lnTo>
                  <a:lnTo>
                    <a:pt x="100775" y="108729"/>
                  </a:lnTo>
                  <a:lnTo>
                    <a:pt x="100775" y="108729"/>
                  </a:lnTo>
                  <a:lnTo>
                    <a:pt x="99224" y="105745"/>
                  </a:lnTo>
                  <a:lnTo>
                    <a:pt x="98914" y="105745"/>
                  </a:lnTo>
                  <a:lnTo>
                    <a:pt x="98914" y="105745"/>
                  </a:lnTo>
                  <a:lnTo>
                    <a:pt x="98604" y="105745"/>
                  </a:lnTo>
                  <a:lnTo>
                    <a:pt x="98604" y="106077"/>
                  </a:lnTo>
                  <a:lnTo>
                    <a:pt x="98604" y="106077"/>
                  </a:lnTo>
                  <a:lnTo>
                    <a:pt x="98294" y="106077"/>
                  </a:lnTo>
                  <a:lnTo>
                    <a:pt x="98294" y="106077"/>
                  </a:lnTo>
                  <a:lnTo>
                    <a:pt x="97984" y="106408"/>
                  </a:lnTo>
                  <a:lnTo>
                    <a:pt x="97984" y="106408"/>
                  </a:lnTo>
                  <a:lnTo>
                    <a:pt x="97674" y="106408"/>
                  </a:lnTo>
                  <a:lnTo>
                    <a:pt x="97674" y="106408"/>
                  </a:lnTo>
                  <a:lnTo>
                    <a:pt x="97674" y="106740"/>
                  </a:lnTo>
                  <a:lnTo>
                    <a:pt x="97364" y="106740"/>
                  </a:lnTo>
                  <a:lnTo>
                    <a:pt x="97364" y="106740"/>
                  </a:lnTo>
                  <a:lnTo>
                    <a:pt x="97054" y="106740"/>
                  </a:lnTo>
                  <a:lnTo>
                    <a:pt x="97054" y="107071"/>
                  </a:lnTo>
                  <a:lnTo>
                    <a:pt x="96744" y="107071"/>
                  </a:lnTo>
                  <a:lnTo>
                    <a:pt x="96744" y="107071"/>
                  </a:lnTo>
                  <a:lnTo>
                    <a:pt x="96744" y="107071"/>
                  </a:lnTo>
                  <a:lnTo>
                    <a:pt x="96434" y="107403"/>
                  </a:lnTo>
                  <a:lnTo>
                    <a:pt x="96434" y="107403"/>
                  </a:lnTo>
                  <a:lnTo>
                    <a:pt x="97984" y="110386"/>
                  </a:lnTo>
                  <a:close/>
                  <a:moveTo>
                    <a:pt x="106356" y="103756"/>
                  </a:moveTo>
                  <a:lnTo>
                    <a:pt x="106356" y="103756"/>
                  </a:lnTo>
                  <a:lnTo>
                    <a:pt x="106356" y="103756"/>
                  </a:lnTo>
                  <a:lnTo>
                    <a:pt x="106356" y="103425"/>
                  </a:lnTo>
                  <a:lnTo>
                    <a:pt x="106356" y="103425"/>
                  </a:lnTo>
                  <a:lnTo>
                    <a:pt x="106666" y="103425"/>
                  </a:lnTo>
                  <a:lnTo>
                    <a:pt x="106666" y="103093"/>
                  </a:lnTo>
                  <a:lnTo>
                    <a:pt x="106976" y="103093"/>
                  </a:lnTo>
                  <a:lnTo>
                    <a:pt x="106976" y="102762"/>
                  </a:lnTo>
                  <a:lnTo>
                    <a:pt x="106976" y="102762"/>
                  </a:lnTo>
                  <a:lnTo>
                    <a:pt x="107286" y="102762"/>
                  </a:lnTo>
                  <a:lnTo>
                    <a:pt x="107286" y="102430"/>
                  </a:lnTo>
                  <a:lnTo>
                    <a:pt x="107286" y="102430"/>
                  </a:lnTo>
                  <a:lnTo>
                    <a:pt x="107596" y="102099"/>
                  </a:lnTo>
                  <a:lnTo>
                    <a:pt x="107596" y="102099"/>
                  </a:lnTo>
                  <a:lnTo>
                    <a:pt x="107596" y="101767"/>
                  </a:lnTo>
                  <a:lnTo>
                    <a:pt x="107906" y="101767"/>
                  </a:lnTo>
                  <a:lnTo>
                    <a:pt x="107906" y="101436"/>
                  </a:lnTo>
                  <a:lnTo>
                    <a:pt x="107906" y="101436"/>
                  </a:lnTo>
                  <a:lnTo>
                    <a:pt x="108217" y="101436"/>
                  </a:lnTo>
                  <a:lnTo>
                    <a:pt x="108217" y="101104"/>
                  </a:lnTo>
                  <a:lnTo>
                    <a:pt x="108217" y="101104"/>
                  </a:lnTo>
                  <a:lnTo>
                    <a:pt x="108527" y="100773"/>
                  </a:lnTo>
                  <a:lnTo>
                    <a:pt x="105736" y="98784"/>
                  </a:lnTo>
                  <a:lnTo>
                    <a:pt x="105736" y="98784"/>
                  </a:lnTo>
                  <a:lnTo>
                    <a:pt x="105736" y="99116"/>
                  </a:lnTo>
                  <a:lnTo>
                    <a:pt x="105426" y="99116"/>
                  </a:lnTo>
                  <a:lnTo>
                    <a:pt x="105426" y="99447"/>
                  </a:lnTo>
                  <a:lnTo>
                    <a:pt x="105426" y="99447"/>
                  </a:lnTo>
                  <a:lnTo>
                    <a:pt x="105116" y="99447"/>
                  </a:lnTo>
                  <a:lnTo>
                    <a:pt x="105116" y="99779"/>
                  </a:lnTo>
                  <a:lnTo>
                    <a:pt x="105116" y="99779"/>
                  </a:lnTo>
                  <a:lnTo>
                    <a:pt x="104806" y="100110"/>
                  </a:lnTo>
                  <a:lnTo>
                    <a:pt x="104806" y="100110"/>
                  </a:lnTo>
                  <a:lnTo>
                    <a:pt x="104806" y="100110"/>
                  </a:lnTo>
                  <a:lnTo>
                    <a:pt x="104496" y="100441"/>
                  </a:lnTo>
                  <a:lnTo>
                    <a:pt x="104496" y="100441"/>
                  </a:lnTo>
                  <a:lnTo>
                    <a:pt x="104496" y="100441"/>
                  </a:lnTo>
                  <a:lnTo>
                    <a:pt x="104496" y="100773"/>
                  </a:lnTo>
                  <a:lnTo>
                    <a:pt x="104186" y="100773"/>
                  </a:lnTo>
                  <a:lnTo>
                    <a:pt x="104186" y="101104"/>
                  </a:lnTo>
                  <a:lnTo>
                    <a:pt x="104186" y="101104"/>
                  </a:lnTo>
                  <a:lnTo>
                    <a:pt x="103875" y="101104"/>
                  </a:lnTo>
                  <a:lnTo>
                    <a:pt x="103875" y="101436"/>
                  </a:lnTo>
                  <a:lnTo>
                    <a:pt x="103875" y="101436"/>
                  </a:lnTo>
                  <a:lnTo>
                    <a:pt x="106356" y="103756"/>
                  </a:lnTo>
                  <a:close/>
                  <a:moveTo>
                    <a:pt x="111627" y="94475"/>
                  </a:moveTo>
                  <a:lnTo>
                    <a:pt x="111627" y="94475"/>
                  </a:lnTo>
                  <a:lnTo>
                    <a:pt x="111937" y="94143"/>
                  </a:lnTo>
                  <a:lnTo>
                    <a:pt x="111937" y="94143"/>
                  </a:lnTo>
                  <a:lnTo>
                    <a:pt x="111937" y="93812"/>
                  </a:lnTo>
                  <a:lnTo>
                    <a:pt x="111937" y="93812"/>
                  </a:lnTo>
                  <a:lnTo>
                    <a:pt x="111937" y="93480"/>
                  </a:lnTo>
                  <a:lnTo>
                    <a:pt x="112248" y="93480"/>
                  </a:lnTo>
                  <a:lnTo>
                    <a:pt x="112248" y="93149"/>
                  </a:lnTo>
                  <a:lnTo>
                    <a:pt x="112248" y="93149"/>
                  </a:lnTo>
                  <a:lnTo>
                    <a:pt x="112248" y="92817"/>
                  </a:lnTo>
                  <a:lnTo>
                    <a:pt x="112248" y="92486"/>
                  </a:lnTo>
                  <a:lnTo>
                    <a:pt x="112558" y="92486"/>
                  </a:lnTo>
                  <a:lnTo>
                    <a:pt x="112558" y="92154"/>
                  </a:lnTo>
                  <a:lnTo>
                    <a:pt x="112558" y="92154"/>
                  </a:lnTo>
                  <a:lnTo>
                    <a:pt x="112558" y="91823"/>
                  </a:lnTo>
                  <a:lnTo>
                    <a:pt x="112558" y="91823"/>
                  </a:lnTo>
                  <a:lnTo>
                    <a:pt x="112558" y="91491"/>
                  </a:lnTo>
                  <a:lnTo>
                    <a:pt x="112868" y="91491"/>
                  </a:lnTo>
                  <a:lnTo>
                    <a:pt x="112868" y="91160"/>
                  </a:lnTo>
                  <a:lnTo>
                    <a:pt x="112868" y="91160"/>
                  </a:lnTo>
                  <a:lnTo>
                    <a:pt x="112868" y="90828"/>
                  </a:lnTo>
                  <a:lnTo>
                    <a:pt x="112868" y="90828"/>
                  </a:lnTo>
                  <a:lnTo>
                    <a:pt x="109767" y="89834"/>
                  </a:lnTo>
                  <a:lnTo>
                    <a:pt x="109767" y="89834"/>
                  </a:lnTo>
                  <a:lnTo>
                    <a:pt x="109767" y="90165"/>
                  </a:lnTo>
                  <a:lnTo>
                    <a:pt x="109457" y="90165"/>
                  </a:lnTo>
                  <a:lnTo>
                    <a:pt x="109457" y="90497"/>
                  </a:lnTo>
                  <a:lnTo>
                    <a:pt x="109457" y="90497"/>
                  </a:lnTo>
                  <a:lnTo>
                    <a:pt x="109457" y="90828"/>
                  </a:lnTo>
                  <a:lnTo>
                    <a:pt x="109457" y="90828"/>
                  </a:lnTo>
                  <a:lnTo>
                    <a:pt x="109457" y="91160"/>
                  </a:lnTo>
                  <a:lnTo>
                    <a:pt x="109457" y="91160"/>
                  </a:lnTo>
                  <a:lnTo>
                    <a:pt x="109147" y="91491"/>
                  </a:lnTo>
                  <a:lnTo>
                    <a:pt x="109147" y="91491"/>
                  </a:lnTo>
                  <a:lnTo>
                    <a:pt x="109147" y="91823"/>
                  </a:lnTo>
                  <a:lnTo>
                    <a:pt x="109147" y="91823"/>
                  </a:lnTo>
                  <a:lnTo>
                    <a:pt x="109147" y="92154"/>
                  </a:lnTo>
                  <a:lnTo>
                    <a:pt x="109147" y="92154"/>
                  </a:lnTo>
                  <a:lnTo>
                    <a:pt x="108837" y="92154"/>
                  </a:lnTo>
                  <a:lnTo>
                    <a:pt x="108837" y="92486"/>
                  </a:lnTo>
                  <a:lnTo>
                    <a:pt x="108837" y="92486"/>
                  </a:lnTo>
                  <a:lnTo>
                    <a:pt x="108837" y="92817"/>
                  </a:lnTo>
                  <a:lnTo>
                    <a:pt x="108837" y="92817"/>
                  </a:lnTo>
                  <a:lnTo>
                    <a:pt x="108837" y="93149"/>
                  </a:lnTo>
                  <a:lnTo>
                    <a:pt x="111627" y="94475"/>
                  </a:lnTo>
                  <a:close/>
                  <a:moveTo>
                    <a:pt x="113798" y="83535"/>
                  </a:moveTo>
                  <a:lnTo>
                    <a:pt x="113798" y="83535"/>
                  </a:lnTo>
                  <a:lnTo>
                    <a:pt x="113798" y="83535"/>
                  </a:lnTo>
                  <a:lnTo>
                    <a:pt x="113798" y="83204"/>
                  </a:lnTo>
                  <a:lnTo>
                    <a:pt x="113798" y="82872"/>
                  </a:lnTo>
                  <a:lnTo>
                    <a:pt x="113798" y="82872"/>
                  </a:lnTo>
                  <a:lnTo>
                    <a:pt x="113798" y="82541"/>
                  </a:lnTo>
                  <a:lnTo>
                    <a:pt x="113798" y="82541"/>
                  </a:lnTo>
                  <a:lnTo>
                    <a:pt x="113798" y="82209"/>
                  </a:lnTo>
                  <a:lnTo>
                    <a:pt x="113798" y="81878"/>
                  </a:lnTo>
                  <a:lnTo>
                    <a:pt x="113798" y="81878"/>
                  </a:lnTo>
                  <a:lnTo>
                    <a:pt x="113798" y="81546"/>
                  </a:lnTo>
                  <a:lnTo>
                    <a:pt x="113798" y="81546"/>
                  </a:lnTo>
                  <a:lnTo>
                    <a:pt x="113798" y="81215"/>
                  </a:lnTo>
                  <a:lnTo>
                    <a:pt x="113798" y="81215"/>
                  </a:lnTo>
                  <a:lnTo>
                    <a:pt x="113798" y="80883"/>
                  </a:lnTo>
                  <a:lnTo>
                    <a:pt x="113798" y="80552"/>
                  </a:lnTo>
                  <a:lnTo>
                    <a:pt x="113798" y="80552"/>
                  </a:lnTo>
                  <a:lnTo>
                    <a:pt x="113798" y="80220"/>
                  </a:lnTo>
                  <a:lnTo>
                    <a:pt x="113798" y="80220"/>
                  </a:lnTo>
                  <a:lnTo>
                    <a:pt x="113798" y="79889"/>
                  </a:lnTo>
                  <a:lnTo>
                    <a:pt x="113488" y="79889"/>
                  </a:lnTo>
                  <a:lnTo>
                    <a:pt x="110387" y="80220"/>
                  </a:lnTo>
                  <a:lnTo>
                    <a:pt x="110387" y="80220"/>
                  </a:lnTo>
                  <a:lnTo>
                    <a:pt x="110387" y="80552"/>
                  </a:lnTo>
                  <a:lnTo>
                    <a:pt x="110387" y="80552"/>
                  </a:lnTo>
                  <a:lnTo>
                    <a:pt x="110387" y="80883"/>
                  </a:lnTo>
                  <a:lnTo>
                    <a:pt x="110387" y="80883"/>
                  </a:lnTo>
                  <a:lnTo>
                    <a:pt x="110387" y="81215"/>
                  </a:lnTo>
                  <a:lnTo>
                    <a:pt x="110387" y="81215"/>
                  </a:lnTo>
                  <a:lnTo>
                    <a:pt x="110387" y="81546"/>
                  </a:lnTo>
                  <a:lnTo>
                    <a:pt x="110387" y="81546"/>
                  </a:lnTo>
                  <a:lnTo>
                    <a:pt x="110387" y="81878"/>
                  </a:lnTo>
                  <a:lnTo>
                    <a:pt x="110387" y="81878"/>
                  </a:lnTo>
                  <a:lnTo>
                    <a:pt x="110387" y="82209"/>
                  </a:lnTo>
                  <a:lnTo>
                    <a:pt x="110387" y="82209"/>
                  </a:lnTo>
                  <a:lnTo>
                    <a:pt x="110387" y="82541"/>
                  </a:lnTo>
                  <a:lnTo>
                    <a:pt x="110387" y="82541"/>
                  </a:lnTo>
                  <a:lnTo>
                    <a:pt x="110387" y="82872"/>
                  </a:lnTo>
                  <a:lnTo>
                    <a:pt x="110387" y="82872"/>
                  </a:lnTo>
                  <a:lnTo>
                    <a:pt x="110387" y="83204"/>
                  </a:lnTo>
                  <a:lnTo>
                    <a:pt x="110387" y="83535"/>
                  </a:lnTo>
                  <a:lnTo>
                    <a:pt x="110387" y="83535"/>
                  </a:lnTo>
                  <a:lnTo>
                    <a:pt x="113798" y="83535"/>
                  </a:lnTo>
                  <a:close/>
                  <a:moveTo>
                    <a:pt x="111937" y="72596"/>
                  </a:moveTo>
                  <a:lnTo>
                    <a:pt x="111937" y="72596"/>
                  </a:lnTo>
                  <a:lnTo>
                    <a:pt x="111937" y="72265"/>
                  </a:lnTo>
                  <a:lnTo>
                    <a:pt x="111937" y="72265"/>
                  </a:lnTo>
                  <a:lnTo>
                    <a:pt x="111937" y="71933"/>
                  </a:lnTo>
                  <a:lnTo>
                    <a:pt x="111937" y="71933"/>
                  </a:lnTo>
                  <a:lnTo>
                    <a:pt x="111627" y="71602"/>
                  </a:lnTo>
                  <a:lnTo>
                    <a:pt x="111627" y="71602"/>
                  </a:lnTo>
                  <a:lnTo>
                    <a:pt x="111627" y="71270"/>
                  </a:lnTo>
                  <a:lnTo>
                    <a:pt x="111627" y="71270"/>
                  </a:lnTo>
                  <a:lnTo>
                    <a:pt x="111627" y="70939"/>
                  </a:lnTo>
                  <a:lnTo>
                    <a:pt x="111317" y="70939"/>
                  </a:lnTo>
                  <a:lnTo>
                    <a:pt x="111317" y="70607"/>
                  </a:lnTo>
                  <a:lnTo>
                    <a:pt x="111317" y="70607"/>
                  </a:lnTo>
                  <a:lnTo>
                    <a:pt x="111317" y="70276"/>
                  </a:lnTo>
                  <a:lnTo>
                    <a:pt x="111007" y="69944"/>
                  </a:lnTo>
                  <a:lnTo>
                    <a:pt x="111007" y="69944"/>
                  </a:lnTo>
                  <a:lnTo>
                    <a:pt x="111007" y="69613"/>
                  </a:lnTo>
                  <a:lnTo>
                    <a:pt x="111007" y="69613"/>
                  </a:lnTo>
                  <a:lnTo>
                    <a:pt x="110697" y="69281"/>
                  </a:lnTo>
                  <a:lnTo>
                    <a:pt x="110697" y="69281"/>
                  </a:lnTo>
                  <a:lnTo>
                    <a:pt x="110697" y="68950"/>
                  </a:lnTo>
                  <a:lnTo>
                    <a:pt x="110697" y="68950"/>
                  </a:lnTo>
                  <a:lnTo>
                    <a:pt x="107596" y="70607"/>
                  </a:lnTo>
                  <a:lnTo>
                    <a:pt x="107596" y="70607"/>
                  </a:lnTo>
                  <a:lnTo>
                    <a:pt x="107906" y="70939"/>
                  </a:lnTo>
                  <a:lnTo>
                    <a:pt x="107906" y="70939"/>
                  </a:lnTo>
                  <a:lnTo>
                    <a:pt x="107906" y="71270"/>
                  </a:lnTo>
                  <a:lnTo>
                    <a:pt x="107906" y="71270"/>
                  </a:lnTo>
                  <a:lnTo>
                    <a:pt x="108217" y="71602"/>
                  </a:lnTo>
                  <a:lnTo>
                    <a:pt x="108217" y="71602"/>
                  </a:lnTo>
                  <a:lnTo>
                    <a:pt x="108217" y="71602"/>
                  </a:lnTo>
                  <a:lnTo>
                    <a:pt x="108217" y="71933"/>
                  </a:lnTo>
                  <a:lnTo>
                    <a:pt x="108217" y="71933"/>
                  </a:lnTo>
                  <a:lnTo>
                    <a:pt x="108527" y="72265"/>
                  </a:lnTo>
                  <a:lnTo>
                    <a:pt x="108527" y="72265"/>
                  </a:lnTo>
                  <a:lnTo>
                    <a:pt x="108527" y="72596"/>
                  </a:lnTo>
                  <a:lnTo>
                    <a:pt x="108527" y="72596"/>
                  </a:lnTo>
                  <a:lnTo>
                    <a:pt x="108527" y="72928"/>
                  </a:lnTo>
                  <a:lnTo>
                    <a:pt x="108837" y="72928"/>
                  </a:lnTo>
                  <a:lnTo>
                    <a:pt x="108837" y="73259"/>
                  </a:lnTo>
                  <a:lnTo>
                    <a:pt x="108837" y="73259"/>
                  </a:lnTo>
                  <a:lnTo>
                    <a:pt x="108837" y="73259"/>
                  </a:lnTo>
                  <a:lnTo>
                    <a:pt x="108837" y="73591"/>
                  </a:lnTo>
                  <a:lnTo>
                    <a:pt x="108837" y="73591"/>
                  </a:lnTo>
                  <a:lnTo>
                    <a:pt x="111937" y="72596"/>
                  </a:lnTo>
                  <a:close/>
                  <a:moveTo>
                    <a:pt x="106666" y="62983"/>
                  </a:moveTo>
                  <a:lnTo>
                    <a:pt x="106666" y="62983"/>
                  </a:lnTo>
                  <a:lnTo>
                    <a:pt x="106666" y="62983"/>
                  </a:lnTo>
                  <a:lnTo>
                    <a:pt x="106666" y="62651"/>
                  </a:lnTo>
                  <a:lnTo>
                    <a:pt x="106356" y="62651"/>
                  </a:lnTo>
                  <a:lnTo>
                    <a:pt x="106356" y="62320"/>
                  </a:lnTo>
                  <a:lnTo>
                    <a:pt x="106356" y="62320"/>
                  </a:lnTo>
                  <a:lnTo>
                    <a:pt x="106046" y="62320"/>
                  </a:lnTo>
                  <a:lnTo>
                    <a:pt x="106046" y="61988"/>
                  </a:lnTo>
                  <a:lnTo>
                    <a:pt x="106046" y="61988"/>
                  </a:lnTo>
                  <a:lnTo>
                    <a:pt x="105736" y="61657"/>
                  </a:lnTo>
                  <a:lnTo>
                    <a:pt x="105736" y="61657"/>
                  </a:lnTo>
                  <a:lnTo>
                    <a:pt x="105426" y="61657"/>
                  </a:lnTo>
                  <a:lnTo>
                    <a:pt x="105426" y="61325"/>
                  </a:lnTo>
                  <a:lnTo>
                    <a:pt x="105426" y="61325"/>
                  </a:lnTo>
                  <a:lnTo>
                    <a:pt x="105116" y="60994"/>
                  </a:lnTo>
                  <a:lnTo>
                    <a:pt x="105116" y="60994"/>
                  </a:lnTo>
                  <a:lnTo>
                    <a:pt x="104806" y="60994"/>
                  </a:lnTo>
                  <a:lnTo>
                    <a:pt x="104806" y="60662"/>
                  </a:lnTo>
                  <a:lnTo>
                    <a:pt x="104806" y="60662"/>
                  </a:lnTo>
                  <a:lnTo>
                    <a:pt x="104496" y="60662"/>
                  </a:lnTo>
                  <a:lnTo>
                    <a:pt x="104496" y="60331"/>
                  </a:lnTo>
                  <a:lnTo>
                    <a:pt x="104186" y="60331"/>
                  </a:lnTo>
                  <a:lnTo>
                    <a:pt x="102015" y="62983"/>
                  </a:lnTo>
                  <a:lnTo>
                    <a:pt x="102325" y="62983"/>
                  </a:lnTo>
                  <a:lnTo>
                    <a:pt x="102325" y="62983"/>
                  </a:lnTo>
                  <a:lnTo>
                    <a:pt x="102325" y="63314"/>
                  </a:lnTo>
                  <a:lnTo>
                    <a:pt x="102635" y="63314"/>
                  </a:lnTo>
                  <a:lnTo>
                    <a:pt x="102635" y="63314"/>
                  </a:lnTo>
                  <a:lnTo>
                    <a:pt x="102635" y="63646"/>
                  </a:lnTo>
                  <a:lnTo>
                    <a:pt x="102945" y="63646"/>
                  </a:lnTo>
                  <a:lnTo>
                    <a:pt x="102945" y="63646"/>
                  </a:lnTo>
                  <a:lnTo>
                    <a:pt x="103255" y="63977"/>
                  </a:lnTo>
                  <a:lnTo>
                    <a:pt x="103255" y="63977"/>
                  </a:lnTo>
                  <a:lnTo>
                    <a:pt x="103255" y="63977"/>
                  </a:lnTo>
                  <a:lnTo>
                    <a:pt x="103565" y="64309"/>
                  </a:lnTo>
                  <a:lnTo>
                    <a:pt x="103565" y="64309"/>
                  </a:lnTo>
                  <a:lnTo>
                    <a:pt x="103565" y="64640"/>
                  </a:lnTo>
                  <a:lnTo>
                    <a:pt x="103875" y="64640"/>
                  </a:lnTo>
                  <a:lnTo>
                    <a:pt x="103875" y="64640"/>
                  </a:lnTo>
                  <a:lnTo>
                    <a:pt x="103875" y="64972"/>
                  </a:lnTo>
                  <a:lnTo>
                    <a:pt x="104186" y="64972"/>
                  </a:lnTo>
                  <a:lnTo>
                    <a:pt x="104186" y="64972"/>
                  </a:lnTo>
                  <a:lnTo>
                    <a:pt x="104186" y="65303"/>
                  </a:lnTo>
                  <a:lnTo>
                    <a:pt x="104186" y="65303"/>
                  </a:lnTo>
                  <a:lnTo>
                    <a:pt x="106666" y="62983"/>
                  </a:lnTo>
                  <a:close/>
                  <a:moveTo>
                    <a:pt x="98604" y="56022"/>
                  </a:moveTo>
                  <a:lnTo>
                    <a:pt x="98604" y="56022"/>
                  </a:lnTo>
                  <a:lnTo>
                    <a:pt x="98604" y="56022"/>
                  </a:lnTo>
                  <a:lnTo>
                    <a:pt x="98294" y="56022"/>
                  </a:lnTo>
                  <a:lnTo>
                    <a:pt x="98294" y="55690"/>
                  </a:lnTo>
                  <a:lnTo>
                    <a:pt x="97984" y="55690"/>
                  </a:lnTo>
                  <a:lnTo>
                    <a:pt x="97984" y="55690"/>
                  </a:lnTo>
                  <a:lnTo>
                    <a:pt x="97674" y="55690"/>
                  </a:lnTo>
                  <a:lnTo>
                    <a:pt x="97674" y="55359"/>
                  </a:lnTo>
                  <a:lnTo>
                    <a:pt x="97364" y="55359"/>
                  </a:lnTo>
                  <a:lnTo>
                    <a:pt x="97364" y="55359"/>
                  </a:lnTo>
                  <a:lnTo>
                    <a:pt x="97054" y="55359"/>
                  </a:lnTo>
                  <a:lnTo>
                    <a:pt x="97054" y="55027"/>
                  </a:lnTo>
                  <a:lnTo>
                    <a:pt x="96744" y="55027"/>
                  </a:lnTo>
                  <a:lnTo>
                    <a:pt x="96744" y="55027"/>
                  </a:lnTo>
                  <a:lnTo>
                    <a:pt x="96434" y="55027"/>
                  </a:lnTo>
                  <a:lnTo>
                    <a:pt x="96434" y="55027"/>
                  </a:lnTo>
                  <a:lnTo>
                    <a:pt x="96124" y="54696"/>
                  </a:lnTo>
                  <a:lnTo>
                    <a:pt x="96124" y="54696"/>
                  </a:lnTo>
                  <a:lnTo>
                    <a:pt x="95813" y="54696"/>
                  </a:lnTo>
                  <a:lnTo>
                    <a:pt x="95813" y="54696"/>
                  </a:lnTo>
                  <a:lnTo>
                    <a:pt x="95503" y="54364"/>
                  </a:lnTo>
                  <a:lnTo>
                    <a:pt x="95503" y="54364"/>
                  </a:lnTo>
                  <a:lnTo>
                    <a:pt x="94263" y="57679"/>
                  </a:lnTo>
                  <a:lnTo>
                    <a:pt x="94263" y="57679"/>
                  </a:lnTo>
                  <a:lnTo>
                    <a:pt x="94573" y="58011"/>
                  </a:lnTo>
                  <a:lnTo>
                    <a:pt x="94573" y="58011"/>
                  </a:lnTo>
                  <a:lnTo>
                    <a:pt x="94883" y="58011"/>
                  </a:lnTo>
                  <a:lnTo>
                    <a:pt x="94883" y="58011"/>
                  </a:lnTo>
                  <a:lnTo>
                    <a:pt x="95193" y="58011"/>
                  </a:lnTo>
                  <a:lnTo>
                    <a:pt x="95193" y="58011"/>
                  </a:lnTo>
                  <a:lnTo>
                    <a:pt x="95503" y="58342"/>
                  </a:lnTo>
                  <a:lnTo>
                    <a:pt x="95503" y="58342"/>
                  </a:lnTo>
                  <a:lnTo>
                    <a:pt x="95503" y="58342"/>
                  </a:lnTo>
                  <a:lnTo>
                    <a:pt x="95813" y="58342"/>
                  </a:lnTo>
                  <a:lnTo>
                    <a:pt x="95813" y="58342"/>
                  </a:lnTo>
                  <a:lnTo>
                    <a:pt x="96124" y="58674"/>
                  </a:lnTo>
                  <a:lnTo>
                    <a:pt x="96124" y="58674"/>
                  </a:lnTo>
                  <a:lnTo>
                    <a:pt x="96434" y="58674"/>
                  </a:lnTo>
                  <a:lnTo>
                    <a:pt x="96434" y="58674"/>
                  </a:lnTo>
                  <a:lnTo>
                    <a:pt x="96744" y="59005"/>
                  </a:lnTo>
                  <a:lnTo>
                    <a:pt x="96744" y="59005"/>
                  </a:lnTo>
                  <a:lnTo>
                    <a:pt x="96744" y="59005"/>
                  </a:lnTo>
                  <a:lnTo>
                    <a:pt x="97054" y="59005"/>
                  </a:lnTo>
                  <a:lnTo>
                    <a:pt x="97054" y="59005"/>
                  </a:lnTo>
                  <a:lnTo>
                    <a:pt x="98604" y="56022"/>
                  </a:lnTo>
                  <a:close/>
                  <a:moveTo>
                    <a:pt x="85271" y="45745"/>
                  </a:moveTo>
                  <a:lnTo>
                    <a:pt x="85271" y="45745"/>
                  </a:lnTo>
                  <a:cubicBezTo>
                    <a:pt x="66046" y="45745"/>
                    <a:pt x="50542" y="62651"/>
                    <a:pt x="50542" y="82872"/>
                  </a:cubicBezTo>
                  <a:cubicBezTo>
                    <a:pt x="50542" y="103425"/>
                    <a:pt x="66046" y="120000"/>
                    <a:pt x="85271" y="120000"/>
                  </a:cubicBezTo>
                  <a:cubicBezTo>
                    <a:pt x="104496" y="120000"/>
                    <a:pt x="120000" y="103425"/>
                    <a:pt x="120000" y="82872"/>
                  </a:cubicBezTo>
                  <a:cubicBezTo>
                    <a:pt x="120000" y="62651"/>
                    <a:pt x="104496" y="45745"/>
                    <a:pt x="85271" y="45745"/>
                  </a:cubicBezTo>
                  <a:close/>
                  <a:moveTo>
                    <a:pt x="5581" y="30497"/>
                  </a:moveTo>
                  <a:lnTo>
                    <a:pt x="5581" y="30497"/>
                  </a:lnTo>
                  <a:cubicBezTo>
                    <a:pt x="12093" y="29834"/>
                    <a:pt x="18914" y="29502"/>
                    <a:pt x="25736" y="29171"/>
                  </a:cubicBezTo>
                  <a:cubicBezTo>
                    <a:pt x="21085" y="28839"/>
                    <a:pt x="16434" y="28508"/>
                    <a:pt x="12093" y="27845"/>
                  </a:cubicBezTo>
                  <a:cubicBezTo>
                    <a:pt x="8992" y="27513"/>
                    <a:pt x="6511" y="25193"/>
                    <a:pt x="6511" y="21878"/>
                  </a:cubicBezTo>
                  <a:cubicBezTo>
                    <a:pt x="6511" y="17237"/>
                    <a:pt x="6511" y="12596"/>
                    <a:pt x="6511" y="7624"/>
                  </a:cubicBezTo>
                  <a:cubicBezTo>
                    <a:pt x="6511" y="4309"/>
                    <a:pt x="8992" y="1988"/>
                    <a:pt x="12093" y="1657"/>
                  </a:cubicBezTo>
                  <a:cubicBezTo>
                    <a:pt x="30387" y="0"/>
                    <a:pt x="48372" y="0"/>
                    <a:pt x="66666" y="1657"/>
                  </a:cubicBezTo>
                  <a:cubicBezTo>
                    <a:pt x="69767" y="1988"/>
                    <a:pt x="72248" y="4309"/>
                    <a:pt x="72248" y="7624"/>
                  </a:cubicBezTo>
                  <a:cubicBezTo>
                    <a:pt x="72248" y="12596"/>
                    <a:pt x="72248" y="17237"/>
                    <a:pt x="72248" y="21878"/>
                  </a:cubicBezTo>
                  <a:cubicBezTo>
                    <a:pt x="72248" y="25193"/>
                    <a:pt x="69767" y="27513"/>
                    <a:pt x="66666" y="27845"/>
                  </a:cubicBezTo>
                  <a:cubicBezTo>
                    <a:pt x="60155" y="28839"/>
                    <a:pt x="53643" y="29171"/>
                    <a:pt x="46821" y="29502"/>
                  </a:cubicBezTo>
                  <a:cubicBezTo>
                    <a:pt x="51472" y="29834"/>
                    <a:pt x="55813" y="30165"/>
                    <a:pt x="60155" y="30497"/>
                  </a:cubicBezTo>
                  <a:cubicBezTo>
                    <a:pt x="63255" y="30828"/>
                    <a:pt x="65736" y="33149"/>
                    <a:pt x="65736" y="36464"/>
                  </a:cubicBezTo>
                  <a:lnTo>
                    <a:pt x="65736" y="43425"/>
                  </a:lnTo>
                  <a:cubicBezTo>
                    <a:pt x="62015" y="45414"/>
                    <a:pt x="58604" y="48066"/>
                    <a:pt x="55503" y="51381"/>
                  </a:cubicBezTo>
                  <a:cubicBezTo>
                    <a:pt x="53953" y="53370"/>
                    <a:pt x="52093" y="55359"/>
                    <a:pt x="50852" y="57679"/>
                  </a:cubicBezTo>
                  <a:cubicBezTo>
                    <a:pt x="35658" y="58674"/>
                    <a:pt x="20465" y="58342"/>
                    <a:pt x="5581" y="56685"/>
                  </a:cubicBezTo>
                  <a:cubicBezTo>
                    <a:pt x="2480" y="56353"/>
                    <a:pt x="0" y="54033"/>
                    <a:pt x="0" y="50718"/>
                  </a:cubicBezTo>
                  <a:cubicBezTo>
                    <a:pt x="0" y="46077"/>
                    <a:pt x="0" y="41104"/>
                    <a:pt x="0" y="36464"/>
                  </a:cubicBezTo>
                  <a:cubicBezTo>
                    <a:pt x="0" y="33149"/>
                    <a:pt x="2480" y="30828"/>
                    <a:pt x="5581" y="30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2" name="Shape 432"/>
          <p:cNvSpPr/>
          <p:nvPr/>
        </p:nvSpPr>
        <p:spPr>
          <a:xfrm>
            <a:off x="699289" y="6138514"/>
            <a:ext cx="456129" cy="45804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00" y="0"/>
                </a:moveTo>
                <a:cubicBezTo>
                  <a:pt x="93061" y="0"/>
                  <a:pt x="120000" y="26938"/>
                  <a:pt x="120000" y="60000"/>
                </a:cubicBezTo>
                <a:cubicBezTo>
                  <a:pt x="120000" y="93306"/>
                  <a:pt x="93061" y="120000"/>
                  <a:pt x="60000" y="120000"/>
                </a:cubicBezTo>
                <a:cubicBezTo>
                  <a:pt x="26938" y="120000"/>
                  <a:pt x="0" y="93306"/>
                  <a:pt x="0" y="60000"/>
                </a:cubicBezTo>
                <a:cubicBezTo>
                  <a:pt x="0" y="26938"/>
                  <a:pt x="26938" y="0"/>
                  <a:pt x="60000" y="0"/>
                </a:cubicBezTo>
                <a:close/>
                <a:moveTo>
                  <a:pt x="106775" y="61224"/>
                </a:moveTo>
                <a:cubicBezTo>
                  <a:pt x="106530" y="62204"/>
                  <a:pt x="105551" y="62693"/>
                  <a:pt x="104571" y="62693"/>
                </a:cubicBezTo>
                <a:lnTo>
                  <a:pt x="96489" y="62693"/>
                </a:lnTo>
                <a:cubicBezTo>
                  <a:pt x="95755" y="62693"/>
                  <a:pt x="95020" y="62448"/>
                  <a:pt x="94530" y="61959"/>
                </a:cubicBezTo>
                <a:lnTo>
                  <a:pt x="60000" y="25714"/>
                </a:lnTo>
                <a:lnTo>
                  <a:pt x="25469" y="61959"/>
                </a:lnTo>
                <a:cubicBezTo>
                  <a:pt x="24979" y="62448"/>
                  <a:pt x="24244" y="62693"/>
                  <a:pt x="23510" y="62693"/>
                </a:cubicBezTo>
                <a:lnTo>
                  <a:pt x="15428" y="62693"/>
                </a:lnTo>
                <a:cubicBezTo>
                  <a:pt x="14448" y="62693"/>
                  <a:pt x="13469" y="62204"/>
                  <a:pt x="13224" y="61224"/>
                </a:cubicBezTo>
                <a:cubicBezTo>
                  <a:pt x="12734" y="60244"/>
                  <a:pt x="12979" y="59265"/>
                  <a:pt x="13714" y="58530"/>
                </a:cubicBezTo>
                <a:lnTo>
                  <a:pt x="57795" y="12734"/>
                </a:lnTo>
                <a:cubicBezTo>
                  <a:pt x="58285" y="12000"/>
                  <a:pt x="59265" y="11755"/>
                  <a:pt x="60000" y="11755"/>
                </a:cubicBezTo>
                <a:cubicBezTo>
                  <a:pt x="60734" y="11755"/>
                  <a:pt x="61714" y="12000"/>
                  <a:pt x="62204" y="12734"/>
                </a:cubicBezTo>
                <a:lnTo>
                  <a:pt x="106285" y="58530"/>
                </a:lnTo>
                <a:cubicBezTo>
                  <a:pt x="107020" y="59265"/>
                  <a:pt x="107265" y="60244"/>
                  <a:pt x="106775" y="61224"/>
                </a:cubicBezTo>
                <a:close/>
                <a:moveTo>
                  <a:pt x="27673" y="65387"/>
                </a:moveTo>
                <a:lnTo>
                  <a:pt x="27673" y="65387"/>
                </a:lnTo>
                <a:lnTo>
                  <a:pt x="27673" y="92816"/>
                </a:lnTo>
                <a:cubicBezTo>
                  <a:pt x="27673" y="95265"/>
                  <a:pt x="29387" y="97469"/>
                  <a:pt x="31591" y="97469"/>
                </a:cubicBezTo>
                <a:lnTo>
                  <a:pt x="49469" y="97469"/>
                </a:lnTo>
                <a:lnTo>
                  <a:pt x="49469" y="67591"/>
                </a:lnTo>
                <a:cubicBezTo>
                  <a:pt x="49469" y="65142"/>
                  <a:pt x="51673" y="62938"/>
                  <a:pt x="54122" y="62938"/>
                </a:cubicBezTo>
                <a:lnTo>
                  <a:pt x="65877" y="62938"/>
                </a:lnTo>
                <a:cubicBezTo>
                  <a:pt x="68326" y="62938"/>
                  <a:pt x="70530" y="65142"/>
                  <a:pt x="70530" y="67591"/>
                </a:cubicBezTo>
                <a:lnTo>
                  <a:pt x="70530" y="97469"/>
                </a:lnTo>
                <a:lnTo>
                  <a:pt x="88408" y="97469"/>
                </a:lnTo>
                <a:cubicBezTo>
                  <a:pt x="90612" y="97469"/>
                  <a:pt x="92326" y="95265"/>
                  <a:pt x="92326" y="92816"/>
                </a:cubicBezTo>
                <a:lnTo>
                  <a:pt x="92326" y="65632"/>
                </a:lnTo>
                <a:lnTo>
                  <a:pt x="60000" y="31836"/>
                </a:lnTo>
                <a:lnTo>
                  <a:pt x="27673" y="6538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622937" y="4694751"/>
            <a:ext cx="9190185" cy="1080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500" b="1">
                <a:solidFill>
                  <a:srgbClr val="294A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lang="en-US" sz="6500" b="1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141466" y="6206742"/>
            <a:ext cx="5235537" cy="3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28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'Let's do it' Group</a:t>
            </a:r>
            <a:endParaRPr lang="en-US" sz="2800" b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0661652" y="5151828"/>
            <a:ext cx="1318104" cy="131954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538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5383"/>
                </a:lnTo>
                <a:lnTo>
                  <a:pt x="94408" y="105383"/>
                </a:lnTo>
                <a:lnTo>
                  <a:pt x="4169" y="15095"/>
                </a:lnTo>
                <a:lnTo>
                  <a:pt x="14520" y="4744"/>
                </a:lnTo>
                <a:lnTo>
                  <a:pt x="105383" y="95654"/>
                </a:lnTo>
                <a:lnTo>
                  <a:pt x="105383" y="0"/>
                </a:lnTo>
                <a:close/>
              </a:path>
            </a:pathLst>
          </a:custGeom>
          <a:solidFill>
            <a:srgbClr val="B4B4B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" y="3933055"/>
            <a:ext cx="7145630" cy="815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7133089" y="3933055"/>
            <a:ext cx="1266711" cy="81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8399802" y="3933055"/>
            <a:ext cx="1265143" cy="815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664946" y="3933055"/>
            <a:ext cx="1266711" cy="815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0931657" y="3933055"/>
            <a:ext cx="1265143" cy="815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94A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1" name="Shape 441" descr="微信截图_201709112157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0989" y="203200"/>
            <a:ext cx="2978150" cy="77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382455" y="4659562"/>
            <a:ext cx="640972" cy="65152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45229" y="0"/>
                </a:moveTo>
                <a:lnTo>
                  <a:pt x="45229" y="4429"/>
                </a:lnTo>
                <a:lnTo>
                  <a:pt x="45229" y="17516"/>
                </a:lnTo>
                <a:lnTo>
                  <a:pt x="45229" y="76107"/>
                </a:lnTo>
                <a:cubicBezTo>
                  <a:pt x="40543" y="72281"/>
                  <a:pt x="33412" y="69865"/>
                  <a:pt x="25263" y="69865"/>
                </a:cubicBezTo>
                <a:cubicBezTo>
                  <a:pt x="11205" y="69865"/>
                  <a:pt x="0" y="76912"/>
                  <a:pt x="0" y="85570"/>
                </a:cubicBezTo>
                <a:cubicBezTo>
                  <a:pt x="0" y="94429"/>
                  <a:pt x="11205" y="101476"/>
                  <a:pt x="25263" y="101476"/>
                </a:cubicBezTo>
                <a:cubicBezTo>
                  <a:pt x="38302" y="101476"/>
                  <a:pt x="48896" y="95234"/>
                  <a:pt x="50322" y="87382"/>
                </a:cubicBezTo>
                <a:lnTo>
                  <a:pt x="50322" y="87382"/>
                </a:lnTo>
                <a:lnTo>
                  <a:pt x="50322" y="18523"/>
                </a:lnTo>
                <a:lnTo>
                  <a:pt x="114906" y="30201"/>
                </a:lnTo>
                <a:lnTo>
                  <a:pt x="114906" y="94630"/>
                </a:lnTo>
                <a:cubicBezTo>
                  <a:pt x="110220" y="90805"/>
                  <a:pt x="103089" y="88389"/>
                  <a:pt x="94940" y="88389"/>
                </a:cubicBezTo>
                <a:cubicBezTo>
                  <a:pt x="80882" y="88389"/>
                  <a:pt x="69677" y="95436"/>
                  <a:pt x="69677" y="104295"/>
                </a:cubicBezTo>
                <a:cubicBezTo>
                  <a:pt x="69677" y="112953"/>
                  <a:pt x="80882" y="120000"/>
                  <a:pt x="94940" y="120000"/>
                </a:cubicBezTo>
                <a:cubicBezTo>
                  <a:pt x="108794" y="120000"/>
                  <a:pt x="120000" y="112953"/>
                  <a:pt x="120000" y="104295"/>
                </a:cubicBezTo>
                <a:lnTo>
                  <a:pt x="120000" y="104295"/>
                </a:lnTo>
                <a:lnTo>
                  <a:pt x="120000" y="31208"/>
                </a:lnTo>
                <a:lnTo>
                  <a:pt x="120000" y="21543"/>
                </a:lnTo>
                <a:lnTo>
                  <a:pt x="120000" y="13691"/>
                </a:lnTo>
                <a:lnTo>
                  <a:pt x="452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750705" y="4638462"/>
            <a:ext cx="680539" cy="68053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6538" y="62592"/>
                </a:moveTo>
                <a:cubicBezTo>
                  <a:pt x="120000" y="49152"/>
                  <a:pt x="120000" y="27072"/>
                  <a:pt x="106538" y="13632"/>
                </a:cubicBezTo>
                <a:cubicBezTo>
                  <a:pt x="92884" y="0"/>
                  <a:pt x="70769" y="0"/>
                  <a:pt x="57307" y="13632"/>
                </a:cubicBezTo>
                <a:cubicBezTo>
                  <a:pt x="46346" y="24384"/>
                  <a:pt x="44230" y="40896"/>
                  <a:pt x="50961" y="53952"/>
                </a:cubicBezTo>
                <a:cubicBezTo>
                  <a:pt x="50576" y="54144"/>
                  <a:pt x="50384" y="54336"/>
                  <a:pt x="50000" y="54528"/>
                </a:cubicBezTo>
                <a:lnTo>
                  <a:pt x="1730" y="102720"/>
                </a:lnTo>
                <a:cubicBezTo>
                  <a:pt x="0" y="104640"/>
                  <a:pt x="384" y="107904"/>
                  <a:pt x="2692" y="110400"/>
                </a:cubicBezTo>
                <a:lnTo>
                  <a:pt x="9423" y="117120"/>
                </a:lnTo>
                <a:cubicBezTo>
                  <a:pt x="11923" y="119424"/>
                  <a:pt x="15192" y="120000"/>
                  <a:pt x="17115" y="118080"/>
                </a:cubicBezTo>
                <a:lnTo>
                  <a:pt x="65384" y="69888"/>
                </a:lnTo>
                <a:cubicBezTo>
                  <a:pt x="65576" y="69696"/>
                  <a:pt x="65769" y="69312"/>
                  <a:pt x="65961" y="68928"/>
                </a:cubicBezTo>
                <a:cubicBezTo>
                  <a:pt x="79038" y="75648"/>
                  <a:pt x="95576" y="73536"/>
                  <a:pt x="106538" y="62592"/>
                </a:cubicBezTo>
                <a:close/>
                <a:moveTo>
                  <a:pt x="18461" y="108672"/>
                </a:moveTo>
                <a:lnTo>
                  <a:pt x="18461" y="108672"/>
                </a:lnTo>
                <a:cubicBezTo>
                  <a:pt x="17692" y="109632"/>
                  <a:pt x="15961" y="109440"/>
                  <a:pt x="14807" y="108288"/>
                </a:cubicBezTo>
                <a:lnTo>
                  <a:pt x="11538" y="105024"/>
                </a:lnTo>
                <a:cubicBezTo>
                  <a:pt x="10384" y="103872"/>
                  <a:pt x="10192" y="102144"/>
                  <a:pt x="11153" y="101376"/>
                </a:cubicBezTo>
                <a:lnTo>
                  <a:pt x="34423" y="78144"/>
                </a:lnTo>
                <a:cubicBezTo>
                  <a:pt x="35192" y="77376"/>
                  <a:pt x="36923" y="77568"/>
                  <a:pt x="38076" y="78720"/>
                </a:cubicBezTo>
                <a:lnTo>
                  <a:pt x="41153" y="81984"/>
                </a:lnTo>
                <a:cubicBezTo>
                  <a:pt x="42307" y="83136"/>
                  <a:pt x="42500" y="84672"/>
                  <a:pt x="41730" y="85632"/>
                </a:cubicBezTo>
                <a:lnTo>
                  <a:pt x="18461" y="108672"/>
                </a:lnTo>
                <a:close/>
                <a:moveTo>
                  <a:pt x="61730" y="58176"/>
                </a:moveTo>
                <a:lnTo>
                  <a:pt x="61730" y="58176"/>
                </a:lnTo>
                <a:cubicBezTo>
                  <a:pt x="50769" y="47040"/>
                  <a:pt x="50769" y="29184"/>
                  <a:pt x="61730" y="18048"/>
                </a:cubicBezTo>
                <a:cubicBezTo>
                  <a:pt x="72884" y="6912"/>
                  <a:pt x="90769" y="6912"/>
                  <a:pt x="101923" y="18048"/>
                </a:cubicBezTo>
                <a:cubicBezTo>
                  <a:pt x="113076" y="29184"/>
                  <a:pt x="113076" y="47040"/>
                  <a:pt x="101923" y="58176"/>
                </a:cubicBezTo>
                <a:cubicBezTo>
                  <a:pt x="90769" y="69120"/>
                  <a:pt x="72884" y="69120"/>
                  <a:pt x="61730" y="581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7163796" y="4656925"/>
            <a:ext cx="651523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00" y="0"/>
                </a:moveTo>
                <a:cubicBezTo>
                  <a:pt x="26778" y="0"/>
                  <a:pt x="0" y="26755"/>
                  <a:pt x="0" y="59900"/>
                </a:cubicBezTo>
                <a:cubicBezTo>
                  <a:pt x="0" y="93044"/>
                  <a:pt x="26778" y="120000"/>
                  <a:pt x="60000" y="120000"/>
                </a:cubicBezTo>
                <a:cubicBezTo>
                  <a:pt x="93221" y="120000"/>
                  <a:pt x="120000" y="93044"/>
                  <a:pt x="120000" y="59900"/>
                </a:cubicBezTo>
                <a:cubicBezTo>
                  <a:pt x="120000" y="26755"/>
                  <a:pt x="93221" y="0"/>
                  <a:pt x="60000" y="0"/>
                </a:cubicBezTo>
                <a:close/>
                <a:moveTo>
                  <a:pt x="60000" y="115607"/>
                </a:moveTo>
                <a:lnTo>
                  <a:pt x="60000" y="115607"/>
                </a:lnTo>
                <a:cubicBezTo>
                  <a:pt x="29194" y="115607"/>
                  <a:pt x="4228" y="90648"/>
                  <a:pt x="4228" y="59900"/>
                </a:cubicBezTo>
                <a:cubicBezTo>
                  <a:pt x="4228" y="29151"/>
                  <a:pt x="29194" y="4193"/>
                  <a:pt x="60000" y="4193"/>
                </a:cubicBezTo>
                <a:cubicBezTo>
                  <a:pt x="90805" y="4193"/>
                  <a:pt x="115771" y="29151"/>
                  <a:pt x="115771" y="59900"/>
                </a:cubicBezTo>
                <a:cubicBezTo>
                  <a:pt x="115771" y="90648"/>
                  <a:pt x="90805" y="115607"/>
                  <a:pt x="60000" y="115607"/>
                </a:cubicBezTo>
                <a:close/>
                <a:moveTo>
                  <a:pt x="60000" y="7986"/>
                </a:moveTo>
                <a:lnTo>
                  <a:pt x="60000" y="7986"/>
                </a:lnTo>
                <a:cubicBezTo>
                  <a:pt x="31208" y="7986"/>
                  <a:pt x="8053" y="31148"/>
                  <a:pt x="8053" y="59900"/>
                </a:cubicBezTo>
                <a:cubicBezTo>
                  <a:pt x="8053" y="88652"/>
                  <a:pt x="31208" y="112013"/>
                  <a:pt x="60000" y="112013"/>
                </a:cubicBezTo>
                <a:cubicBezTo>
                  <a:pt x="88791" y="112013"/>
                  <a:pt x="111946" y="88652"/>
                  <a:pt x="111946" y="59900"/>
                </a:cubicBezTo>
                <a:cubicBezTo>
                  <a:pt x="111946" y="31148"/>
                  <a:pt x="88791" y="7986"/>
                  <a:pt x="60000" y="7986"/>
                </a:cubicBezTo>
                <a:close/>
                <a:moveTo>
                  <a:pt x="61208" y="91447"/>
                </a:moveTo>
                <a:lnTo>
                  <a:pt x="61208" y="91447"/>
                </a:lnTo>
                <a:cubicBezTo>
                  <a:pt x="63221" y="91846"/>
                  <a:pt x="65234" y="88851"/>
                  <a:pt x="66644" y="87054"/>
                </a:cubicBezTo>
                <a:cubicBezTo>
                  <a:pt x="68053" y="85257"/>
                  <a:pt x="69060" y="82662"/>
                  <a:pt x="70872" y="82262"/>
                </a:cubicBezTo>
                <a:cubicBezTo>
                  <a:pt x="72483" y="83460"/>
                  <a:pt x="70671" y="85856"/>
                  <a:pt x="69664" y="87254"/>
                </a:cubicBezTo>
                <a:cubicBezTo>
                  <a:pt x="67046" y="91247"/>
                  <a:pt x="61812" y="97237"/>
                  <a:pt x="57583" y="98835"/>
                </a:cubicBezTo>
                <a:cubicBezTo>
                  <a:pt x="51342" y="101031"/>
                  <a:pt x="44496" y="98835"/>
                  <a:pt x="43892" y="93044"/>
                </a:cubicBezTo>
                <a:cubicBezTo>
                  <a:pt x="43489" y="90049"/>
                  <a:pt x="45100" y="85457"/>
                  <a:pt x="46308" y="81663"/>
                </a:cubicBezTo>
                <a:cubicBezTo>
                  <a:pt x="48724" y="74076"/>
                  <a:pt x="50536" y="69284"/>
                  <a:pt x="53154" y="61098"/>
                </a:cubicBezTo>
                <a:cubicBezTo>
                  <a:pt x="54966" y="55307"/>
                  <a:pt x="58993" y="45524"/>
                  <a:pt x="49127" y="47520"/>
                </a:cubicBezTo>
                <a:cubicBezTo>
                  <a:pt x="49127" y="44925"/>
                  <a:pt x="51744" y="44725"/>
                  <a:pt x="53758" y="44326"/>
                </a:cubicBezTo>
                <a:cubicBezTo>
                  <a:pt x="60201" y="43327"/>
                  <a:pt x="67449" y="42129"/>
                  <a:pt x="74295" y="41730"/>
                </a:cubicBezTo>
                <a:cubicBezTo>
                  <a:pt x="71073" y="52512"/>
                  <a:pt x="66644" y="65291"/>
                  <a:pt x="62818" y="77470"/>
                </a:cubicBezTo>
                <a:cubicBezTo>
                  <a:pt x="61610" y="81264"/>
                  <a:pt x="56979" y="90049"/>
                  <a:pt x="61208" y="91447"/>
                </a:cubicBezTo>
                <a:close/>
                <a:moveTo>
                  <a:pt x="65637" y="37737"/>
                </a:moveTo>
                <a:lnTo>
                  <a:pt x="65637" y="37737"/>
                </a:lnTo>
                <a:cubicBezTo>
                  <a:pt x="56979" y="36339"/>
                  <a:pt x="56577" y="21763"/>
                  <a:pt x="66442" y="20366"/>
                </a:cubicBezTo>
                <a:cubicBezTo>
                  <a:pt x="79932" y="18169"/>
                  <a:pt x="79328" y="40133"/>
                  <a:pt x="65637" y="377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0091415" y="3565051"/>
            <a:ext cx="706917" cy="69636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44814" y="37370"/>
                </a:moveTo>
                <a:lnTo>
                  <a:pt x="31481" y="52582"/>
                </a:lnTo>
                <a:lnTo>
                  <a:pt x="28333" y="49953"/>
                </a:lnTo>
                <a:lnTo>
                  <a:pt x="41851" y="34366"/>
                </a:lnTo>
                <a:lnTo>
                  <a:pt x="41851" y="34366"/>
                </a:lnTo>
                <a:lnTo>
                  <a:pt x="44444" y="31361"/>
                </a:lnTo>
                <a:lnTo>
                  <a:pt x="58518" y="43943"/>
                </a:lnTo>
                <a:lnTo>
                  <a:pt x="67777" y="33239"/>
                </a:lnTo>
                <a:lnTo>
                  <a:pt x="66111" y="31737"/>
                </a:lnTo>
                <a:cubicBezTo>
                  <a:pt x="65555" y="31361"/>
                  <a:pt x="65740" y="30610"/>
                  <a:pt x="66481" y="30422"/>
                </a:cubicBezTo>
                <a:lnTo>
                  <a:pt x="69074" y="29671"/>
                </a:lnTo>
                <a:cubicBezTo>
                  <a:pt x="69814" y="29295"/>
                  <a:pt x="71111" y="28920"/>
                  <a:pt x="71851" y="28732"/>
                </a:cubicBezTo>
                <a:lnTo>
                  <a:pt x="74444" y="27981"/>
                </a:lnTo>
                <a:cubicBezTo>
                  <a:pt x="75185" y="27605"/>
                  <a:pt x="75740" y="28169"/>
                  <a:pt x="75555" y="28920"/>
                </a:cubicBezTo>
                <a:lnTo>
                  <a:pt x="75000" y="31361"/>
                </a:lnTo>
                <a:cubicBezTo>
                  <a:pt x="74814" y="32300"/>
                  <a:pt x="74444" y="33615"/>
                  <a:pt x="74444" y="34366"/>
                </a:cubicBezTo>
                <a:lnTo>
                  <a:pt x="73888" y="36807"/>
                </a:lnTo>
                <a:cubicBezTo>
                  <a:pt x="73703" y="37558"/>
                  <a:pt x="73148" y="37934"/>
                  <a:pt x="72407" y="37370"/>
                </a:cubicBezTo>
                <a:lnTo>
                  <a:pt x="70925" y="36056"/>
                </a:lnTo>
                <a:lnTo>
                  <a:pt x="59074" y="49765"/>
                </a:lnTo>
                <a:lnTo>
                  <a:pt x="59074" y="49765"/>
                </a:lnTo>
                <a:lnTo>
                  <a:pt x="58888" y="49953"/>
                </a:lnTo>
                <a:lnTo>
                  <a:pt x="44814" y="37370"/>
                </a:lnTo>
                <a:close/>
                <a:moveTo>
                  <a:pt x="114074" y="115492"/>
                </a:moveTo>
                <a:cubicBezTo>
                  <a:pt x="110925" y="118497"/>
                  <a:pt x="107037" y="120000"/>
                  <a:pt x="102962" y="120000"/>
                </a:cubicBezTo>
                <a:cubicBezTo>
                  <a:pt x="99074" y="120000"/>
                  <a:pt x="95000" y="118497"/>
                  <a:pt x="92037" y="115492"/>
                </a:cubicBezTo>
                <a:lnTo>
                  <a:pt x="73333" y="96901"/>
                </a:lnTo>
                <a:cubicBezTo>
                  <a:pt x="66481" y="100469"/>
                  <a:pt x="58703" y="102535"/>
                  <a:pt x="50370" y="102535"/>
                </a:cubicBezTo>
                <a:cubicBezTo>
                  <a:pt x="22592" y="102535"/>
                  <a:pt x="0" y="79624"/>
                  <a:pt x="0" y="51267"/>
                </a:cubicBezTo>
                <a:cubicBezTo>
                  <a:pt x="0" y="23098"/>
                  <a:pt x="22592" y="0"/>
                  <a:pt x="50370" y="0"/>
                </a:cubicBezTo>
                <a:cubicBezTo>
                  <a:pt x="78333" y="0"/>
                  <a:pt x="100925" y="23098"/>
                  <a:pt x="100925" y="51267"/>
                </a:cubicBezTo>
                <a:cubicBezTo>
                  <a:pt x="100925" y="59718"/>
                  <a:pt x="98888" y="67605"/>
                  <a:pt x="95370" y="74553"/>
                </a:cubicBezTo>
                <a:lnTo>
                  <a:pt x="114074" y="93145"/>
                </a:lnTo>
                <a:cubicBezTo>
                  <a:pt x="120000" y="99342"/>
                  <a:pt x="120000" y="109295"/>
                  <a:pt x="114074" y="115492"/>
                </a:cubicBezTo>
                <a:close/>
                <a:moveTo>
                  <a:pt x="50370" y="95962"/>
                </a:moveTo>
                <a:lnTo>
                  <a:pt x="50370" y="95962"/>
                </a:lnTo>
                <a:cubicBezTo>
                  <a:pt x="74814" y="95962"/>
                  <a:pt x="94444" y="76056"/>
                  <a:pt x="94444" y="51267"/>
                </a:cubicBezTo>
                <a:cubicBezTo>
                  <a:pt x="94444" y="26666"/>
                  <a:pt x="74814" y="6572"/>
                  <a:pt x="50370" y="6572"/>
                </a:cubicBezTo>
                <a:cubicBezTo>
                  <a:pt x="26111" y="6572"/>
                  <a:pt x="6481" y="26666"/>
                  <a:pt x="6481" y="51267"/>
                </a:cubicBezTo>
                <a:cubicBezTo>
                  <a:pt x="6481" y="76056"/>
                  <a:pt x="26111" y="95962"/>
                  <a:pt x="50370" y="95962"/>
                </a:cubicBezTo>
                <a:close/>
                <a:moveTo>
                  <a:pt x="80370" y="71361"/>
                </a:moveTo>
                <a:cubicBezTo>
                  <a:pt x="81481" y="71361"/>
                  <a:pt x="82407" y="72300"/>
                  <a:pt x="82407" y="73427"/>
                </a:cubicBezTo>
                <a:cubicBezTo>
                  <a:pt x="82407" y="74553"/>
                  <a:pt x="81481" y="75305"/>
                  <a:pt x="80370" y="75305"/>
                </a:cubicBezTo>
                <a:lnTo>
                  <a:pt x="75740" y="75305"/>
                </a:lnTo>
                <a:lnTo>
                  <a:pt x="68148" y="75305"/>
                </a:lnTo>
                <a:lnTo>
                  <a:pt x="62592" y="75305"/>
                </a:lnTo>
                <a:lnTo>
                  <a:pt x="54814" y="75305"/>
                </a:lnTo>
                <a:lnTo>
                  <a:pt x="49259" y="75305"/>
                </a:lnTo>
                <a:lnTo>
                  <a:pt x="41481" y="75305"/>
                </a:lnTo>
                <a:lnTo>
                  <a:pt x="35925" y="75305"/>
                </a:lnTo>
                <a:lnTo>
                  <a:pt x="28148" y="75305"/>
                </a:lnTo>
                <a:lnTo>
                  <a:pt x="20555" y="75305"/>
                </a:lnTo>
                <a:lnTo>
                  <a:pt x="20555" y="75305"/>
                </a:lnTo>
                <a:cubicBezTo>
                  <a:pt x="19444" y="75305"/>
                  <a:pt x="18518" y="74553"/>
                  <a:pt x="18518" y="73427"/>
                </a:cubicBezTo>
                <a:lnTo>
                  <a:pt x="18518" y="29107"/>
                </a:lnTo>
                <a:cubicBezTo>
                  <a:pt x="18518" y="28169"/>
                  <a:pt x="19444" y="27230"/>
                  <a:pt x="20555" y="27230"/>
                </a:cubicBezTo>
                <a:cubicBezTo>
                  <a:pt x="21666" y="27230"/>
                  <a:pt x="22407" y="28169"/>
                  <a:pt x="22407" y="29107"/>
                </a:cubicBezTo>
                <a:lnTo>
                  <a:pt x="22592" y="71361"/>
                </a:lnTo>
                <a:lnTo>
                  <a:pt x="28148" y="71361"/>
                </a:lnTo>
                <a:lnTo>
                  <a:pt x="28148" y="62159"/>
                </a:lnTo>
                <a:cubicBezTo>
                  <a:pt x="28148" y="61032"/>
                  <a:pt x="29074" y="60093"/>
                  <a:pt x="30185" y="60093"/>
                </a:cubicBezTo>
                <a:lnTo>
                  <a:pt x="33888" y="60093"/>
                </a:lnTo>
                <a:cubicBezTo>
                  <a:pt x="35000" y="60093"/>
                  <a:pt x="35925" y="61032"/>
                  <a:pt x="35925" y="62159"/>
                </a:cubicBezTo>
                <a:lnTo>
                  <a:pt x="35925" y="71361"/>
                </a:lnTo>
                <a:lnTo>
                  <a:pt x="41481" y="71361"/>
                </a:lnTo>
                <a:lnTo>
                  <a:pt x="41481" y="48075"/>
                </a:lnTo>
                <a:cubicBezTo>
                  <a:pt x="41481" y="46948"/>
                  <a:pt x="42407" y="46009"/>
                  <a:pt x="43518" y="46009"/>
                </a:cubicBezTo>
                <a:lnTo>
                  <a:pt x="47222" y="46009"/>
                </a:lnTo>
                <a:cubicBezTo>
                  <a:pt x="48333" y="46009"/>
                  <a:pt x="49259" y="46948"/>
                  <a:pt x="49259" y="48075"/>
                </a:cubicBezTo>
                <a:lnTo>
                  <a:pt x="49259" y="71361"/>
                </a:lnTo>
                <a:lnTo>
                  <a:pt x="54814" y="71361"/>
                </a:lnTo>
                <a:lnTo>
                  <a:pt x="54814" y="54835"/>
                </a:lnTo>
                <a:cubicBezTo>
                  <a:pt x="54814" y="53708"/>
                  <a:pt x="55555" y="52957"/>
                  <a:pt x="56851" y="52957"/>
                </a:cubicBezTo>
                <a:lnTo>
                  <a:pt x="60555" y="52957"/>
                </a:lnTo>
                <a:cubicBezTo>
                  <a:pt x="61666" y="52957"/>
                  <a:pt x="62592" y="53708"/>
                  <a:pt x="62592" y="54835"/>
                </a:cubicBezTo>
                <a:lnTo>
                  <a:pt x="62592" y="71361"/>
                </a:lnTo>
                <a:lnTo>
                  <a:pt x="68148" y="71361"/>
                </a:lnTo>
                <a:lnTo>
                  <a:pt x="68148" y="43380"/>
                </a:lnTo>
                <a:cubicBezTo>
                  <a:pt x="68148" y="42253"/>
                  <a:pt x="68888" y="41314"/>
                  <a:pt x="70000" y="41314"/>
                </a:cubicBezTo>
                <a:lnTo>
                  <a:pt x="73888" y="41314"/>
                </a:lnTo>
                <a:cubicBezTo>
                  <a:pt x="75000" y="41314"/>
                  <a:pt x="75740" y="42253"/>
                  <a:pt x="75740" y="43380"/>
                </a:cubicBezTo>
                <a:lnTo>
                  <a:pt x="75740" y="71361"/>
                </a:lnTo>
                <a:lnTo>
                  <a:pt x="80370" y="7136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0091415" y="1683241"/>
            <a:ext cx="627785" cy="664712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8908" y="17142"/>
                </a:moveTo>
                <a:lnTo>
                  <a:pt x="5615" y="17142"/>
                </a:lnTo>
                <a:lnTo>
                  <a:pt x="5615" y="9458"/>
                </a:lnTo>
                <a:lnTo>
                  <a:pt x="28908" y="9458"/>
                </a:lnTo>
                <a:lnTo>
                  <a:pt x="28908" y="17142"/>
                </a:lnTo>
                <a:close/>
                <a:moveTo>
                  <a:pt x="28908" y="35270"/>
                </a:moveTo>
                <a:lnTo>
                  <a:pt x="5615" y="35270"/>
                </a:lnTo>
                <a:lnTo>
                  <a:pt x="5615" y="27586"/>
                </a:lnTo>
                <a:lnTo>
                  <a:pt x="28908" y="27586"/>
                </a:lnTo>
                <a:lnTo>
                  <a:pt x="28908" y="35270"/>
                </a:lnTo>
                <a:close/>
                <a:moveTo>
                  <a:pt x="28908" y="53399"/>
                </a:moveTo>
                <a:lnTo>
                  <a:pt x="5615" y="53399"/>
                </a:lnTo>
                <a:lnTo>
                  <a:pt x="5615" y="45714"/>
                </a:lnTo>
                <a:lnTo>
                  <a:pt x="28908" y="45714"/>
                </a:lnTo>
                <a:lnTo>
                  <a:pt x="28908" y="53399"/>
                </a:lnTo>
                <a:close/>
                <a:moveTo>
                  <a:pt x="0" y="120000"/>
                </a:moveTo>
                <a:lnTo>
                  <a:pt x="34523" y="120000"/>
                </a:lnTo>
                <a:lnTo>
                  <a:pt x="34523" y="0"/>
                </a:lnTo>
                <a:lnTo>
                  <a:pt x="0" y="0"/>
                </a:lnTo>
                <a:lnTo>
                  <a:pt x="0" y="120000"/>
                </a:lnTo>
                <a:close/>
                <a:moveTo>
                  <a:pt x="71542" y="17142"/>
                </a:moveTo>
                <a:lnTo>
                  <a:pt x="48249" y="17142"/>
                </a:lnTo>
                <a:lnTo>
                  <a:pt x="48249" y="9458"/>
                </a:lnTo>
                <a:lnTo>
                  <a:pt x="71542" y="9458"/>
                </a:lnTo>
                <a:lnTo>
                  <a:pt x="71542" y="17142"/>
                </a:lnTo>
                <a:close/>
                <a:moveTo>
                  <a:pt x="71542" y="35270"/>
                </a:moveTo>
                <a:lnTo>
                  <a:pt x="48249" y="35270"/>
                </a:lnTo>
                <a:lnTo>
                  <a:pt x="48249" y="27586"/>
                </a:lnTo>
                <a:lnTo>
                  <a:pt x="71542" y="27586"/>
                </a:lnTo>
                <a:lnTo>
                  <a:pt x="71542" y="35270"/>
                </a:lnTo>
                <a:close/>
                <a:moveTo>
                  <a:pt x="71542" y="53399"/>
                </a:moveTo>
                <a:lnTo>
                  <a:pt x="48249" y="53399"/>
                </a:lnTo>
                <a:lnTo>
                  <a:pt x="48249" y="45714"/>
                </a:lnTo>
                <a:lnTo>
                  <a:pt x="71542" y="45714"/>
                </a:lnTo>
                <a:lnTo>
                  <a:pt x="71542" y="53399"/>
                </a:lnTo>
                <a:close/>
                <a:moveTo>
                  <a:pt x="42634" y="120000"/>
                </a:moveTo>
                <a:lnTo>
                  <a:pt x="77157" y="120000"/>
                </a:lnTo>
                <a:lnTo>
                  <a:pt x="77157" y="0"/>
                </a:lnTo>
                <a:lnTo>
                  <a:pt x="42634" y="0"/>
                </a:lnTo>
                <a:lnTo>
                  <a:pt x="42634" y="120000"/>
                </a:lnTo>
                <a:close/>
                <a:moveTo>
                  <a:pt x="114176" y="17142"/>
                </a:moveTo>
                <a:lnTo>
                  <a:pt x="90883" y="17142"/>
                </a:lnTo>
                <a:lnTo>
                  <a:pt x="90883" y="9458"/>
                </a:lnTo>
                <a:lnTo>
                  <a:pt x="114176" y="9458"/>
                </a:lnTo>
                <a:lnTo>
                  <a:pt x="114176" y="17142"/>
                </a:lnTo>
                <a:close/>
                <a:moveTo>
                  <a:pt x="114176" y="35270"/>
                </a:moveTo>
                <a:lnTo>
                  <a:pt x="90883" y="35270"/>
                </a:lnTo>
                <a:lnTo>
                  <a:pt x="90883" y="27586"/>
                </a:lnTo>
                <a:lnTo>
                  <a:pt x="114176" y="27586"/>
                </a:lnTo>
                <a:lnTo>
                  <a:pt x="114176" y="35270"/>
                </a:lnTo>
                <a:close/>
                <a:moveTo>
                  <a:pt x="114176" y="53399"/>
                </a:moveTo>
                <a:lnTo>
                  <a:pt x="90883" y="53399"/>
                </a:lnTo>
                <a:lnTo>
                  <a:pt x="90883" y="45714"/>
                </a:lnTo>
                <a:lnTo>
                  <a:pt x="114176" y="45714"/>
                </a:lnTo>
                <a:lnTo>
                  <a:pt x="114176" y="53399"/>
                </a:lnTo>
                <a:close/>
                <a:moveTo>
                  <a:pt x="85268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85268" y="0"/>
                </a:lnTo>
                <a:lnTo>
                  <a:pt x="85268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8630843" y="1641036"/>
            <a:ext cx="751758" cy="74912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37619" y="21104"/>
                </a:moveTo>
                <a:cubicBezTo>
                  <a:pt x="16371" y="33488"/>
                  <a:pt x="8882" y="61046"/>
                  <a:pt x="21248" y="82325"/>
                </a:cubicBezTo>
                <a:cubicBezTo>
                  <a:pt x="33613" y="103779"/>
                  <a:pt x="60957" y="111104"/>
                  <a:pt x="82380" y="98720"/>
                </a:cubicBezTo>
                <a:cubicBezTo>
                  <a:pt x="103802" y="86337"/>
                  <a:pt x="111117" y="58953"/>
                  <a:pt x="98751" y="37500"/>
                </a:cubicBezTo>
                <a:cubicBezTo>
                  <a:pt x="86386" y="16220"/>
                  <a:pt x="59042" y="8895"/>
                  <a:pt x="37619" y="21104"/>
                </a:cubicBezTo>
                <a:close/>
                <a:moveTo>
                  <a:pt x="86211" y="105523"/>
                </a:moveTo>
                <a:cubicBezTo>
                  <a:pt x="61132" y="120000"/>
                  <a:pt x="29085" y="111279"/>
                  <a:pt x="14455" y="86337"/>
                </a:cubicBezTo>
                <a:cubicBezTo>
                  <a:pt x="0" y="61220"/>
                  <a:pt x="8708" y="28953"/>
                  <a:pt x="33788" y="14476"/>
                </a:cubicBezTo>
                <a:cubicBezTo>
                  <a:pt x="58867" y="0"/>
                  <a:pt x="91088" y="8546"/>
                  <a:pt x="105544" y="33662"/>
                </a:cubicBezTo>
                <a:cubicBezTo>
                  <a:pt x="120000" y="58779"/>
                  <a:pt x="111291" y="91046"/>
                  <a:pt x="86211" y="105523"/>
                </a:cubicBezTo>
                <a:close/>
                <a:moveTo>
                  <a:pt x="41451" y="27906"/>
                </a:moveTo>
                <a:cubicBezTo>
                  <a:pt x="23860" y="38197"/>
                  <a:pt x="17764" y="60872"/>
                  <a:pt x="28040" y="78488"/>
                </a:cubicBezTo>
                <a:cubicBezTo>
                  <a:pt x="38142" y="96104"/>
                  <a:pt x="60783" y="102209"/>
                  <a:pt x="78548" y="92093"/>
                </a:cubicBezTo>
                <a:cubicBezTo>
                  <a:pt x="96139" y="81802"/>
                  <a:pt x="102235" y="59127"/>
                  <a:pt x="91959" y="41511"/>
                </a:cubicBezTo>
                <a:cubicBezTo>
                  <a:pt x="81857" y="23720"/>
                  <a:pt x="59216" y="17790"/>
                  <a:pt x="41451" y="27906"/>
                </a:cubicBezTo>
                <a:close/>
                <a:moveTo>
                  <a:pt x="80116" y="94709"/>
                </a:moveTo>
                <a:cubicBezTo>
                  <a:pt x="60957" y="105872"/>
                  <a:pt x="36400" y="99244"/>
                  <a:pt x="25253" y="80058"/>
                </a:cubicBezTo>
                <a:cubicBezTo>
                  <a:pt x="14281" y="60872"/>
                  <a:pt x="20899" y="36279"/>
                  <a:pt x="40058" y="25290"/>
                </a:cubicBezTo>
                <a:cubicBezTo>
                  <a:pt x="59042" y="14127"/>
                  <a:pt x="83599" y="20755"/>
                  <a:pt x="94746" y="39941"/>
                </a:cubicBezTo>
                <a:cubicBezTo>
                  <a:pt x="105718" y="59127"/>
                  <a:pt x="99274" y="83720"/>
                  <a:pt x="80116" y="94709"/>
                </a:cubicBezTo>
                <a:close/>
                <a:moveTo>
                  <a:pt x="65660" y="60000"/>
                </a:moveTo>
                <a:cubicBezTo>
                  <a:pt x="65660" y="63139"/>
                  <a:pt x="63047" y="65581"/>
                  <a:pt x="60087" y="65581"/>
                </a:cubicBezTo>
                <a:cubicBezTo>
                  <a:pt x="56952" y="65581"/>
                  <a:pt x="54339" y="63139"/>
                  <a:pt x="54339" y="60000"/>
                </a:cubicBezTo>
                <a:cubicBezTo>
                  <a:pt x="54339" y="56860"/>
                  <a:pt x="56952" y="54244"/>
                  <a:pt x="60087" y="54244"/>
                </a:cubicBezTo>
                <a:cubicBezTo>
                  <a:pt x="63047" y="54244"/>
                  <a:pt x="65660" y="56860"/>
                  <a:pt x="65660" y="60000"/>
                </a:cubicBezTo>
                <a:close/>
                <a:moveTo>
                  <a:pt x="62525" y="27558"/>
                </a:moveTo>
                <a:cubicBezTo>
                  <a:pt x="62525" y="28953"/>
                  <a:pt x="61480" y="30000"/>
                  <a:pt x="60087" y="30000"/>
                </a:cubicBezTo>
                <a:lnTo>
                  <a:pt x="59912" y="30000"/>
                </a:lnTo>
                <a:cubicBezTo>
                  <a:pt x="58519" y="30000"/>
                  <a:pt x="57474" y="28953"/>
                  <a:pt x="57474" y="27558"/>
                </a:cubicBezTo>
                <a:lnTo>
                  <a:pt x="57474" y="23546"/>
                </a:lnTo>
                <a:cubicBezTo>
                  <a:pt x="57474" y="22151"/>
                  <a:pt x="58519" y="21104"/>
                  <a:pt x="59912" y="21104"/>
                </a:cubicBezTo>
                <a:lnTo>
                  <a:pt x="60087" y="21104"/>
                </a:lnTo>
                <a:cubicBezTo>
                  <a:pt x="61480" y="21104"/>
                  <a:pt x="62525" y="22151"/>
                  <a:pt x="62525" y="23546"/>
                </a:cubicBezTo>
                <a:lnTo>
                  <a:pt x="62525" y="27558"/>
                </a:lnTo>
                <a:close/>
                <a:moveTo>
                  <a:pt x="62525" y="96453"/>
                </a:moveTo>
                <a:cubicBezTo>
                  <a:pt x="62525" y="97674"/>
                  <a:pt x="61480" y="98895"/>
                  <a:pt x="60087" y="98895"/>
                </a:cubicBezTo>
                <a:lnTo>
                  <a:pt x="59912" y="98895"/>
                </a:lnTo>
                <a:cubicBezTo>
                  <a:pt x="58519" y="98895"/>
                  <a:pt x="57474" y="97674"/>
                  <a:pt x="57474" y="96453"/>
                </a:cubicBezTo>
                <a:lnTo>
                  <a:pt x="57474" y="92441"/>
                </a:lnTo>
                <a:cubicBezTo>
                  <a:pt x="57474" y="91046"/>
                  <a:pt x="58519" y="90000"/>
                  <a:pt x="59912" y="90000"/>
                </a:cubicBezTo>
                <a:lnTo>
                  <a:pt x="60087" y="90000"/>
                </a:lnTo>
                <a:cubicBezTo>
                  <a:pt x="61480" y="90000"/>
                  <a:pt x="62525" y="91046"/>
                  <a:pt x="62525" y="92441"/>
                </a:cubicBezTo>
                <a:lnTo>
                  <a:pt x="62525" y="96453"/>
                </a:lnTo>
                <a:close/>
                <a:moveTo>
                  <a:pt x="27692" y="56860"/>
                </a:moveTo>
                <a:cubicBezTo>
                  <a:pt x="28911" y="56860"/>
                  <a:pt x="30130" y="58081"/>
                  <a:pt x="30130" y="59302"/>
                </a:cubicBezTo>
                <a:lnTo>
                  <a:pt x="30130" y="59651"/>
                </a:lnTo>
                <a:cubicBezTo>
                  <a:pt x="30130" y="61046"/>
                  <a:pt x="28911" y="62093"/>
                  <a:pt x="27692" y="62093"/>
                </a:cubicBezTo>
                <a:lnTo>
                  <a:pt x="23686" y="62093"/>
                </a:lnTo>
                <a:cubicBezTo>
                  <a:pt x="22293" y="62093"/>
                  <a:pt x="21248" y="61046"/>
                  <a:pt x="21248" y="59651"/>
                </a:cubicBezTo>
                <a:lnTo>
                  <a:pt x="21248" y="59302"/>
                </a:lnTo>
                <a:cubicBezTo>
                  <a:pt x="21248" y="58081"/>
                  <a:pt x="22293" y="56860"/>
                  <a:pt x="23686" y="56860"/>
                </a:cubicBezTo>
                <a:lnTo>
                  <a:pt x="27692" y="56860"/>
                </a:lnTo>
                <a:close/>
                <a:moveTo>
                  <a:pt x="96313" y="56860"/>
                </a:moveTo>
                <a:cubicBezTo>
                  <a:pt x="97706" y="56860"/>
                  <a:pt x="98751" y="58081"/>
                  <a:pt x="98751" y="59302"/>
                </a:cubicBezTo>
                <a:lnTo>
                  <a:pt x="98751" y="59651"/>
                </a:lnTo>
                <a:cubicBezTo>
                  <a:pt x="98751" y="61046"/>
                  <a:pt x="97706" y="62093"/>
                  <a:pt x="96313" y="62093"/>
                </a:cubicBezTo>
                <a:lnTo>
                  <a:pt x="92307" y="62093"/>
                </a:lnTo>
                <a:cubicBezTo>
                  <a:pt x="91088" y="62093"/>
                  <a:pt x="89869" y="61046"/>
                  <a:pt x="89869" y="59651"/>
                </a:cubicBezTo>
                <a:lnTo>
                  <a:pt x="89869" y="59302"/>
                </a:lnTo>
                <a:cubicBezTo>
                  <a:pt x="89869" y="58081"/>
                  <a:pt x="91088" y="56860"/>
                  <a:pt x="92307" y="56860"/>
                </a:cubicBezTo>
                <a:lnTo>
                  <a:pt x="96313" y="56860"/>
                </a:lnTo>
                <a:close/>
                <a:moveTo>
                  <a:pt x="63222" y="60000"/>
                </a:moveTo>
                <a:cubicBezTo>
                  <a:pt x="63222" y="61744"/>
                  <a:pt x="61828" y="63139"/>
                  <a:pt x="60087" y="63139"/>
                </a:cubicBezTo>
                <a:cubicBezTo>
                  <a:pt x="58345" y="63139"/>
                  <a:pt x="56952" y="61744"/>
                  <a:pt x="56952" y="60000"/>
                </a:cubicBezTo>
                <a:lnTo>
                  <a:pt x="56952" y="38197"/>
                </a:lnTo>
                <a:cubicBezTo>
                  <a:pt x="56952" y="36453"/>
                  <a:pt x="58345" y="35058"/>
                  <a:pt x="60087" y="35058"/>
                </a:cubicBezTo>
                <a:cubicBezTo>
                  <a:pt x="61828" y="35058"/>
                  <a:pt x="63222" y="36453"/>
                  <a:pt x="63222" y="38197"/>
                </a:cubicBezTo>
                <a:lnTo>
                  <a:pt x="63222" y="60000"/>
                </a:lnTo>
                <a:close/>
                <a:moveTo>
                  <a:pt x="50333" y="74476"/>
                </a:moveTo>
                <a:cubicBezTo>
                  <a:pt x="48940" y="75872"/>
                  <a:pt x="46850" y="76046"/>
                  <a:pt x="45631" y="74825"/>
                </a:cubicBezTo>
                <a:cubicBezTo>
                  <a:pt x="44412" y="73604"/>
                  <a:pt x="44412" y="71337"/>
                  <a:pt x="45805" y="70116"/>
                </a:cubicBezTo>
                <a:lnTo>
                  <a:pt x="57300" y="58604"/>
                </a:lnTo>
                <a:cubicBezTo>
                  <a:pt x="58693" y="57209"/>
                  <a:pt x="60783" y="57034"/>
                  <a:pt x="62002" y="58255"/>
                </a:cubicBezTo>
                <a:cubicBezTo>
                  <a:pt x="63222" y="59476"/>
                  <a:pt x="63047" y="61744"/>
                  <a:pt x="61828" y="62965"/>
                </a:cubicBezTo>
                <a:lnTo>
                  <a:pt x="50333" y="74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461587" y="5706851"/>
            <a:ext cx="485345" cy="66207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9999" y="18355"/>
                </a:moveTo>
                <a:cubicBezTo>
                  <a:pt x="40089" y="18355"/>
                  <a:pt x="24215" y="30197"/>
                  <a:pt x="24215" y="44605"/>
                </a:cubicBezTo>
                <a:cubicBezTo>
                  <a:pt x="24215" y="51513"/>
                  <a:pt x="31479" y="59802"/>
                  <a:pt x="31479" y="60000"/>
                </a:cubicBezTo>
                <a:cubicBezTo>
                  <a:pt x="33094" y="61776"/>
                  <a:pt x="35515" y="64539"/>
                  <a:pt x="36860" y="66513"/>
                </a:cubicBezTo>
                <a:lnTo>
                  <a:pt x="44394" y="77565"/>
                </a:lnTo>
                <a:cubicBezTo>
                  <a:pt x="46008" y="79539"/>
                  <a:pt x="47085" y="82302"/>
                  <a:pt x="47085" y="83881"/>
                </a:cubicBezTo>
                <a:cubicBezTo>
                  <a:pt x="47085" y="84078"/>
                  <a:pt x="47892" y="84473"/>
                  <a:pt x="49506" y="84473"/>
                </a:cubicBezTo>
                <a:lnTo>
                  <a:pt x="70224" y="84473"/>
                </a:lnTo>
                <a:cubicBezTo>
                  <a:pt x="71838" y="84473"/>
                  <a:pt x="72645" y="84078"/>
                  <a:pt x="72914" y="83881"/>
                </a:cubicBezTo>
                <a:cubicBezTo>
                  <a:pt x="72645" y="82302"/>
                  <a:pt x="73991" y="79539"/>
                  <a:pt x="75336" y="77565"/>
                </a:cubicBezTo>
                <a:lnTo>
                  <a:pt x="83139" y="66513"/>
                </a:lnTo>
                <a:cubicBezTo>
                  <a:pt x="84215" y="64539"/>
                  <a:pt x="86636" y="61776"/>
                  <a:pt x="88251" y="60000"/>
                </a:cubicBezTo>
                <a:cubicBezTo>
                  <a:pt x="90672" y="57039"/>
                  <a:pt x="95784" y="50131"/>
                  <a:pt x="95784" y="44605"/>
                </a:cubicBezTo>
                <a:cubicBezTo>
                  <a:pt x="95784" y="30197"/>
                  <a:pt x="79641" y="18355"/>
                  <a:pt x="59999" y="18355"/>
                </a:cubicBezTo>
                <a:close/>
                <a:moveTo>
                  <a:pt x="70224" y="90000"/>
                </a:moveTo>
                <a:lnTo>
                  <a:pt x="49506" y="90000"/>
                </a:lnTo>
                <a:cubicBezTo>
                  <a:pt x="43856" y="90000"/>
                  <a:pt x="39551" y="87236"/>
                  <a:pt x="39551" y="83881"/>
                </a:cubicBezTo>
                <a:cubicBezTo>
                  <a:pt x="39551" y="83486"/>
                  <a:pt x="39013" y="81710"/>
                  <a:pt x="37937" y="79934"/>
                </a:cubicBezTo>
                <a:lnTo>
                  <a:pt x="30134" y="68881"/>
                </a:lnTo>
                <a:cubicBezTo>
                  <a:pt x="28789" y="67302"/>
                  <a:pt x="26636" y="64539"/>
                  <a:pt x="25291" y="62960"/>
                </a:cubicBezTo>
                <a:cubicBezTo>
                  <a:pt x="24484" y="61973"/>
                  <a:pt x="16681" y="52894"/>
                  <a:pt x="16681" y="44605"/>
                </a:cubicBezTo>
                <a:cubicBezTo>
                  <a:pt x="16681" y="27039"/>
                  <a:pt x="36053" y="12828"/>
                  <a:pt x="59999" y="12828"/>
                </a:cubicBezTo>
                <a:cubicBezTo>
                  <a:pt x="83677" y="12828"/>
                  <a:pt x="103049" y="27039"/>
                  <a:pt x="103049" y="44605"/>
                </a:cubicBezTo>
                <a:cubicBezTo>
                  <a:pt x="103049" y="52894"/>
                  <a:pt x="95246" y="61973"/>
                  <a:pt x="94439" y="62960"/>
                </a:cubicBezTo>
                <a:cubicBezTo>
                  <a:pt x="93094" y="64539"/>
                  <a:pt x="90941" y="67302"/>
                  <a:pt x="89596" y="68881"/>
                </a:cubicBezTo>
                <a:lnTo>
                  <a:pt x="82062" y="79934"/>
                </a:lnTo>
                <a:cubicBezTo>
                  <a:pt x="80986" y="81710"/>
                  <a:pt x="80179" y="83486"/>
                  <a:pt x="80179" y="83881"/>
                </a:cubicBezTo>
                <a:cubicBezTo>
                  <a:pt x="80179" y="87236"/>
                  <a:pt x="75874" y="90000"/>
                  <a:pt x="70224" y="90000"/>
                </a:cubicBezTo>
                <a:close/>
                <a:moveTo>
                  <a:pt x="48430" y="103421"/>
                </a:moveTo>
                <a:cubicBezTo>
                  <a:pt x="45470" y="103421"/>
                  <a:pt x="42780" y="105394"/>
                  <a:pt x="42780" y="107565"/>
                </a:cubicBezTo>
                <a:cubicBezTo>
                  <a:pt x="42780" y="109736"/>
                  <a:pt x="45470" y="111710"/>
                  <a:pt x="48430" y="111710"/>
                </a:cubicBezTo>
                <a:lnTo>
                  <a:pt x="71838" y="111710"/>
                </a:lnTo>
                <a:cubicBezTo>
                  <a:pt x="75067" y="111710"/>
                  <a:pt x="77757" y="109736"/>
                  <a:pt x="77757" y="107565"/>
                </a:cubicBezTo>
                <a:cubicBezTo>
                  <a:pt x="77757" y="105394"/>
                  <a:pt x="75067" y="103421"/>
                  <a:pt x="71838" y="103421"/>
                </a:cubicBezTo>
                <a:lnTo>
                  <a:pt x="48430" y="103421"/>
                </a:lnTo>
                <a:close/>
                <a:moveTo>
                  <a:pt x="46278" y="110131"/>
                </a:moveTo>
                <a:cubicBezTo>
                  <a:pt x="46547" y="115657"/>
                  <a:pt x="52735" y="120000"/>
                  <a:pt x="60269" y="120000"/>
                </a:cubicBezTo>
                <a:cubicBezTo>
                  <a:pt x="67802" y="120000"/>
                  <a:pt x="73991" y="115657"/>
                  <a:pt x="74260" y="110131"/>
                </a:cubicBezTo>
                <a:lnTo>
                  <a:pt x="46278" y="110131"/>
                </a:lnTo>
                <a:close/>
                <a:moveTo>
                  <a:pt x="77757" y="107565"/>
                </a:moveTo>
                <a:lnTo>
                  <a:pt x="42780" y="107565"/>
                </a:lnTo>
                <a:lnTo>
                  <a:pt x="42780" y="94736"/>
                </a:lnTo>
                <a:lnTo>
                  <a:pt x="77757" y="94736"/>
                </a:lnTo>
                <a:lnTo>
                  <a:pt x="77757" y="107565"/>
                </a:lnTo>
                <a:close/>
                <a:moveTo>
                  <a:pt x="83139" y="45986"/>
                </a:moveTo>
                <a:cubicBezTo>
                  <a:pt x="83139" y="48355"/>
                  <a:pt x="80448" y="50131"/>
                  <a:pt x="77219" y="50131"/>
                </a:cubicBezTo>
                <a:lnTo>
                  <a:pt x="65650" y="50131"/>
                </a:lnTo>
                <a:lnTo>
                  <a:pt x="65650" y="58815"/>
                </a:lnTo>
                <a:cubicBezTo>
                  <a:pt x="65650" y="60986"/>
                  <a:pt x="62959" y="62960"/>
                  <a:pt x="59999" y="62960"/>
                </a:cubicBezTo>
                <a:cubicBezTo>
                  <a:pt x="56771" y="62960"/>
                  <a:pt x="54349" y="60986"/>
                  <a:pt x="54349" y="58815"/>
                </a:cubicBezTo>
                <a:lnTo>
                  <a:pt x="54349" y="50131"/>
                </a:lnTo>
                <a:lnTo>
                  <a:pt x="42511" y="50131"/>
                </a:lnTo>
                <a:cubicBezTo>
                  <a:pt x="39282" y="50131"/>
                  <a:pt x="36860" y="48355"/>
                  <a:pt x="36860" y="45986"/>
                </a:cubicBezTo>
                <a:cubicBezTo>
                  <a:pt x="36860" y="43618"/>
                  <a:pt x="39282" y="41842"/>
                  <a:pt x="42511" y="41842"/>
                </a:cubicBezTo>
                <a:lnTo>
                  <a:pt x="54349" y="41842"/>
                </a:lnTo>
                <a:lnTo>
                  <a:pt x="54349" y="33157"/>
                </a:lnTo>
                <a:cubicBezTo>
                  <a:pt x="54349" y="30986"/>
                  <a:pt x="56771" y="29013"/>
                  <a:pt x="59999" y="29013"/>
                </a:cubicBezTo>
                <a:cubicBezTo>
                  <a:pt x="62959" y="29013"/>
                  <a:pt x="65650" y="30986"/>
                  <a:pt x="65650" y="33157"/>
                </a:cubicBezTo>
                <a:lnTo>
                  <a:pt x="65650" y="41842"/>
                </a:lnTo>
                <a:lnTo>
                  <a:pt x="77219" y="41842"/>
                </a:lnTo>
                <a:cubicBezTo>
                  <a:pt x="80448" y="41842"/>
                  <a:pt x="83139" y="43618"/>
                  <a:pt x="83139" y="45986"/>
                </a:cubicBezTo>
                <a:close/>
                <a:moveTo>
                  <a:pt x="115156" y="40657"/>
                </a:moveTo>
                <a:lnTo>
                  <a:pt x="108699" y="40657"/>
                </a:lnTo>
                <a:cubicBezTo>
                  <a:pt x="108968" y="41842"/>
                  <a:pt x="108968" y="43223"/>
                  <a:pt x="108968" y="44605"/>
                </a:cubicBezTo>
                <a:cubicBezTo>
                  <a:pt x="108968" y="45394"/>
                  <a:pt x="108968" y="46381"/>
                  <a:pt x="108968" y="47171"/>
                </a:cubicBezTo>
                <a:lnTo>
                  <a:pt x="115156" y="47171"/>
                </a:lnTo>
                <a:cubicBezTo>
                  <a:pt x="117847" y="47171"/>
                  <a:pt x="119999" y="45789"/>
                  <a:pt x="119999" y="43815"/>
                </a:cubicBezTo>
                <a:cubicBezTo>
                  <a:pt x="119999" y="42039"/>
                  <a:pt x="117847" y="40657"/>
                  <a:pt x="115156" y="40657"/>
                </a:cubicBezTo>
                <a:close/>
                <a:moveTo>
                  <a:pt x="97399" y="21118"/>
                </a:moveTo>
                <a:lnTo>
                  <a:pt x="101973" y="17763"/>
                </a:lnTo>
                <a:cubicBezTo>
                  <a:pt x="103856" y="16381"/>
                  <a:pt x="103856" y="14210"/>
                  <a:pt x="102242" y="13026"/>
                </a:cubicBezTo>
                <a:cubicBezTo>
                  <a:pt x="100358" y="11842"/>
                  <a:pt x="97399" y="11842"/>
                  <a:pt x="95784" y="13223"/>
                </a:cubicBezTo>
                <a:lnTo>
                  <a:pt x="90941" y="16578"/>
                </a:lnTo>
                <a:cubicBezTo>
                  <a:pt x="93363" y="17960"/>
                  <a:pt x="95515" y="19539"/>
                  <a:pt x="97399" y="21118"/>
                </a:cubicBezTo>
                <a:close/>
                <a:moveTo>
                  <a:pt x="59730" y="8486"/>
                </a:moveTo>
                <a:cubicBezTo>
                  <a:pt x="61345" y="8486"/>
                  <a:pt x="62690" y="8486"/>
                  <a:pt x="64304" y="8684"/>
                </a:cubicBezTo>
                <a:lnTo>
                  <a:pt x="64304" y="3552"/>
                </a:lnTo>
                <a:cubicBezTo>
                  <a:pt x="64304" y="1578"/>
                  <a:pt x="62152" y="0"/>
                  <a:pt x="59730" y="0"/>
                </a:cubicBezTo>
                <a:cubicBezTo>
                  <a:pt x="57309" y="0"/>
                  <a:pt x="55426" y="1578"/>
                  <a:pt x="55426" y="3552"/>
                </a:cubicBezTo>
                <a:lnTo>
                  <a:pt x="55426" y="8684"/>
                </a:lnTo>
                <a:cubicBezTo>
                  <a:pt x="56771" y="8486"/>
                  <a:pt x="58385" y="8486"/>
                  <a:pt x="59730" y="8486"/>
                </a:cubicBezTo>
                <a:close/>
                <a:moveTo>
                  <a:pt x="21793" y="21513"/>
                </a:moveTo>
                <a:cubicBezTo>
                  <a:pt x="23946" y="19934"/>
                  <a:pt x="25829" y="18355"/>
                  <a:pt x="28251" y="16973"/>
                </a:cubicBezTo>
                <a:lnTo>
                  <a:pt x="23946" y="13618"/>
                </a:lnTo>
                <a:cubicBezTo>
                  <a:pt x="22062" y="12434"/>
                  <a:pt x="19103" y="12236"/>
                  <a:pt x="17488" y="13618"/>
                </a:cubicBezTo>
                <a:cubicBezTo>
                  <a:pt x="15605" y="14802"/>
                  <a:pt x="15605" y="16973"/>
                  <a:pt x="17488" y="18355"/>
                </a:cubicBezTo>
                <a:lnTo>
                  <a:pt x="21793" y="21513"/>
                </a:lnTo>
                <a:close/>
                <a:moveTo>
                  <a:pt x="10493" y="44605"/>
                </a:moveTo>
                <a:cubicBezTo>
                  <a:pt x="10493" y="43223"/>
                  <a:pt x="10762" y="41842"/>
                  <a:pt x="11031" y="40657"/>
                </a:cubicBezTo>
                <a:lnTo>
                  <a:pt x="4573" y="40657"/>
                </a:lnTo>
                <a:cubicBezTo>
                  <a:pt x="1883" y="40657"/>
                  <a:pt x="0" y="42039"/>
                  <a:pt x="0" y="43815"/>
                </a:cubicBezTo>
                <a:cubicBezTo>
                  <a:pt x="0" y="45789"/>
                  <a:pt x="1883" y="47171"/>
                  <a:pt x="4573" y="47171"/>
                </a:cubicBezTo>
                <a:lnTo>
                  <a:pt x="10762" y="47171"/>
                </a:lnTo>
                <a:cubicBezTo>
                  <a:pt x="10762" y="46381"/>
                  <a:pt x="10493" y="45394"/>
                  <a:pt x="10493" y="446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1572917" y="5709491"/>
            <a:ext cx="841441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70194" y="81926"/>
                </a:moveTo>
                <a:cubicBezTo>
                  <a:pt x="70505" y="80930"/>
                  <a:pt x="70817" y="79933"/>
                  <a:pt x="71128" y="78936"/>
                </a:cubicBezTo>
                <a:cubicBezTo>
                  <a:pt x="71284" y="78338"/>
                  <a:pt x="71284" y="77940"/>
                  <a:pt x="71439" y="77342"/>
                </a:cubicBezTo>
                <a:cubicBezTo>
                  <a:pt x="71595" y="76345"/>
                  <a:pt x="71906" y="75149"/>
                  <a:pt x="72062" y="74152"/>
                </a:cubicBezTo>
                <a:cubicBezTo>
                  <a:pt x="72062" y="73754"/>
                  <a:pt x="72217" y="73156"/>
                  <a:pt x="72217" y="72757"/>
                </a:cubicBezTo>
                <a:cubicBezTo>
                  <a:pt x="72373" y="71162"/>
                  <a:pt x="72529" y="69568"/>
                  <a:pt x="72529" y="67973"/>
                </a:cubicBezTo>
                <a:cubicBezTo>
                  <a:pt x="72529" y="45847"/>
                  <a:pt x="56186" y="27707"/>
                  <a:pt x="36264" y="27707"/>
                </a:cubicBezTo>
                <a:cubicBezTo>
                  <a:pt x="34552" y="27707"/>
                  <a:pt x="32996" y="27906"/>
                  <a:pt x="31284" y="28106"/>
                </a:cubicBezTo>
                <a:lnTo>
                  <a:pt x="31284" y="28106"/>
                </a:lnTo>
                <a:cubicBezTo>
                  <a:pt x="13696" y="30697"/>
                  <a:pt x="0" y="47641"/>
                  <a:pt x="0" y="67973"/>
                </a:cubicBezTo>
                <a:cubicBezTo>
                  <a:pt x="0" y="78538"/>
                  <a:pt x="3579" y="87906"/>
                  <a:pt x="9494" y="95083"/>
                </a:cubicBezTo>
                <a:lnTo>
                  <a:pt x="5758" y="120000"/>
                </a:lnTo>
                <a:lnTo>
                  <a:pt x="20077" y="104053"/>
                </a:lnTo>
                <a:cubicBezTo>
                  <a:pt x="25058" y="106843"/>
                  <a:pt x="30505" y="108438"/>
                  <a:pt x="36264" y="108438"/>
                </a:cubicBezTo>
                <a:cubicBezTo>
                  <a:pt x="43735" y="108438"/>
                  <a:pt x="50583" y="105847"/>
                  <a:pt x="56498" y="101461"/>
                </a:cubicBezTo>
                <a:cubicBezTo>
                  <a:pt x="56498" y="101461"/>
                  <a:pt x="56498" y="101461"/>
                  <a:pt x="56498" y="101461"/>
                </a:cubicBezTo>
                <a:cubicBezTo>
                  <a:pt x="57587" y="100664"/>
                  <a:pt x="58521" y="99667"/>
                  <a:pt x="59610" y="98870"/>
                </a:cubicBezTo>
                <a:cubicBezTo>
                  <a:pt x="59922" y="98471"/>
                  <a:pt x="60233" y="98272"/>
                  <a:pt x="60544" y="97873"/>
                </a:cubicBezTo>
                <a:cubicBezTo>
                  <a:pt x="61167" y="97076"/>
                  <a:pt x="61945" y="96478"/>
                  <a:pt x="62568" y="95681"/>
                </a:cubicBezTo>
                <a:cubicBezTo>
                  <a:pt x="62879" y="95282"/>
                  <a:pt x="63190" y="94883"/>
                  <a:pt x="63501" y="94485"/>
                </a:cubicBezTo>
                <a:cubicBezTo>
                  <a:pt x="64124" y="93687"/>
                  <a:pt x="64591" y="92890"/>
                  <a:pt x="65214" y="92093"/>
                </a:cubicBezTo>
                <a:cubicBezTo>
                  <a:pt x="65525" y="91694"/>
                  <a:pt x="65680" y="91295"/>
                  <a:pt x="65992" y="91096"/>
                </a:cubicBezTo>
                <a:cubicBezTo>
                  <a:pt x="67392" y="88704"/>
                  <a:pt x="68793" y="85913"/>
                  <a:pt x="69727" y="83122"/>
                </a:cubicBezTo>
                <a:cubicBezTo>
                  <a:pt x="69883" y="82724"/>
                  <a:pt x="70038" y="82325"/>
                  <a:pt x="70194" y="81926"/>
                </a:cubicBezTo>
                <a:close/>
                <a:moveTo>
                  <a:pt x="119999" y="52425"/>
                </a:moveTo>
                <a:lnTo>
                  <a:pt x="119999" y="52425"/>
                </a:lnTo>
                <a:cubicBezTo>
                  <a:pt x="119999" y="23521"/>
                  <a:pt x="98832" y="0"/>
                  <a:pt x="72996" y="0"/>
                </a:cubicBezTo>
                <a:cubicBezTo>
                  <a:pt x="58988" y="0"/>
                  <a:pt x="46536" y="6976"/>
                  <a:pt x="37821" y="17740"/>
                </a:cubicBezTo>
                <a:cubicBezTo>
                  <a:pt x="60700" y="18737"/>
                  <a:pt x="79066" y="40863"/>
                  <a:pt x="79066" y="67973"/>
                </a:cubicBezTo>
                <a:cubicBezTo>
                  <a:pt x="79066" y="82325"/>
                  <a:pt x="74085" y="95083"/>
                  <a:pt x="65992" y="104252"/>
                </a:cubicBezTo>
                <a:cubicBezTo>
                  <a:pt x="68326" y="104651"/>
                  <a:pt x="70505" y="104850"/>
                  <a:pt x="72996" y="104850"/>
                </a:cubicBezTo>
                <a:cubicBezTo>
                  <a:pt x="80466" y="104850"/>
                  <a:pt x="87626" y="102857"/>
                  <a:pt x="93852" y="99269"/>
                </a:cubicBezTo>
                <a:lnTo>
                  <a:pt x="112373" y="120000"/>
                </a:lnTo>
                <a:lnTo>
                  <a:pt x="107704" y="87707"/>
                </a:lnTo>
                <a:cubicBezTo>
                  <a:pt x="115330" y="78338"/>
                  <a:pt x="119999" y="65980"/>
                  <a:pt x="119999" y="524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071475" y="3604616"/>
            <a:ext cx="836167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1253" y="39000"/>
                </a:moveTo>
                <a:lnTo>
                  <a:pt x="44177" y="60800"/>
                </a:lnTo>
                <a:cubicBezTo>
                  <a:pt x="45900" y="62000"/>
                  <a:pt x="47467" y="63400"/>
                  <a:pt x="48877" y="65200"/>
                </a:cubicBezTo>
                <a:lnTo>
                  <a:pt x="61253" y="49600"/>
                </a:lnTo>
                <a:lnTo>
                  <a:pt x="74569" y="66600"/>
                </a:lnTo>
                <a:lnTo>
                  <a:pt x="93368" y="42600"/>
                </a:lnTo>
                <a:lnTo>
                  <a:pt x="96187" y="51800"/>
                </a:lnTo>
                <a:lnTo>
                  <a:pt x="102140" y="25800"/>
                </a:lnTo>
                <a:lnTo>
                  <a:pt x="81775" y="33400"/>
                </a:lnTo>
                <a:lnTo>
                  <a:pt x="89295" y="37200"/>
                </a:lnTo>
                <a:lnTo>
                  <a:pt x="74569" y="56000"/>
                </a:lnTo>
                <a:lnTo>
                  <a:pt x="61253" y="39000"/>
                </a:lnTo>
                <a:close/>
                <a:moveTo>
                  <a:pt x="120000" y="16000"/>
                </a:moveTo>
                <a:lnTo>
                  <a:pt x="120000" y="16000"/>
                </a:lnTo>
                <a:lnTo>
                  <a:pt x="120000" y="6400"/>
                </a:lnTo>
                <a:lnTo>
                  <a:pt x="72845" y="6400"/>
                </a:lnTo>
                <a:lnTo>
                  <a:pt x="72845" y="0"/>
                </a:lnTo>
                <a:lnTo>
                  <a:pt x="68459" y="0"/>
                </a:lnTo>
                <a:lnTo>
                  <a:pt x="68459" y="6400"/>
                </a:lnTo>
                <a:lnTo>
                  <a:pt x="24125" y="6400"/>
                </a:lnTo>
                <a:lnTo>
                  <a:pt x="24125" y="16000"/>
                </a:lnTo>
                <a:lnTo>
                  <a:pt x="27415" y="16000"/>
                </a:lnTo>
                <a:lnTo>
                  <a:pt x="27415" y="24400"/>
                </a:lnTo>
                <a:cubicBezTo>
                  <a:pt x="29765" y="24800"/>
                  <a:pt x="31801" y="25600"/>
                  <a:pt x="33838" y="27000"/>
                </a:cubicBezTo>
                <a:lnTo>
                  <a:pt x="33838" y="16000"/>
                </a:lnTo>
                <a:lnTo>
                  <a:pt x="110600" y="16000"/>
                </a:lnTo>
                <a:lnTo>
                  <a:pt x="110600" y="78800"/>
                </a:lnTo>
                <a:lnTo>
                  <a:pt x="55613" y="78800"/>
                </a:lnTo>
                <a:cubicBezTo>
                  <a:pt x="55770" y="79800"/>
                  <a:pt x="56083" y="80800"/>
                  <a:pt x="56240" y="82000"/>
                </a:cubicBezTo>
                <a:lnTo>
                  <a:pt x="110600" y="82000"/>
                </a:lnTo>
                <a:lnTo>
                  <a:pt x="110600" y="85400"/>
                </a:lnTo>
                <a:lnTo>
                  <a:pt x="56553" y="85400"/>
                </a:lnTo>
                <a:cubicBezTo>
                  <a:pt x="56553" y="86000"/>
                  <a:pt x="56710" y="86800"/>
                  <a:pt x="56710" y="87600"/>
                </a:cubicBezTo>
                <a:lnTo>
                  <a:pt x="56710" y="95600"/>
                </a:lnTo>
                <a:lnTo>
                  <a:pt x="68459" y="95600"/>
                </a:lnTo>
                <a:lnTo>
                  <a:pt x="68459" y="119000"/>
                </a:lnTo>
                <a:lnTo>
                  <a:pt x="72845" y="119000"/>
                </a:lnTo>
                <a:lnTo>
                  <a:pt x="72845" y="95600"/>
                </a:lnTo>
                <a:lnTo>
                  <a:pt x="87728" y="95600"/>
                </a:lnTo>
                <a:lnTo>
                  <a:pt x="94464" y="118400"/>
                </a:lnTo>
                <a:lnTo>
                  <a:pt x="98851" y="117000"/>
                </a:lnTo>
                <a:lnTo>
                  <a:pt x="92584" y="95600"/>
                </a:lnTo>
                <a:lnTo>
                  <a:pt x="120000" y="95600"/>
                </a:lnTo>
                <a:lnTo>
                  <a:pt x="120000" y="85400"/>
                </a:lnTo>
                <a:lnTo>
                  <a:pt x="117023" y="85400"/>
                </a:lnTo>
                <a:lnTo>
                  <a:pt x="117023" y="16000"/>
                </a:lnTo>
                <a:lnTo>
                  <a:pt x="120000" y="16000"/>
                </a:lnTo>
                <a:close/>
                <a:moveTo>
                  <a:pt x="25221" y="62000"/>
                </a:moveTo>
                <a:lnTo>
                  <a:pt x="25221" y="62000"/>
                </a:lnTo>
                <a:cubicBezTo>
                  <a:pt x="31644" y="62000"/>
                  <a:pt x="36814" y="55400"/>
                  <a:pt x="36814" y="47200"/>
                </a:cubicBezTo>
                <a:cubicBezTo>
                  <a:pt x="36814" y="38800"/>
                  <a:pt x="31644" y="32200"/>
                  <a:pt x="25221" y="32200"/>
                </a:cubicBezTo>
                <a:cubicBezTo>
                  <a:pt x="18642" y="32200"/>
                  <a:pt x="13472" y="38800"/>
                  <a:pt x="13472" y="47200"/>
                </a:cubicBezTo>
                <a:cubicBezTo>
                  <a:pt x="13472" y="55400"/>
                  <a:pt x="18642" y="62000"/>
                  <a:pt x="25221" y="62000"/>
                </a:cubicBezTo>
                <a:close/>
                <a:moveTo>
                  <a:pt x="32584" y="65000"/>
                </a:moveTo>
                <a:lnTo>
                  <a:pt x="32584" y="65000"/>
                </a:lnTo>
                <a:lnTo>
                  <a:pt x="28355" y="65000"/>
                </a:lnTo>
                <a:lnTo>
                  <a:pt x="28981" y="65600"/>
                </a:lnTo>
                <a:cubicBezTo>
                  <a:pt x="29451" y="66200"/>
                  <a:pt x="29765" y="67200"/>
                  <a:pt x="29451" y="67800"/>
                </a:cubicBezTo>
                <a:lnTo>
                  <a:pt x="27885" y="73000"/>
                </a:lnTo>
                <a:lnTo>
                  <a:pt x="30704" y="102000"/>
                </a:lnTo>
                <a:lnTo>
                  <a:pt x="25535" y="108000"/>
                </a:lnTo>
                <a:lnTo>
                  <a:pt x="20208" y="102000"/>
                </a:lnTo>
                <a:lnTo>
                  <a:pt x="23028" y="73000"/>
                </a:lnTo>
                <a:lnTo>
                  <a:pt x="21462" y="67800"/>
                </a:lnTo>
                <a:cubicBezTo>
                  <a:pt x="21148" y="67200"/>
                  <a:pt x="21462" y="66200"/>
                  <a:pt x="21932" y="65600"/>
                </a:cubicBezTo>
                <a:lnTo>
                  <a:pt x="22715" y="65000"/>
                </a:lnTo>
                <a:lnTo>
                  <a:pt x="17545" y="65000"/>
                </a:lnTo>
                <a:cubicBezTo>
                  <a:pt x="7832" y="65000"/>
                  <a:pt x="0" y="75200"/>
                  <a:pt x="0" y="87600"/>
                </a:cubicBezTo>
                <a:lnTo>
                  <a:pt x="0" y="120000"/>
                </a:lnTo>
                <a:lnTo>
                  <a:pt x="10339" y="120000"/>
                </a:lnTo>
                <a:lnTo>
                  <a:pt x="10339" y="86400"/>
                </a:lnTo>
                <a:lnTo>
                  <a:pt x="13942" y="86400"/>
                </a:lnTo>
                <a:lnTo>
                  <a:pt x="13942" y="120000"/>
                </a:lnTo>
                <a:lnTo>
                  <a:pt x="36031" y="120000"/>
                </a:lnTo>
                <a:lnTo>
                  <a:pt x="36031" y="86400"/>
                </a:lnTo>
                <a:lnTo>
                  <a:pt x="39634" y="86400"/>
                </a:lnTo>
                <a:lnTo>
                  <a:pt x="39634" y="120000"/>
                </a:lnTo>
                <a:lnTo>
                  <a:pt x="50287" y="120000"/>
                </a:lnTo>
                <a:lnTo>
                  <a:pt x="50287" y="87600"/>
                </a:lnTo>
                <a:cubicBezTo>
                  <a:pt x="50287" y="75200"/>
                  <a:pt x="42454" y="65000"/>
                  <a:pt x="32584" y="650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40482" y="3604616"/>
            <a:ext cx="527550" cy="65943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2066" y="32871"/>
                </a:moveTo>
                <a:lnTo>
                  <a:pt x="20330" y="32871"/>
                </a:lnTo>
                <a:lnTo>
                  <a:pt x="20330" y="34257"/>
                </a:lnTo>
                <a:lnTo>
                  <a:pt x="20330" y="36831"/>
                </a:lnTo>
                <a:lnTo>
                  <a:pt x="20330" y="38217"/>
                </a:lnTo>
                <a:lnTo>
                  <a:pt x="82066" y="38217"/>
                </a:lnTo>
                <a:lnTo>
                  <a:pt x="82066" y="36831"/>
                </a:lnTo>
                <a:lnTo>
                  <a:pt x="82066" y="34257"/>
                </a:lnTo>
                <a:lnTo>
                  <a:pt x="82066" y="32871"/>
                </a:lnTo>
                <a:close/>
                <a:moveTo>
                  <a:pt x="95950" y="110099"/>
                </a:moveTo>
                <a:lnTo>
                  <a:pt x="95206" y="110891"/>
                </a:lnTo>
                <a:lnTo>
                  <a:pt x="96198" y="111683"/>
                </a:lnTo>
                <a:lnTo>
                  <a:pt x="101157" y="115445"/>
                </a:lnTo>
                <a:lnTo>
                  <a:pt x="103636" y="117623"/>
                </a:lnTo>
                <a:cubicBezTo>
                  <a:pt x="106611" y="120000"/>
                  <a:pt x="111570" y="120000"/>
                  <a:pt x="114545" y="117623"/>
                </a:cubicBezTo>
                <a:lnTo>
                  <a:pt x="117520" y="115049"/>
                </a:lnTo>
                <a:cubicBezTo>
                  <a:pt x="119256" y="113861"/>
                  <a:pt x="120000" y="111881"/>
                  <a:pt x="119752" y="110099"/>
                </a:cubicBezTo>
                <a:cubicBezTo>
                  <a:pt x="120000" y="108514"/>
                  <a:pt x="119256" y="106534"/>
                  <a:pt x="117520" y="105148"/>
                </a:cubicBezTo>
                <a:lnTo>
                  <a:pt x="114545" y="102772"/>
                </a:lnTo>
                <a:lnTo>
                  <a:pt x="110082" y="99207"/>
                </a:lnTo>
                <a:lnTo>
                  <a:pt x="109090" y="98415"/>
                </a:lnTo>
                <a:lnTo>
                  <a:pt x="103636" y="102772"/>
                </a:lnTo>
                <a:lnTo>
                  <a:pt x="102148" y="103960"/>
                </a:lnTo>
                <a:lnTo>
                  <a:pt x="95206" y="109504"/>
                </a:lnTo>
                <a:lnTo>
                  <a:pt x="95950" y="110099"/>
                </a:lnTo>
                <a:close/>
                <a:moveTo>
                  <a:pt x="54049" y="70099"/>
                </a:moveTo>
                <a:lnTo>
                  <a:pt x="58016" y="66930"/>
                </a:lnTo>
                <a:lnTo>
                  <a:pt x="56776" y="66534"/>
                </a:lnTo>
                <a:lnTo>
                  <a:pt x="58016" y="65544"/>
                </a:lnTo>
                <a:lnTo>
                  <a:pt x="51322" y="63366"/>
                </a:lnTo>
                <a:lnTo>
                  <a:pt x="52314" y="64950"/>
                </a:lnTo>
                <a:lnTo>
                  <a:pt x="51322" y="64752"/>
                </a:lnTo>
                <a:lnTo>
                  <a:pt x="54049" y="70099"/>
                </a:lnTo>
                <a:close/>
                <a:moveTo>
                  <a:pt x="60991" y="83564"/>
                </a:moveTo>
                <a:lnTo>
                  <a:pt x="74876" y="72475"/>
                </a:lnTo>
                <a:lnTo>
                  <a:pt x="73636" y="72079"/>
                </a:lnTo>
                <a:lnTo>
                  <a:pt x="74876" y="71089"/>
                </a:lnTo>
                <a:lnTo>
                  <a:pt x="73388" y="70693"/>
                </a:lnTo>
                <a:lnTo>
                  <a:pt x="61735" y="66732"/>
                </a:lnTo>
                <a:lnTo>
                  <a:pt x="55537" y="71683"/>
                </a:lnTo>
                <a:lnTo>
                  <a:pt x="56033" y="72673"/>
                </a:lnTo>
                <a:lnTo>
                  <a:pt x="55537" y="72871"/>
                </a:lnTo>
                <a:lnTo>
                  <a:pt x="60247" y="82376"/>
                </a:lnTo>
                <a:lnTo>
                  <a:pt x="60991" y="83564"/>
                </a:lnTo>
                <a:close/>
                <a:moveTo>
                  <a:pt x="102148" y="101188"/>
                </a:moveTo>
                <a:lnTo>
                  <a:pt x="106363" y="97623"/>
                </a:lnTo>
                <a:lnTo>
                  <a:pt x="105619" y="97029"/>
                </a:lnTo>
                <a:lnTo>
                  <a:pt x="106363" y="96435"/>
                </a:lnTo>
                <a:lnTo>
                  <a:pt x="102644" y="93465"/>
                </a:lnTo>
                <a:lnTo>
                  <a:pt x="97685" y="89306"/>
                </a:lnTo>
                <a:lnTo>
                  <a:pt x="77355" y="73069"/>
                </a:lnTo>
                <a:lnTo>
                  <a:pt x="63471" y="84158"/>
                </a:lnTo>
                <a:lnTo>
                  <a:pt x="64462" y="84950"/>
                </a:lnTo>
                <a:lnTo>
                  <a:pt x="63471" y="85544"/>
                </a:lnTo>
                <a:lnTo>
                  <a:pt x="82809" y="100990"/>
                </a:lnTo>
                <a:lnTo>
                  <a:pt x="87768" y="104950"/>
                </a:lnTo>
                <a:lnTo>
                  <a:pt x="92727" y="108712"/>
                </a:lnTo>
                <a:lnTo>
                  <a:pt x="97933" y="104554"/>
                </a:lnTo>
                <a:lnTo>
                  <a:pt x="102148" y="101188"/>
                </a:lnTo>
                <a:close/>
                <a:moveTo>
                  <a:pt x="4958" y="29702"/>
                </a:moveTo>
                <a:lnTo>
                  <a:pt x="22066" y="30099"/>
                </a:lnTo>
                <a:lnTo>
                  <a:pt x="22066" y="30099"/>
                </a:lnTo>
                <a:lnTo>
                  <a:pt x="22066" y="30099"/>
                </a:lnTo>
                <a:cubicBezTo>
                  <a:pt x="29256" y="30099"/>
                  <a:pt x="34958" y="25544"/>
                  <a:pt x="34958" y="19801"/>
                </a:cubicBezTo>
                <a:lnTo>
                  <a:pt x="34958" y="18613"/>
                </a:lnTo>
                <a:lnTo>
                  <a:pt x="34958" y="18415"/>
                </a:lnTo>
                <a:lnTo>
                  <a:pt x="34958" y="5544"/>
                </a:lnTo>
                <a:lnTo>
                  <a:pt x="94958" y="5544"/>
                </a:lnTo>
                <a:cubicBezTo>
                  <a:pt x="96446" y="5544"/>
                  <a:pt x="97685" y="6336"/>
                  <a:pt x="97685" y="7524"/>
                </a:cubicBezTo>
                <a:lnTo>
                  <a:pt x="97685" y="83564"/>
                </a:lnTo>
                <a:lnTo>
                  <a:pt x="97685" y="84950"/>
                </a:lnTo>
                <a:lnTo>
                  <a:pt x="102644" y="88910"/>
                </a:lnTo>
                <a:lnTo>
                  <a:pt x="102644" y="87722"/>
                </a:lnTo>
                <a:lnTo>
                  <a:pt x="102644" y="7722"/>
                </a:lnTo>
                <a:lnTo>
                  <a:pt x="102644" y="6336"/>
                </a:lnTo>
                <a:cubicBezTo>
                  <a:pt x="102644" y="2970"/>
                  <a:pt x="99173" y="0"/>
                  <a:pt x="94958" y="0"/>
                </a:cubicBezTo>
                <a:lnTo>
                  <a:pt x="30495" y="0"/>
                </a:lnTo>
                <a:lnTo>
                  <a:pt x="30000" y="396"/>
                </a:lnTo>
                <a:lnTo>
                  <a:pt x="247" y="24158"/>
                </a:lnTo>
                <a:lnTo>
                  <a:pt x="0" y="24356"/>
                </a:lnTo>
                <a:lnTo>
                  <a:pt x="0" y="25742"/>
                </a:lnTo>
                <a:lnTo>
                  <a:pt x="0" y="97425"/>
                </a:lnTo>
                <a:lnTo>
                  <a:pt x="0" y="98811"/>
                </a:lnTo>
                <a:cubicBezTo>
                  <a:pt x="0" y="102178"/>
                  <a:pt x="3471" y="104950"/>
                  <a:pt x="7685" y="104950"/>
                </a:cubicBezTo>
                <a:lnTo>
                  <a:pt x="80826" y="104950"/>
                </a:lnTo>
                <a:lnTo>
                  <a:pt x="79090" y="103762"/>
                </a:lnTo>
                <a:lnTo>
                  <a:pt x="80826" y="103762"/>
                </a:lnTo>
                <a:lnTo>
                  <a:pt x="75619" y="99603"/>
                </a:lnTo>
                <a:lnTo>
                  <a:pt x="7685" y="99603"/>
                </a:lnTo>
                <a:cubicBezTo>
                  <a:pt x="6198" y="99603"/>
                  <a:pt x="5206" y="98613"/>
                  <a:pt x="4958" y="97425"/>
                </a:cubicBezTo>
                <a:lnTo>
                  <a:pt x="4958" y="97425"/>
                </a:lnTo>
                <a:lnTo>
                  <a:pt x="4958" y="29702"/>
                </a:lnTo>
                <a:close/>
                <a:moveTo>
                  <a:pt x="20330" y="63762"/>
                </a:moveTo>
                <a:lnTo>
                  <a:pt x="38677" y="63762"/>
                </a:lnTo>
                <a:lnTo>
                  <a:pt x="38677" y="62376"/>
                </a:lnTo>
                <a:lnTo>
                  <a:pt x="38677" y="59603"/>
                </a:lnTo>
                <a:lnTo>
                  <a:pt x="38677" y="58217"/>
                </a:lnTo>
                <a:lnTo>
                  <a:pt x="20330" y="58217"/>
                </a:lnTo>
                <a:lnTo>
                  <a:pt x="20330" y="59603"/>
                </a:lnTo>
                <a:lnTo>
                  <a:pt x="20330" y="62376"/>
                </a:lnTo>
                <a:lnTo>
                  <a:pt x="20330" y="63762"/>
                </a:lnTo>
                <a:close/>
                <a:moveTo>
                  <a:pt x="20330" y="53861"/>
                </a:moveTo>
                <a:lnTo>
                  <a:pt x="20330" y="55247"/>
                </a:lnTo>
                <a:lnTo>
                  <a:pt x="82066" y="55247"/>
                </a:lnTo>
                <a:lnTo>
                  <a:pt x="82066" y="53861"/>
                </a:lnTo>
                <a:lnTo>
                  <a:pt x="82066" y="51089"/>
                </a:lnTo>
                <a:lnTo>
                  <a:pt x="82066" y="49900"/>
                </a:lnTo>
                <a:lnTo>
                  <a:pt x="20330" y="49900"/>
                </a:lnTo>
                <a:lnTo>
                  <a:pt x="20330" y="51089"/>
                </a:lnTo>
                <a:lnTo>
                  <a:pt x="20330" y="53861"/>
                </a:lnTo>
                <a:close/>
                <a:moveTo>
                  <a:pt x="20330" y="45346"/>
                </a:moveTo>
                <a:lnTo>
                  <a:pt x="20330" y="46732"/>
                </a:lnTo>
                <a:lnTo>
                  <a:pt x="82066" y="46732"/>
                </a:lnTo>
                <a:lnTo>
                  <a:pt x="82066" y="45346"/>
                </a:lnTo>
                <a:lnTo>
                  <a:pt x="82066" y="42772"/>
                </a:lnTo>
                <a:lnTo>
                  <a:pt x="82066" y="41386"/>
                </a:lnTo>
                <a:lnTo>
                  <a:pt x="20330" y="41386"/>
                </a:lnTo>
                <a:lnTo>
                  <a:pt x="20330" y="42772"/>
                </a:lnTo>
                <a:lnTo>
                  <a:pt x="20330" y="453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699425" y="5706851"/>
            <a:ext cx="619869" cy="65943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30633" y="13267"/>
                </a:moveTo>
                <a:cubicBezTo>
                  <a:pt x="30633" y="16039"/>
                  <a:pt x="33169" y="18217"/>
                  <a:pt x="36126" y="18217"/>
                </a:cubicBezTo>
                <a:lnTo>
                  <a:pt x="73309" y="18217"/>
                </a:lnTo>
                <a:cubicBezTo>
                  <a:pt x="76267" y="18217"/>
                  <a:pt x="78591" y="16039"/>
                  <a:pt x="78591" y="13267"/>
                </a:cubicBezTo>
                <a:cubicBezTo>
                  <a:pt x="78591" y="10495"/>
                  <a:pt x="76267" y="8118"/>
                  <a:pt x="73309" y="8118"/>
                </a:cubicBezTo>
                <a:lnTo>
                  <a:pt x="63380" y="8118"/>
                </a:lnTo>
                <a:cubicBezTo>
                  <a:pt x="63380" y="3564"/>
                  <a:pt x="59577" y="0"/>
                  <a:pt x="54718" y="0"/>
                </a:cubicBezTo>
                <a:cubicBezTo>
                  <a:pt x="49859" y="0"/>
                  <a:pt x="45845" y="3564"/>
                  <a:pt x="45845" y="8118"/>
                </a:cubicBezTo>
                <a:lnTo>
                  <a:pt x="36126" y="8118"/>
                </a:lnTo>
                <a:cubicBezTo>
                  <a:pt x="33169" y="8118"/>
                  <a:pt x="30633" y="10495"/>
                  <a:pt x="30633" y="13267"/>
                </a:cubicBezTo>
                <a:close/>
                <a:moveTo>
                  <a:pt x="97183" y="103366"/>
                </a:moveTo>
                <a:cubicBezTo>
                  <a:pt x="97605" y="103762"/>
                  <a:pt x="98239" y="103960"/>
                  <a:pt x="98873" y="103960"/>
                </a:cubicBezTo>
                <a:cubicBezTo>
                  <a:pt x="99507" y="103960"/>
                  <a:pt x="99929" y="103762"/>
                  <a:pt x="100352" y="103366"/>
                </a:cubicBezTo>
                <a:cubicBezTo>
                  <a:pt x="101408" y="102574"/>
                  <a:pt x="101408" y="101188"/>
                  <a:pt x="100352" y="100396"/>
                </a:cubicBezTo>
                <a:lnTo>
                  <a:pt x="93591" y="93861"/>
                </a:lnTo>
                <a:lnTo>
                  <a:pt x="93591" y="77821"/>
                </a:lnTo>
                <a:cubicBezTo>
                  <a:pt x="93591" y="76633"/>
                  <a:pt x="92535" y="75841"/>
                  <a:pt x="91267" y="75841"/>
                </a:cubicBezTo>
                <a:cubicBezTo>
                  <a:pt x="90000" y="75841"/>
                  <a:pt x="89154" y="76633"/>
                  <a:pt x="89154" y="77821"/>
                </a:cubicBezTo>
                <a:lnTo>
                  <a:pt x="89154" y="94851"/>
                </a:lnTo>
                <a:cubicBezTo>
                  <a:pt x="89154" y="94851"/>
                  <a:pt x="89154" y="95049"/>
                  <a:pt x="89154" y="95247"/>
                </a:cubicBezTo>
                <a:cubicBezTo>
                  <a:pt x="89154" y="95247"/>
                  <a:pt x="89154" y="95247"/>
                  <a:pt x="89154" y="95247"/>
                </a:cubicBezTo>
                <a:cubicBezTo>
                  <a:pt x="89154" y="95445"/>
                  <a:pt x="89154" y="95445"/>
                  <a:pt x="89154" y="95643"/>
                </a:cubicBezTo>
                <a:cubicBezTo>
                  <a:pt x="89366" y="95643"/>
                  <a:pt x="89366" y="95643"/>
                  <a:pt x="89366" y="95841"/>
                </a:cubicBezTo>
                <a:cubicBezTo>
                  <a:pt x="89366" y="95841"/>
                  <a:pt x="89366" y="95841"/>
                  <a:pt x="89366" y="95841"/>
                </a:cubicBezTo>
                <a:cubicBezTo>
                  <a:pt x="89577" y="96039"/>
                  <a:pt x="89577" y="96039"/>
                  <a:pt x="89788" y="96237"/>
                </a:cubicBezTo>
                <a:cubicBezTo>
                  <a:pt x="89788" y="96237"/>
                  <a:pt x="89788" y="96237"/>
                  <a:pt x="89788" y="96237"/>
                </a:cubicBezTo>
                <a:lnTo>
                  <a:pt x="97183" y="103366"/>
                </a:lnTo>
                <a:close/>
                <a:moveTo>
                  <a:pt x="114295" y="79207"/>
                </a:moveTo>
                <a:cubicBezTo>
                  <a:pt x="110281" y="73465"/>
                  <a:pt x="103943" y="69504"/>
                  <a:pt x="96549" y="68118"/>
                </a:cubicBezTo>
                <a:cubicBezTo>
                  <a:pt x="94859" y="67920"/>
                  <a:pt x="92957" y="67722"/>
                  <a:pt x="91267" y="67722"/>
                </a:cubicBezTo>
                <a:cubicBezTo>
                  <a:pt x="77957" y="67722"/>
                  <a:pt x="66338" y="76633"/>
                  <a:pt x="64014" y="88910"/>
                </a:cubicBezTo>
                <a:cubicBezTo>
                  <a:pt x="61056" y="103168"/>
                  <a:pt x="70985" y="116831"/>
                  <a:pt x="85985" y="119603"/>
                </a:cubicBezTo>
                <a:cubicBezTo>
                  <a:pt x="87887" y="119801"/>
                  <a:pt x="89577" y="120000"/>
                  <a:pt x="91267" y="120000"/>
                </a:cubicBezTo>
                <a:cubicBezTo>
                  <a:pt x="104788" y="120000"/>
                  <a:pt x="116197" y="111089"/>
                  <a:pt x="118732" y="98811"/>
                </a:cubicBezTo>
                <a:cubicBezTo>
                  <a:pt x="120000" y="91881"/>
                  <a:pt x="118521" y="84950"/>
                  <a:pt x="114295" y="79207"/>
                </a:cubicBezTo>
                <a:close/>
                <a:moveTo>
                  <a:pt x="114507" y="98019"/>
                </a:moveTo>
                <a:lnTo>
                  <a:pt x="114507" y="98019"/>
                </a:lnTo>
                <a:cubicBezTo>
                  <a:pt x="112394" y="108316"/>
                  <a:pt x="102676" y="116039"/>
                  <a:pt x="91267" y="116039"/>
                </a:cubicBezTo>
                <a:cubicBezTo>
                  <a:pt x="89788" y="116039"/>
                  <a:pt x="88309" y="115841"/>
                  <a:pt x="86830" y="115643"/>
                </a:cubicBezTo>
                <a:cubicBezTo>
                  <a:pt x="74154" y="113267"/>
                  <a:pt x="65704" y="101584"/>
                  <a:pt x="68239" y="89702"/>
                </a:cubicBezTo>
                <a:cubicBezTo>
                  <a:pt x="70352" y="79405"/>
                  <a:pt x="80070" y="71881"/>
                  <a:pt x="91267" y="71881"/>
                </a:cubicBezTo>
                <a:cubicBezTo>
                  <a:pt x="92746" y="71881"/>
                  <a:pt x="94225" y="71881"/>
                  <a:pt x="95704" y="72277"/>
                </a:cubicBezTo>
                <a:cubicBezTo>
                  <a:pt x="101830" y="73267"/>
                  <a:pt x="107323" y="76633"/>
                  <a:pt x="110704" y="81386"/>
                </a:cubicBezTo>
                <a:cubicBezTo>
                  <a:pt x="114295" y="86336"/>
                  <a:pt x="115563" y="92277"/>
                  <a:pt x="114507" y="98019"/>
                </a:cubicBezTo>
                <a:close/>
                <a:moveTo>
                  <a:pt x="58521" y="97821"/>
                </a:moveTo>
                <a:lnTo>
                  <a:pt x="40140" y="97821"/>
                </a:lnTo>
                <a:lnTo>
                  <a:pt x="40140" y="71287"/>
                </a:lnTo>
                <a:lnTo>
                  <a:pt x="68661" y="71287"/>
                </a:lnTo>
                <a:cubicBezTo>
                  <a:pt x="70563" y="69702"/>
                  <a:pt x="72464" y="68316"/>
                  <a:pt x="74577" y="67128"/>
                </a:cubicBezTo>
                <a:lnTo>
                  <a:pt x="74577" y="67128"/>
                </a:lnTo>
                <a:lnTo>
                  <a:pt x="74577" y="40594"/>
                </a:lnTo>
                <a:lnTo>
                  <a:pt x="103732" y="40594"/>
                </a:lnTo>
                <a:cubicBezTo>
                  <a:pt x="104366" y="40594"/>
                  <a:pt x="104788" y="41188"/>
                  <a:pt x="104788" y="41782"/>
                </a:cubicBezTo>
                <a:lnTo>
                  <a:pt x="104788" y="65544"/>
                </a:lnTo>
                <a:cubicBezTo>
                  <a:pt x="106478" y="66336"/>
                  <a:pt x="107957" y="67128"/>
                  <a:pt x="109436" y="67920"/>
                </a:cubicBezTo>
                <a:lnTo>
                  <a:pt x="109436" y="67128"/>
                </a:lnTo>
                <a:lnTo>
                  <a:pt x="109436" y="41782"/>
                </a:lnTo>
                <a:lnTo>
                  <a:pt x="109436" y="27524"/>
                </a:lnTo>
                <a:cubicBezTo>
                  <a:pt x="109436" y="24554"/>
                  <a:pt x="106901" y="22178"/>
                  <a:pt x="103732" y="22178"/>
                </a:cubicBezTo>
                <a:lnTo>
                  <a:pt x="5704" y="22178"/>
                </a:lnTo>
                <a:cubicBezTo>
                  <a:pt x="2535" y="22178"/>
                  <a:pt x="0" y="24554"/>
                  <a:pt x="0" y="27524"/>
                </a:cubicBezTo>
                <a:lnTo>
                  <a:pt x="0" y="41782"/>
                </a:lnTo>
                <a:lnTo>
                  <a:pt x="0" y="67128"/>
                </a:lnTo>
                <a:lnTo>
                  <a:pt x="0" y="71287"/>
                </a:lnTo>
                <a:lnTo>
                  <a:pt x="0" y="96633"/>
                </a:lnTo>
                <a:lnTo>
                  <a:pt x="0" y="99801"/>
                </a:lnTo>
                <a:cubicBezTo>
                  <a:pt x="0" y="102772"/>
                  <a:pt x="2535" y="105148"/>
                  <a:pt x="5704" y="105148"/>
                </a:cubicBezTo>
                <a:lnTo>
                  <a:pt x="60422" y="105148"/>
                </a:lnTo>
                <a:cubicBezTo>
                  <a:pt x="59577" y="102772"/>
                  <a:pt x="58732" y="100396"/>
                  <a:pt x="58521" y="97821"/>
                </a:cubicBezTo>
                <a:close/>
                <a:moveTo>
                  <a:pt x="4436" y="41782"/>
                </a:moveTo>
                <a:lnTo>
                  <a:pt x="4436" y="41782"/>
                </a:lnTo>
                <a:cubicBezTo>
                  <a:pt x="4436" y="41188"/>
                  <a:pt x="5070" y="40594"/>
                  <a:pt x="5704" y="40594"/>
                </a:cubicBezTo>
                <a:lnTo>
                  <a:pt x="35704" y="40594"/>
                </a:lnTo>
                <a:lnTo>
                  <a:pt x="35704" y="67128"/>
                </a:lnTo>
                <a:lnTo>
                  <a:pt x="4436" y="67128"/>
                </a:lnTo>
                <a:lnTo>
                  <a:pt x="4436" y="41782"/>
                </a:lnTo>
                <a:close/>
                <a:moveTo>
                  <a:pt x="35704" y="71287"/>
                </a:moveTo>
                <a:lnTo>
                  <a:pt x="35704" y="71287"/>
                </a:lnTo>
                <a:lnTo>
                  <a:pt x="35704" y="97821"/>
                </a:lnTo>
                <a:lnTo>
                  <a:pt x="5704" y="97821"/>
                </a:lnTo>
                <a:cubicBezTo>
                  <a:pt x="5070" y="97821"/>
                  <a:pt x="4436" y="97227"/>
                  <a:pt x="4436" y="96633"/>
                </a:cubicBezTo>
                <a:lnTo>
                  <a:pt x="4436" y="71287"/>
                </a:lnTo>
                <a:lnTo>
                  <a:pt x="35704" y="71287"/>
                </a:lnTo>
                <a:close/>
                <a:moveTo>
                  <a:pt x="40140" y="67128"/>
                </a:moveTo>
                <a:lnTo>
                  <a:pt x="40140" y="67128"/>
                </a:lnTo>
                <a:lnTo>
                  <a:pt x="40140" y="40594"/>
                </a:lnTo>
                <a:lnTo>
                  <a:pt x="70140" y="40594"/>
                </a:lnTo>
                <a:lnTo>
                  <a:pt x="70140" y="67128"/>
                </a:lnTo>
                <a:lnTo>
                  <a:pt x="40140" y="67128"/>
                </a:lnTo>
                <a:close/>
                <a:moveTo>
                  <a:pt x="72253" y="27524"/>
                </a:moveTo>
                <a:lnTo>
                  <a:pt x="72253" y="27524"/>
                </a:lnTo>
                <a:cubicBezTo>
                  <a:pt x="74577" y="27524"/>
                  <a:pt x="76267" y="29108"/>
                  <a:pt x="76267" y="31089"/>
                </a:cubicBezTo>
                <a:cubicBezTo>
                  <a:pt x="76267" y="33069"/>
                  <a:pt x="74577" y="34851"/>
                  <a:pt x="72253" y="34851"/>
                </a:cubicBezTo>
                <a:cubicBezTo>
                  <a:pt x="70140" y="34851"/>
                  <a:pt x="68450" y="33069"/>
                  <a:pt x="68450" y="31089"/>
                </a:cubicBezTo>
                <a:cubicBezTo>
                  <a:pt x="68450" y="29108"/>
                  <a:pt x="70140" y="27524"/>
                  <a:pt x="72253" y="27524"/>
                </a:cubicBezTo>
                <a:close/>
                <a:moveTo>
                  <a:pt x="38028" y="27524"/>
                </a:moveTo>
                <a:lnTo>
                  <a:pt x="38028" y="27524"/>
                </a:lnTo>
                <a:cubicBezTo>
                  <a:pt x="40140" y="27524"/>
                  <a:pt x="41830" y="29108"/>
                  <a:pt x="41830" y="31089"/>
                </a:cubicBezTo>
                <a:cubicBezTo>
                  <a:pt x="41830" y="33069"/>
                  <a:pt x="40140" y="34851"/>
                  <a:pt x="38028" y="34851"/>
                </a:cubicBezTo>
                <a:cubicBezTo>
                  <a:pt x="35915" y="34851"/>
                  <a:pt x="34014" y="33069"/>
                  <a:pt x="34014" y="31089"/>
                </a:cubicBezTo>
                <a:cubicBezTo>
                  <a:pt x="34014" y="29108"/>
                  <a:pt x="35915" y="27524"/>
                  <a:pt x="38028" y="275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641498" y="3601978"/>
            <a:ext cx="701642" cy="65943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9517" y="89154"/>
                </a:moveTo>
                <a:cubicBezTo>
                  <a:pt x="15489" y="88557"/>
                  <a:pt x="21461" y="88159"/>
                  <a:pt x="27433" y="87960"/>
                </a:cubicBezTo>
                <a:cubicBezTo>
                  <a:pt x="23701" y="87562"/>
                  <a:pt x="20155" y="87363"/>
                  <a:pt x="16423" y="86965"/>
                </a:cubicBezTo>
                <a:cubicBezTo>
                  <a:pt x="13437" y="86567"/>
                  <a:pt x="11010" y="84179"/>
                  <a:pt x="11010" y="80995"/>
                </a:cubicBezTo>
                <a:cubicBezTo>
                  <a:pt x="11010" y="76218"/>
                  <a:pt x="11010" y="71442"/>
                  <a:pt x="11010" y="66666"/>
                </a:cubicBezTo>
                <a:cubicBezTo>
                  <a:pt x="11010" y="63283"/>
                  <a:pt x="13437" y="60895"/>
                  <a:pt x="16423" y="60696"/>
                </a:cubicBezTo>
                <a:cubicBezTo>
                  <a:pt x="27620" y="59502"/>
                  <a:pt x="38631" y="59104"/>
                  <a:pt x="49828" y="59303"/>
                </a:cubicBezTo>
                <a:cubicBezTo>
                  <a:pt x="45723" y="66268"/>
                  <a:pt x="43483" y="74228"/>
                  <a:pt x="43483" y="82985"/>
                </a:cubicBezTo>
                <a:cubicBezTo>
                  <a:pt x="43483" y="95323"/>
                  <a:pt x="48149" y="106467"/>
                  <a:pt x="55800" y="114427"/>
                </a:cubicBezTo>
                <a:cubicBezTo>
                  <a:pt x="56174" y="115024"/>
                  <a:pt x="56734" y="115621"/>
                  <a:pt x="57107" y="116019"/>
                </a:cubicBezTo>
                <a:cubicBezTo>
                  <a:pt x="41244" y="117412"/>
                  <a:pt x="25381" y="117213"/>
                  <a:pt x="9517" y="115223"/>
                </a:cubicBezTo>
                <a:cubicBezTo>
                  <a:pt x="6531" y="115024"/>
                  <a:pt x="3919" y="112636"/>
                  <a:pt x="3919" y="109452"/>
                </a:cubicBezTo>
                <a:cubicBezTo>
                  <a:pt x="3919" y="104676"/>
                  <a:pt x="3919" y="99900"/>
                  <a:pt x="3919" y="95124"/>
                </a:cubicBezTo>
                <a:cubicBezTo>
                  <a:pt x="3919" y="91741"/>
                  <a:pt x="6531" y="89353"/>
                  <a:pt x="9517" y="89154"/>
                </a:cubicBezTo>
                <a:close/>
                <a:moveTo>
                  <a:pt x="82488" y="52736"/>
                </a:moveTo>
                <a:lnTo>
                  <a:pt x="82488" y="52736"/>
                </a:lnTo>
                <a:cubicBezTo>
                  <a:pt x="84727" y="52338"/>
                  <a:pt x="87153" y="52139"/>
                  <a:pt x="89393" y="52736"/>
                </a:cubicBezTo>
                <a:cubicBezTo>
                  <a:pt x="89206" y="53930"/>
                  <a:pt x="89206" y="55323"/>
                  <a:pt x="89020" y="56517"/>
                </a:cubicBezTo>
                <a:cubicBezTo>
                  <a:pt x="86967" y="56318"/>
                  <a:pt x="84914" y="56318"/>
                  <a:pt x="82861" y="56517"/>
                </a:cubicBezTo>
                <a:cubicBezTo>
                  <a:pt x="82674" y="55323"/>
                  <a:pt x="82674" y="53930"/>
                  <a:pt x="82488" y="52736"/>
                </a:cubicBezTo>
                <a:close/>
                <a:moveTo>
                  <a:pt x="95178" y="76417"/>
                </a:moveTo>
                <a:lnTo>
                  <a:pt x="95178" y="76417"/>
                </a:lnTo>
                <a:lnTo>
                  <a:pt x="87153" y="76417"/>
                </a:lnTo>
                <a:lnTo>
                  <a:pt x="87153" y="75024"/>
                </a:lnTo>
                <a:cubicBezTo>
                  <a:pt x="87153" y="73432"/>
                  <a:pt x="86967" y="72437"/>
                  <a:pt x="86780" y="72039"/>
                </a:cubicBezTo>
                <a:cubicBezTo>
                  <a:pt x="86594" y="71641"/>
                  <a:pt x="86220" y="71442"/>
                  <a:pt x="85660" y="71442"/>
                </a:cubicBezTo>
                <a:cubicBezTo>
                  <a:pt x="85101" y="71442"/>
                  <a:pt x="84727" y="71641"/>
                  <a:pt x="84541" y="72039"/>
                </a:cubicBezTo>
                <a:cubicBezTo>
                  <a:pt x="84354" y="72437"/>
                  <a:pt x="84167" y="73034"/>
                  <a:pt x="84167" y="73830"/>
                </a:cubicBezTo>
                <a:cubicBezTo>
                  <a:pt x="84167" y="75223"/>
                  <a:pt x="84354" y="76019"/>
                  <a:pt x="84914" y="76616"/>
                </a:cubicBezTo>
                <a:cubicBezTo>
                  <a:pt x="85474" y="77213"/>
                  <a:pt x="86967" y="78208"/>
                  <a:pt x="89206" y="79800"/>
                </a:cubicBezTo>
                <a:cubicBezTo>
                  <a:pt x="91259" y="80995"/>
                  <a:pt x="92752" y="82189"/>
                  <a:pt x="93499" y="82786"/>
                </a:cubicBezTo>
                <a:cubicBezTo>
                  <a:pt x="94245" y="83582"/>
                  <a:pt x="94805" y="84577"/>
                  <a:pt x="95365" y="85771"/>
                </a:cubicBezTo>
                <a:cubicBezTo>
                  <a:pt x="95925" y="87164"/>
                  <a:pt x="96111" y="88756"/>
                  <a:pt x="96111" y="90547"/>
                </a:cubicBezTo>
                <a:cubicBezTo>
                  <a:pt x="96111" y="93731"/>
                  <a:pt x="95365" y="96119"/>
                  <a:pt x="94059" y="97711"/>
                </a:cubicBezTo>
                <a:cubicBezTo>
                  <a:pt x="92752" y="99502"/>
                  <a:pt x="90513" y="100696"/>
                  <a:pt x="87900" y="101094"/>
                </a:cubicBezTo>
                <a:lnTo>
                  <a:pt x="87900" y="104278"/>
                </a:lnTo>
                <a:lnTo>
                  <a:pt x="84167" y="104278"/>
                </a:lnTo>
                <a:lnTo>
                  <a:pt x="84167" y="100895"/>
                </a:lnTo>
                <a:cubicBezTo>
                  <a:pt x="81928" y="100696"/>
                  <a:pt x="80062" y="99900"/>
                  <a:pt x="78382" y="98308"/>
                </a:cubicBezTo>
                <a:cubicBezTo>
                  <a:pt x="76889" y="96716"/>
                  <a:pt x="75956" y="94129"/>
                  <a:pt x="75956" y="90149"/>
                </a:cubicBezTo>
                <a:lnTo>
                  <a:pt x="75956" y="88557"/>
                </a:lnTo>
                <a:lnTo>
                  <a:pt x="84167" y="88557"/>
                </a:lnTo>
                <a:lnTo>
                  <a:pt x="84167" y="90746"/>
                </a:lnTo>
                <a:cubicBezTo>
                  <a:pt x="84167" y="92935"/>
                  <a:pt x="84167" y="94328"/>
                  <a:pt x="84354" y="94925"/>
                </a:cubicBezTo>
                <a:cubicBezTo>
                  <a:pt x="84541" y="95522"/>
                  <a:pt x="84914" y="95721"/>
                  <a:pt x="85474" y="95721"/>
                </a:cubicBezTo>
                <a:cubicBezTo>
                  <a:pt x="86034" y="95721"/>
                  <a:pt x="86594" y="95522"/>
                  <a:pt x="86780" y="95323"/>
                </a:cubicBezTo>
                <a:cubicBezTo>
                  <a:pt x="86967" y="94925"/>
                  <a:pt x="87153" y="94328"/>
                  <a:pt x="87153" y="93532"/>
                </a:cubicBezTo>
                <a:cubicBezTo>
                  <a:pt x="87153" y="91542"/>
                  <a:pt x="86967" y="90149"/>
                  <a:pt x="86780" y="89353"/>
                </a:cubicBezTo>
                <a:cubicBezTo>
                  <a:pt x="86594" y="88557"/>
                  <a:pt x="85660" y="87562"/>
                  <a:pt x="84167" y="86567"/>
                </a:cubicBezTo>
                <a:cubicBezTo>
                  <a:pt x="81741" y="84975"/>
                  <a:pt x="80062" y="83781"/>
                  <a:pt x="79129" y="82985"/>
                </a:cubicBezTo>
                <a:cubicBezTo>
                  <a:pt x="78382" y="82189"/>
                  <a:pt x="77449" y="81194"/>
                  <a:pt x="76889" y="79800"/>
                </a:cubicBezTo>
                <a:cubicBezTo>
                  <a:pt x="76143" y="78407"/>
                  <a:pt x="75956" y="76815"/>
                  <a:pt x="75956" y="75024"/>
                </a:cubicBezTo>
                <a:cubicBezTo>
                  <a:pt x="75956" y="72437"/>
                  <a:pt x="76516" y="70447"/>
                  <a:pt x="78009" y="68855"/>
                </a:cubicBezTo>
                <a:cubicBezTo>
                  <a:pt x="79315" y="67462"/>
                  <a:pt x="81368" y="66467"/>
                  <a:pt x="84167" y="66268"/>
                </a:cubicBezTo>
                <a:lnTo>
                  <a:pt x="84167" y="63482"/>
                </a:lnTo>
                <a:lnTo>
                  <a:pt x="87900" y="63482"/>
                </a:lnTo>
                <a:lnTo>
                  <a:pt x="87900" y="66268"/>
                </a:lnTo>
                <a:cubicBezTo>
                  <a:pt x="90326" y="66467"/>
                  <a:pt x="92192" y="67462"/>
                  <a:pt x="93499" y="68855"/>
                </a:cubicBezTo>
                <a:cubicBezTo>
                  <a:pt x="94618" y="70248"/>
                  <a:pt x="95365" y="72238"/>
                  <a:pt x="95365" y="74825"/>
                </a:cubicBezTo>
                <a:cubicBezTo>
                  <a:pt x="95365" y="75223"/>
                  <a:pt x="95178" y="75820"/>
                  <a:pt x="95178" y="76417"/>
                </a:cubicBezTo>
                <a:close/>
                <a:moveTo>
                  <a:pt x="76702" y="53930"/>
                </a:moveTo>
                <a:lnTo>
                  <a:pt x="76702" y="53930"/>
                </a:lnTo>
                <a:lnTo>
                  <a:pt x="76516" y="53930"/>
                </a:lnTo>
                <a:lnTo>
                  <a:pt x="76329" y="54129"/>
                </a:lnTo>
                <a:lnTo>
                  <a:pt x="76143" y="54129"/>
                </a:lnTo>
                <a:lnTo>
                  <a:pt x="75956" y="54129"/>
                </a:lnTo>
                <a:lnTo>
                  <a:pt x="75769" y="54129"/>
                </a:lnTo>
                <a:lnTo>
                  <a:pt x="75583" y="54328"/>
                </a:lnTo>
                <a:lnTo>
                  <a:pt x="75396" y="54328"/>
                </a:lnTo>
                <a:lnTo>
                  <a:pt x="75396" y="54328"/>
                </a:lnTo>
                <a:lnTo>
                  <a:pt x="75209" y="54527"/>
                </a:lnTo>
                <a:lnTo>
                  <a:pt x="75023" y="54527"/>
                </a:lnTo>
                <a:lnTo>
                  <a:pt x="74836" y="54527"/>
                </a:lnTo>
                <a:lnTo>
                  <a:pt x="74650" y="54726"/>
                </a:lnTo>
                <a:lnTo>
                  <a:pt x="74463" y="54726"/>
                </a:lnTo>
                <a:lnTo>
                  <a:pt x="74276" y="54726"/>
                </a:lnTo>
                <a:lnTo>
                  <a:pt x="74276" y="54925"/>
                </a:lnTo>
                <a:lnTo>
                  <a:pt x="74090" y="54925"/>
                </a:lnTo>
                <a:lnTo>
                  <a:pt x="73903" y="55124"/>
                </a:lnTo>
                <a:lnTo>
                  <a:pt x="73716" y="55124"/>
                </a:lnTo>
                <a:lnTo>
                  <a:pt x="73530" y="55124"/>
                </a:lnTo>
                <a:lnTo>
                  <a:pt x="73343" y="55323"/>
                </a:lnTo>
                <a:lnTo>
                  <a:pt x="73343" y="55323"/>
                </a:lnTo>
                <a:lnTo>
                  <a:pt x="74836" y="58507"/>
                </a:lnTo>
                <a:lnTo>
                  <a:pt x="74836" y="58507"/>
                </a:lnTo>
                <a:lnTo>
                  <a:pt x="74836" y="58308"/>
                </a:lnTo>
                <a:lnTo>
                  <a:pt x="75023" y="58308"/>
                </a:lnTo>
                <a:lnTo>
                  <a:pt x="75209" y="58308"/>
                </a:lnTo>
                <a:lnTo>
                  <a:pt x="75396" y="58109"/>
                </a:lnTo>
                <a:lnTo>
                  <a:pt x="75396" y="58109"/>
                </a:lnTo>
                <a:lnTo>
                  <a:pt x="75583" y="58109"/>
                </a:lnTo>
                <a:lnTo>
                  <a:pt x="75769" y="57910"/>
                </a:lnTo>
                <a:lnTo>
                  <a:pt x="75956" y="57910"/>
                </a:lnTo>
                <a:lnTo>
                  <a:pt x="75956" y="57910"/>
                </a:lnTo>
                <a:lnTo>
                  <a:pt x="76143" y="57711"/>
                </a:lnTo>
                <a:lnTo>
                  <a:pt x="76329" y="57711"/>
                </a:lnTo>
                <a:lnTo>
                  <a:pt x="76516" y="57711"/>
                </a:lnTo>
                <a:lnTo>
                  <a:pt x="76702" y="57711"/>
                </a:lnTo>
                <a:lnTo>
                  <a:pt x="76702" y="57512"/>
                </a:lnTo>
                <a:lnTo>
                  <a:pt x="76889" y="57512"/>
                </a:lnTo>
                <a:lnTo>
                  <a:pt x="77076" y="57512"/>
                </a:lnTo>
                <a:lnTo>
                  <a:pt x="77262" y="57512"/>
                </a:lnTo>
                <a:lnTo>
                  <a:pt x="77262" y="57313"/>
                </a:lnTo>
                <a:lnTo>
                  <a:pt x="77449" y="57313"/>
                </a:lnTo>
                <a:lnTo>
                  <a:pt x="77636" y="57313"/>
                </a:lnTo>
                <a:lnTo>
                  <a:pt x="76702" y="53930"/>
                </a:lnTo>
                <a:close/>
                <a:moveTo>
                  <a:pt x="67371" y="59104"/>
                </a:moveTo>
                <a:lnTo>
                  <a:pt x="67371" y="59104"/>
                </a:lnTo>
                <a:lnTo>
                  <a:pt x="67371" y="59303"/>
                </a:lnTo>
                <a:lnTo>
                  <a:pt x="67185" y="59303"/>
                </a:lnTo>
                <a:lnTo>
                  <a:pt x="67185" y="59502"/>
                </a:lnTo>
                <a:lnTo>
                  <a:pt x="66998" y="59502"/>
                </a:lnTo>
                <a:lnTo>
                  <a:pt x="66811" y="59701"/>
                </a:lnTo>
                <a:lnTo>
                  <a:pt x="66811" y="59900"/>
                </a:lnTo>
                <a:lnTo>
                  <a:pt x="66625" y="59900"/>
                </a:lnTo>
                <a:lnTo>
                  <a:pt x="66438" y="60099"/>
                </a:lnTo>
                <a:lnTo>
                  <a:pt x="66438" y="60099"/>
                </a:lnTo>
                <a:lnTo>
                  <a:pt x="66251" y="60298"/>
                </a:lnTo>
                <a:lnTo>
                  <a:pt x="66065" y="60497"/>
                </a:lnTo>
                <a:lnTo>
                  <a:pt x="66065" y="60497"/>
                </a:lnTo>
                <a:lnTo>
                  <a:pt x="65878" y="60696"/>
                </a:lnTo>
                <a:lnTo>
                  <a:pt x="65692" y="60696"/>
                </a:lnTo>
                <a:lnTo>
                  <a:pt x="65692" y="60895"/>
                </a:lnTo>
                <a:lnTo>
                  <a:pt x="65505" y="61094"/>
                </a:lnTo>
                <a:lnTo>
                  <a:pt x="65318" y="61094"/>
                </a:lnTo>
                <a:lnTo>
                  <a:pt x="65318" y="61293"/>
                </a:lnTo>
                <a:lnTo>
                  <a:pt x="65132" y="61492"/>
                </a:lnTo>
                <a:lnTo>
                  <a:pt x="64945" y="61492"/>
                </a:lnTo>
                <a:lnTo>
                  <a:pt x="64945" y="61691"/>
                </a:lnTo>
                <a:lnTo>
                  <a:pt x="67185" y="64079"/>
                </a:lnTo>
                <a:lnTo>
                  <a:pt x="67371" y="64079"/>
                </a:lnTo>
                <a:lnTo>
                  <a:pt x="67371" y="63880"/>
                </a:lnTo>
                <a:lnTo>
                  <a:pt x="67558" y="63681"/>
                </a:lnTo>
                <a:lnTo>
                  <a:pt x="67558" y="63681"/>
                </a:lnTo>
                <a:lnTo>
                  <a:pt x="67744" y="63482"/>
                </a:lnTo>
                <a:lnTo>
                  <a:pt x="67931" y="63482"/>
                </a:lnTo>
                <a:lnTo>
                  <a:pt x="67931" y="63283"/>
                </a:lnTo>
                <a:lnTo>
                  <a:pt x="68118" y="63283"/>
                </a:lnTo>
                <a:lnTo>
                  <a:pt x="68118" y="63084"/>
                </a:lnTo>
                <a:lnTo>
                  <a:pt x="68304" y="63084"/>
                </a:lnTo>
                <a:lnTo>
                  <a:pt x="68491" y="62885"/>
                </a:lnTo>
                <a:lnTo>
                  <a:pt x="68491" y="62885"/>
                </a:lnTo>
                <a:lnTo>
                  <a:pt x="68678" y="62686"/>
                </a:lnTo>
                <a:lnTo>
                  <a:pt x="68678" y="62487"/>
                </a:lnTo>
                <a:lnTo>
                  <a:pt x="68864" y="62487"/>
                </a:lnTo>
                <a:lnTo>
                  <a:pt x="69051" y="62288"/>
                </a:lnTo>
                <a:lnTo>
                  <a:pt x="69051" y="62288"/>
                </a:lnTo>
                <a:lnTo>
                  <a:pt x="69237" y="62089"/>
                </a:lnTo>
                <a:lnTo>
                  <a:pt x="69424" y="62089"/>
                </a:lnTo>
                <a:lnTo>
                  <a:pt x="69424" y="61890"/>
                </a:lnTo>
                <a:lnTo>
                  <a:pt x="69611" y="61890"/>
                </a:lnTo>
                <a:lnTo>
                  <a:pt x="67371" y="59104"/>
                </a:lnTo>
                <a:close/>
                <a:moveTo>
                  <a:pt x="60653" y="67462"/>
                </a:moveTo>
                <a:lnTo>
                  <a:pt x="60653" y="67462"/>
                </a:lnTo>
                <a:lnTo>
                  <a:pt x="60653" y="67661"/>
                </a:lnTo>
                <a:lnTo>
                  <a:pt x="60466" y="67860"/>
                </a:lnTo>
                <a:lnTo>
                  <a:pt x="60466" y="67860"/>
                </a:lnTo>
                <a:lnTo>
                  <a:pt x="60279" y="68059"/>
                </a:lnTo>
                <a:lnTo>
                  <a:pt x="60279" y="68258"/>
                </a:lnTo>
                <a:lnTo>
                  <a:pt x="60279" y="68457"/>
                </a:lnTo>
                <a:lnTo>
                  <a:pt x="60093" y="68656"/>
                </a:lnTo>
                <a:lnTo>
                  <a:pt x="60093" y="68855"/>
                </a:lnTo>
                <a:lnTo>
                  <a:pt x="59906" y="68855"/>
                </a:lnTo>
                <a:lnTo>
                  <a:pt x="59906" y="69054"/>
                </a:lnTo>
                <a:lnTo>
                  <a:pt x="59720" y="69253"/>
                </a:lnTo>
                <a:lnTo>
                  <a:pt x="59720" y="69452"/>
                </a:lnTo>
                <a:lnTo>
                  <a:pt x="59720" y="69651"/>
                </a:lnTo>
                <a:lnTo>
                  <a:pt x="59533" y="69651"/>
                </a:lnTo>
                <a:lnTo>
                  <a:pt x="59533" y="69850"/>
                </a:lnTo>
                <a:lnTo>
                  <a:pt x="59346" y="70049"/>
                </a:lnTo>
                <a:lnTo>
                  <a:pt x="59346" y="70248"/>
                </a:lnTo>
                <a:lnTo>
                  <a:pt x="59346" y="70447"/>
                </a:lnTo>
                <a:lnTo>
                  <a:pt x="59160" y="70646"/>
                </a:lnTo>
                <a:lnTo>
                  <a:pt x="59160" y="70845"/>
                </a:lnTo>
                <a:lnTo>
                  <a:pt x="59160" y="70845"/>
                </a:lnTo>
                <a:lnTo>
                  <a:pt x="62146" y="72238"/>
                </a:lnTo>
                <a:lnTo>
                  <a:pt x="62146" y="72238"/>
                </a:lnTo>
                <a:lnTo>
                  <a:pt x="62146" y="72039"/>
                </a:lnTo>
                <a:lnTo>
                  <a:pt x="62332" y="71840"/>
                </a:lnTo>
                <a:lnTo>
                  <a:pt x="62332" y="71641"/>
                </a:lnTo>
                <a:lnTo>
                  <a:pt x="62332" y="71641"/>
                </a:lnTo>
                <a:lnTo>
                  <a:pt x="62519" y="71442"/>
                </a:lnTo>
                <a:lnTo>
                  <a:pt x="62519" y="71243"/>
                </a:lnTo>
                <a:lnTo>
                  <a:pt x="62519" y="71044"/>
                </a:lnTo>
                <a:lnTo>
                  <a:pt x="62706" y="71044"/>
                </a:lnTo>
                <a:lnTo>
                  <a:pt x="62706" y="70845"/>
                </a:lnTo>
                <a:lnTo>
                  <a:pt x="62706" y="70646"/>
                </a:lnTo>
                <a:lnTo>
                  <a:pt x="62892" y="70447"/>
                </a:lnTo>
                <a:lnTo>
                  <a:pt x="62892" y="70447"/>
                </a:lnTo>
                <a:lnTo>
                  <a:pt x="63079" y="70248"/>
                </a:lnTo>
                <a:lnTo>
                  <a:pt x="63079" y="70049"/>
                </a:lnTo>
                <a:lnTo>
                  <a:pt x="63079" y="70049"/>
                </a:lnTo>
                <a:lnTo>
                  <a:pt x="63265" y="69850"/>
                </a:lnTo>
                <a:lnTo>
                  <a:pt x="63265" y="69651"/>
                </a:lnTo>
                <a:lnTo>
                  <a:pt x="63452" y="69452"/>
                </a:lnTo>
                <a:lnTo>
                  <a:pt x="63452" y="69452"/>
                </a:lnTo>
                <a:lnTo>
                  <a:pt x="63452" y="69253"/>
                </a:lnTo>
                <a:lnTo>
                  <a:pt x="60653" y="67462"/>
                </a:lnTo>
                <a:close/>
                <a:moveTo>
                  <a:pt x="57107" y="78009"/>
                </a:moveTo>
                <a:lnTo>
                  <a:pt x="57107" y="78009"/>
                </a:lnTo>
                <a:lnTo>
                  <a:pt x="57107" y="78208"/>
                </a:lnTo>
                <a:lnTo>
                  <a:pt x="57107" y="78407"/>
                </a:lnTo>
                <a:lnTo>
                  <a:pt x="57107" y="78606"/>
                </a:lnTo>
                <a:lnTo>
                  <a:pt x="57107" y="78805"/>
                </a:lnTo>
                <a:lnTo>
                  <a:pt x="56920" y="78805"/>
                </a:lnTo>
                <a:lnTo>
                  <a:pt x="56920" y="79004"/>
                </a:lnTo>
                <a:lnTo>
                  <a:pt x="56920" y="79203"/>
                </a:lnTo>
                <a:lnTo>
                  <a:pt x="56920" y="79402"/>
                </a:lnTo>
                <a:lnTo>
                  <a:pt x="56920" y="79601"/>
                </a:lnTo>
                <a:lnTo>
                  <a:pt x="56920" y="79800"/>
                </a:lnTo>
                <a:lnTo>
                  <a:pt x="56920" y="80000"/>
                </a:lnTo>
                <a:lnTo>
                  <a:pt x="56920" y="80199"/>
                </a:lnTo>
                <a:lnTo>
                  <a:pt x="56920" y="80398"/>
                </a:lnTo>
                <a:lnTo>
                  <a:pt x="56734" y="80597"/>
                </a:lnTo>
                <a:lnTo>
                  <a:pt x="56734" y="80796"/>
                </a:lnTo>
                <a:lnTo>
                  <a:pt x="56734" y="80995"/>
                </a:lnTo>
                <a:lnTo>
                  <a:pt x="56734" y="81194"/>
                </a:lnTo>
                <a:lnTo>
                  <a:pt x="56734" y="81393"/>
                </a:lnTo>
                <a:lnTo>
                  <a:pt x="56734" y="81592"/>
                </a:lnTo>
                <a:lnTo>
                  <a:pt x="56734" y="81592"/>
                </a:lnTo>
                <a:lnTo>
                  <a:pt x="60093" y="81791"/>
                </a:lnTo>
                <a:lnTo>
                  <a:pt x="60093" y="81791"/>
                </a:lnTo>
                <a:lnTo>
                  <a:pt x="60093" y="81592"/>
                </a:lnTo>
                <a:lnTo>
                  <a:pt x="60093" y="81393"/>
                </a:lnTo>
                <a:lnTo>
                  <a:pt x="60093" y="81194"/>
                </a:lnTo>
                <a:lnTo>
                  <a:pt x="60093" y="80995"/>
                </a:lnTo>
                <a:lnTo>
                  <a:pt x="60093" y="80796"/>
                </a:lnTo>
                <a:lnTo>
                  <a:pt x="60093" y="80796"/>
                </a:lnTo>
                <a:lnTo>
                  <a:pt x="60093" y="80597"/>
                </a:lnTo>
                <a:lnTo>
                  <a:pt x="60093" y="80398"/>
                </a:lnTo>
                <a:lnTo>
                  <a:pt x="60093" y="80199"/>
                </a:lnTo>
                <a:lnTo>
                  <a:pt x="60093" y="80000"/>
                </a:lnTo>
                <a:lnTo>
                  <a:pt x="60279" y="79800"/>
                </a:lnTo>
                <a:lnTo>
                  <a:pt x="60279" y="79601"/>
                </a:lnTo>
                <a:lnTo>
                  <a:pt x="60279" y="79601"/>
                </a:lnTo>
                <a:lnTo>
                  <a:pt x="60279" y="79402"/>
                </a:lnTo>
                <a:lnTo>
                  <a:pt x="60279" y="79203"/>
                </a:lnTo>
                <a:lnTo>
                  <a:pt x="60279" y="79004"/>
                </a:lnTo>
                <a:lnTo>
                  <a:pt x="60279" y="78805"/>
                </a:lnTo>
                <a:lnTo>
                  <a:pt x="60279" y="78606"/>
                </a:lnTo>
                <a:lnTo>
                  <a:pt x="60279" y="78606"/>
                </a:lnTo>
                <a:lnTo>
                  <a:pt x="57107" y="78009"/>
                </a:lnTo>
                <a:close/>
                <a:moveTo>
                  <a:pt x="57293" y="88955"/>
                </a:moveTo>
                <a:lnTo>
                  <a:pt x="57293" y="88955"/>
                </a:lnTo>
                <a:lnTo>
                  <a:pt x="57293" y="89154"/>
                </a:lnTo>
                <a:lnTo>
                  <a:pt x="57293" y="89353"/>
                </a:lnTo>
                <a:lnTo>
                  <a:pt x="57480" y="89552"/>
                </a:lnTo>
                <a:lnTo>
                  <a:pt x="57480" y="89751"/>
                </a:lnTo>
                <a:lnTo>
                  <a:pt x="57480" y="89751"/>
                </a:lnTo>
                <a:lnTo>
                  <a:pt x="57480" y="89950"/>
                </a:lnTo>
                <a:lnTo>
                  <a:pt x="57480" y="90149"/>
                </a:lnTo>
                <a:lnTo>
                  <a:pt x="57667" y="90348"/>
                </a:lnTo>
                <a:lnTo>
                  <a:pt x="57667" y="90547"/>
                </a:lnTo>
                <a:lnTo>
                  <a:pt x="57667" y="90746"/>
                </a:lnTo>
                <a:lnTo>
                  <a:pt x="57667" y="90945"/>
                </a:lnTo>
                <a:lnTo>
                  <a:pt x="57853" y="91144"/>
                </a:lnTo>
                <a:lnTo>
                  <a:pt x="57853" y="91343"/>
                </a:lnTo>
                <a:lnTo>
                  <a:pt x="57853" y="91542"/>
                </a:lnTo>
                <a:lnTo>
                  <a:pt x="57853" y="91741"/>
                </a:lnTo>
                <a:lnTo>
                  <a:pt x="58040" y="91741"/>
                </a:lnTo>
                <a:lnTo>
                  <a:pt x="58040" y="91940"/>
                </a:lnTo>
                <a:lnTo>
                  <a:pt x="58040" y="92139"/>
                </a:lnTo>
                <a:lnTo>
                  <a:pt x="58040" y="92338"/>
                </a:lnTo>
                <a:lnTo>
                  <a:pt x="58227" y="92537"/>
                </a:lnTo>
                <a:lnTo>
                  <a:pt x="58227" y="92736"/>
                </a:lnTo>
                <a:lnTo>
                  <a:pt x="61399" y="91542"/>
                </a:lnTo>
                <a:lnTo>
                  <a:pt x="61213" y="91542"/>
                </a:lnTo>
                <a:lnTo>
                  <a:pt x="61213" y="91343"/>
                </a:lnTo>
                <a:lnTo>
                  <a:pt x="61213" y="91144"/>
                </a:lnTo>
                <a:lnTo>
                  <a:pt x="61213" y="90945"/>
                </a:lnTo>
                <a:lnTo>
                  <a:pt x="61026" y="90746"/>
                </a:lnTo>
                <a:lnTo>
                  <a:pt x="61026" y="90746"/>
                </a:lnTo>
                <a:lnTo>
                  <a:pt x="61026" y="90547"/>
                </a:lnTo>
                <a:lnTo>
                  <a:pt x="61026" y="90348"/>
                </a:lnTo>
                <a:lnTo>
                  <a:pt x="61026" y="90149"/>
                </a:lnTo>
                <a:lnTo>
                  <a:pt x="60839" y="89950"/>
                </a:lnTo>
                <a:lnTo>
                  <a:pt x="60839" y="89950"/>
                </a:lnTo>
                <a:lnTo>
                  <a:pt x="60839" y="89751"/>
                </a:lnTo>
                <a:lnTo>
                  <a:pt x="60839" y="89552"/>
                </a:lnTo>
                <a:lnTo>
                  <a:pt x="60653" y="89353"/>
                </a:lnTo>
                <a:lnTo>
                  <a:pt x="60653" y="89154"/>
                </a:lnTo>
                <a:lnTo>
                  <a:pt x="60653" y="88955"/>
                </a:lnTo>
                <a:lnTo>
                  <a:pt x="60653" y="88955"/>
                </a:lnTo>
                <a:lnTo>
                  <a:pt x="60653" y="88756"/>
                </a:lnTo>
                <a:lnTo>
                  <a:pt x="60653" y="88557"/>
                </a:lnTo>
                <a:lnTo>
                  <a:pt x="60466" y="88358"/>
                </a:lnTo>
                <a:lnTo>
                  <a:pt x="60466" y="88358"/>
                </a:lnTo>
                <a:lnTo>
                  <a:pt x="57293" y="88955"/>
                </a:lnTo>
                <a:close/>
                <a:moveTo>
                  <a:pt x="61213" y="99303"/>
                </a:moveTo>
                <a:lnTo>
                  <a:pt x="61213" y="99303"/>
                </a:lnTo>
                <a:lnTo>
                  <a:pt x="61213" y="99303"/>
                </a:lnTo>
                <a:lnTo>
                  <a:pt x="61399" y="99502"/>
                </a:lnTo>
                <a:lnTo>
                  <a:pt x="61399" y="99701"/>
                </a:lnTo>
                <a:lnTo>
                  <a:pt x="61586" y="99900"/>
                </a:lnTo>
                <a:lnTo>
                  <a:pt x="61586" y="100099"/>
                </a:lnTo>
                <a:lnTo>
                  <a:pt x="61772" y="100099"/>
                </a:lnTo>
                <a:lnTo>
                  <a:pt x="61772" y="100298"/>
                </a:lnTo>
                <a:lnTo>
                  <a:pt x="61959" y="100497"/>
                </a:lnTo>
                <a:lnTo>
                  <a:pt x="61959" y="100696"/>
                </a:lnTo>
                <a:lnTo>
                  <a:pt x="62146" y="100696"/>
                </a:lnTo>
                <a:lnTo>
                  <a:pt x="62146" y="100895"/>
                </a:lnTo>
                <a:lnTo>
                  <a:pt x="62332" y="101094"/>
                </a:lnTo>
                <a:lnTo>
                  <a:pt x="62332" y="101293"/>
                </a:lnTo>
                <a:lnTo>
                  <a:pt x="62519" y="101293"/>
                </a:lnTo>
                <a:lnTo>
                  <a:pt x="62706" y="101492"/>
                </a:lnTo>
                <a:lnTo>
                  <a:pt x="62706" y="101691"/>
                </a:lnTo>
                <a:lnTo>
                  <a:pt x="62892" y="101691"/>
                </a:lnTo>
                <a:lnTo>
                  <a:pt x="62892" y="101890"/>
                </a:lnTo>
                <a:lnTo>
                  <a:pt x="63079" y="102089"/>
                </a:lnTo>
                <a:lnTo>
                  <a:pt x="63079" y="102288"/>
                </a:lnTo>
                <a:lnTo>
                  <a:pt x="63265" y="102288"/>
                </a:lnTo>
                <a:lnTo>
                  <a:pt x="65878" y="100099"/>
                </a:lnTo>
                <a:lnTo>
                  <a:pt x="65692" y="99900"/>
                </a:lnTo>
                <a:lnTo>
                  <a:pt x="65692" y="99900"/>
                </a:lnTo>
                <a:lnTo>
                  <a:pt x="65505" y="99701"/>
                </a:lnTo>
                <a:lnTo>
                  <a:pt x="65505" y="99701"/>
                </a:lnTo>
                <a:lnTo>
                  <a:pt x="65318" y="99502"/>
                </a:lnTo>
                <a:lnTo>
                  <a:pt x="65318" y="99303"/>
                </a:lnTo>
                <a:lnTo>
                  <a:pt x="65132" y="99303"/>
                </a:lnTo>
                <a:lnTo>
                  <a:pt x="65132" y="99104"/>
                </a:lnTo>
                <a:lnTo>
                  <a:pt x="64945" y="98905"/>
                </a:lnTo>
                <a:lnTo>
                  <a:pt x="64945" y="98905"/>
                </a:lnTo>
                <a:lnTo>
                  <a:pt x="64758" y="98706"/>
                </a:lnTo>
                <a:lnTo>
                  <a:pt x="64758" y="98507"/>
                </a:lnTo>
                <a:lnTo>
                  <a:pt x="64572" y="98507"/>
                </a:lnTo>
                <a:lnTo>
                  <a:pt x="64572" y="98308"/>
                </a:lnTo>
                <a:lnTo>
                  <a:pt x="64385" y="98109"/>
                </a:lnTo>
                <a:lnTo>
                  <a:pt x="64385" y="98109"/>
                </a:lnTo>
                <a:lnTo>
                  <a:pt x="64199" y="97910"/>
                </a:lnTo>
                <a:lnTo>
                  <a:pt x="64199" y="97711"/>
                </a:lnTo>
                <a:lnTo>
                  <a:pt x="64012" y="97711"/>
                </a:lnTo>
                <a:lnTo>
                  <a:pt x="64012" y="97512"/>
                </a:lnTo>
                <a:lnTo>
                  <a:pt x="64012" y="97512"/>
                </a:lnTo>
                <a:lnTo>
                  <a:pt x="61213" y="99303"/>
                </a:lnTo>
                <a:close/>
                <a:moveTo>
                  <a:pt x="68304" y="107462"/>
                </a:moveTo>
                <a:lnTo>
                  <a:pt x="68304" y="107462"/>
                </a:lnTo>
                <a:lnTo>
                  <a:pt x="68304" y="107462"/>
                </a:lnTo>
                <a:lnTo>
                  <a:pt x="68491" y="107661"/>
                </a:lnTo>
                <a:lnTo>
                  <a:pt x="68678" y="107661"/>
                </a:lnTo>
                <a:lnTo>
                  <a:pt x="68864" y="107860"/>
                </a:lnTo>
                <a:lnTo>
                  <a:pt x="68864" y="107860"/>
                </a:lnTo>
                <a:lnTo>
                  <a:pt x="69051" y="108059"/>
                </a:lnTo>
                <a:lnTo>
                  <a:pt x="69237" y="108059"/>
                </a:lnTo>
                <a:lnTo>
                  <a:pt x="69424" y="108258"/>
                </a:lnTo>
                <a:lnTo>
                  <a:pt x="69424" y="108258"/>
                </a:lnTo>
                <a:lnTo>
                  <a:pt x="69611" y="108457"/>
                </a:lnTo>
                <a:lnTo>
                  <a:pt x="69797" y="108457"/>
                </a:lnTo>
                <a:lnTo>
                  <a:pt x="69984" y="108656"/>
                </a:lnTo>
                <a:lnTo>
                  <a:pt x="69984" y="108656"/>
                </a:lnTo>
                <a:lnTo>
                  <a:pt x="70171" y="108855"/>
                </a:lnTo>
                <a:lnTo>
                  <a:pt x="70357" y="108855"/>
                </a:lnTo>
                <a:lnTo>
                  <a:pt x="70544" y="109054"/>
                </a:lnTo>
                <a:lnTo>
                  <a:pt x="70730" y="109054"/>
                </a:lnTo>
                <a:lnTo>
                  <a:pt x="70730" y="109253"/>
                </a:lnTo>
                <a:lnTo>
                  <a:pt x="70917" y="109253"/>
                </a:lnTo>
                <a:lnTo>
                  <a:pt x="71104" y="109452"/>
                </a:lnTo>
                <a:lnTo>
                  <a:pt x="71290" y="109452"/>
                </a:lnTo>
                <a:lnTo>
                  <a:pt x="72783" y="106467"/>
                </a:lnTo>
                <a:lnTo>
                  <a:pt x="72783" y="106268"/>
                </a:lnTo>
                <a:lnTo>
                  <a:pt x="72597" y="106268"/>
                </a:lnTo>
                <a:lnTo>
                  <a:pt x="72410" y="106268"/>
                </a:lnTo>
                <a:lnTo>
                  <a:pt x="72410" y="106069"/>
                </a:lnTo>
                <a:lnTo>
                  <a:pt x="72223" y="106069"/>
                </a:lnTo>
                <a:lnTo>
                  <a:pt x="72037" y="105870"/>
                </a:lnTo>
                <a:lnTo>
                  <a:pt x="71850" y="105870"/>
                </a:lnTo>
                <a:lnTo>
                  <a:pt x="71850" y="105671"/>
                </a:lnTo>
                <a:lnTo>
                  <a:pt x="71664" y="105671"/>
                </a:lnTo>
                <a:lnTo>
                  <a:pt x="71477" y="105671"/>
                </a:lnTo>
                <a:lnTo>
                  <a:pt x="71477" y="105472"/>
                </a:lnTo>
                <a:lnTo>
                  <a:pt x="71290" y="105472"/>
                </a:lnTo>
                <a:lnTo>
                  <a:pt x="71104" y="105273"/>
                </a:lnTo>
                <a:lnTo>
                  <a:pt x="71104" y="105273"/>
                </a:lnTo>
                <a:lnTo>
                  <a:pt x="70917" y="105074"/>
                </a:lnTo>
                <a:lnTo>
                  <a:pt x="70730" y="105074"/>
                </a:lnTo>
                <a:lnTo>
                  <a:pt x="70730" y="104875"/>
                </a:lnTo>
                <a:lnTo>
                  <a:pt x="70544" y="104875"/>
                </a:lnTo>
                <a:lnTo>
                  <a:pt x="70357" y="104676"/>
                </a:lnTo>
                <a:lnTo>
                  <a:pt x="70357" y="104676"/>
                </a:lnTo>
                <a:lnTo>
                  <a:pt x="70171" y="104676"/>
                </a:lnTo>
                <a:lnTo>
                  <a:pt x="68304" y="107462"/>
                </a:lnTo>
                <a:close/>
                <a:moveTo>
                  <a:pt x="77636" y="112238"/>
                </a:moveTo>
                <a:lnTo>
                  <a:pt x="77636" y="112238"/>
                </a:lnTo>
                <a:lnTo>
                  <a:pt x="77636" y="112238"/>
                </a:lnTo>
                <a:lnTo>
                  <a:pt x="77822" y="112437"/>
                </a:lnTo>
                <a:lnTo>
                  <a:pt x="78009" y="112437"/>
                </a:lnTo>
                <a:lnTo>
                  <a:pt x="78195" y="112437"/>
                </a:lnTo>
                <a:lnTo>
                  <a:pt x="78382" y="112437"/>
                </a:lnTo>
                <a:lnTo>
                  <a:pt x="78569" y="112636"/>
                </a:lnTo>
                <a:lnTo>
                  <a:pt x="78755" y="112636"/>
                </a:lnTo>
                <a:lnTo>
                  <a:pt x="78942" y="112636"/>
                </a:lnTo>
                <a:lnTo>
                  <a:pt x="79129" y="112636"/>
                </a:lnTo>
                <a:lnTo>
                  <a:pt x="79129" y="112835"/>
                </a:lnTo>
                <a:lnTo>
                  <a:pt x="79315" y="112835"/>
                </a:lnTo>
                <a:lnTo>
                  <a:pt x="79502" y="112835"/>
                </a:lnTo>
                <a:lnTo>
                  <a:pt x="79688" y="112835"/>
                </a:lnTo>
                <a:lnTo>
                  <a:pt x="79875" y="112835"/>
                </a:lnTo>
                <a:lnTo>
                  <a:pt x="80062" y="112835"/>
                </a:lnTo>
                <a:lnTo>
                  <a:pt x="80248" y="113034"/>
                </a:lnTo>
                <a:lnTo>
                  <a:pt x="80435" y="113034"/>
                </a:lnTo>
                <a:lnTo>
                  <a:pt x="80622" y="113034"/>
                </a:lnTo>
                <a:lnTo>
                  <a:pt x="80808" y="113034"/>
                </a:lnTo>
                <a:lnTo>
                  <a:pt x="80995" y="113034"/>
                </a:lnTo>
                <a:lnTo>
                  <a:pt x="80995" y="113034"/>
                </a:lnTo>
                <a:lnTo>
                  <a:pt x="81555" y="109651"/>
                </a:lnTo>
                <a:lnTo>
                  <a:pt x="81555" y="109651"/>
                </a:lnTo>
                <a:lnTo>
                  <a:pt x="81368" y="109651"/>
                </a:lnTo>
                <a:lnTo>
                  <a:pt x="81181" y="109651"/>
                </a:lnTo>
                <a:lnTo>
                  <a:pt x="80995" y="109452"/>
                </a:lnTo>
                <a:lnTo>
                  <a:pt x="80808" y="109452"/>
                </a:lnTo>
                <a:lnTo>
                  <a:pt x="80622" y="109452"/>
                </a:lnTo>
                <a:lnTo>
                  <a:pt x="80435" y="109452"/>
                </a:lnTo>
                <a:lnTo>
                  <a:pt x="80435" y="109452"/>
                </a:lnTo>
                <a:lnTo>
                  <a:pt x="80248" y="109452"/>
                </a:lnTo>
                <a:lnTo>
                  <a:pt x="80062" y="109253"/>
                </a:lnTo>
                <a:lnTo>
                  <a:pt x="79875" y="109253"/>
                </a:lnTo>
                <a:lnTo>
                  <a:pt x="79688" y="109253"/>
                </a:lnTo>
                <a:lnTo>
                  <a:pt x="79688" y="109253"/>
                </a:lnTo>
                <a:lnTo>
                  <a:pt x="79502" y="109253"/>
                </a:lnTo>
                <a:lnTo>
                  <a:pt x="79315" y="109253"/>
                </a:lnTo>
                <a:lnTo>
                  <a:pt x="79129" y="109054"/>
                </a:lnTo>
                <a:lnTo>
                  <a:pt x="78942" y="109054"/>
                </a:lnTo>
                <a:lnTo>
                  <a:pt x="78755" y="109054"/>
                </a:lnTo>
                <a:lnTo>
                  <a:pt x="78755" y="109054"/>
                </a:lnTo>
                <a:lnTo>
                  <a:pt x="78569" y="109054"/>
                </a:lnTo>
                <a:lnTo>
                  <a:pt x="78569" y="108855"/>
                </a:lnTo>
                <a:lnTo>
                  <a:pt x="77636" y="112238"/>
                </a:lnTo>
                <a:close/>
                <a:moveTo>
                  <a:pt x="87900" y="113233"/>
                </a:moveTo>
                <a:lnTo>
                  <a:pt x="87900" y="113233"/>
                </a:lnTo>
                <a:lnTo>
                  <a:pt x="88087" y="113233"/>
                </a:lnTo>
                <a:lnTo>
                  <a:pt x="88273" y="113233"/>
                </a:lnTo>
                <a:lnTo>
                  <a:pt x="88460" y="113233"/>
                </a:lnTo>
                <a:lnTo>
                  <a:pt x="88646" y="113233"/>
                </a:lnTo>
                <a:lnTo>
                  <a:pt x="88833" y="113233"/>
                </a:lnTo>
                <a:lnTo>
                  <a:pt x="89020" y="113233"/>
                </a:lnTo>
                <a:lnTo>
                  <a:pt x="89206" y="113233"/>
                </a:lnTo>
                <a:lnTo>
                  <a:pt x="89393" y="113233"/>
                </a:lnTo>
                <a:lnTo>
                  <a:pt x="89580" y="113034"/>
                </a:lnTo>
                <a:lnTo>
                  <a:pt x="89580" y="113034"/>
                </a:lnTo>
                <a:lnTo>
                  <a:pt x="89766" y="113034"/>
                </a:lnTo>
                <a:lnTo>
                  <a:pt x="89953" y="113034"/>
                </a:lnTo>
                <a:lnTo>
                  <a:pt x="90139" y="113034"/>
                </a:lnTo>
                <a:lnTo>
                  <a:pt x="90326" y="113034"/>
                </a:lnTo>
                <a:lnTo>
                  <a:pt x="90513" y="112835"/>
                </a:lnTo>
                <a:lnTo>
                  <a:pt x="90699" y="112835"/>
                </a:lnTo>
                <a:lnTo>
                  <a:pt x="90886" y="112835"/>
                </a:lnTo>
                <a:lnTo>
                  <a:pt x="91073" y="112835"/>
                </a:lnTo>
                <a:lnTo>
                  <a:pt x="91259" y="112835"/>
                </a:lnTo>
                <a:lnTo>
                  <a:pt x="91446" y="112835"/>
                </a:lnTo>
                <a:lnTo>
                  <a:pt x="91446" y="112835"/>
                </a:lnTo>
                <a:lnTo>
                  <a:pt x="90699" y="109253"/>
                </a:lnTo>
                <a:lnTo>
                  <a:pt x="90699" y="109253"/>
                </a:lnTo>
                <a:lnTo>
                  <a:pt x="90513" y="109253"/>
                </a:lnTo>
                <a:lnTo>
                  <a:pt x="90326" y="109452"/>
                </a:lnTo>
                <a:lnTo>
                  <a:pt x="90326" y="109452"/>
                </a:lnTo>
                <a:lnTo>
                  <a:pt x="90139" y="109452"/>
                </a:lnTo>
                <a:lnTo>
                  <a:pt x="89953" y="109452"/>
                </a:lnTo>
                <a:lnTo>
                  <a:pt x="89766" y="109452"/>
                </a:lnTo>
                <a:lnTo>
                  <a:pt x="89580" y="109452"/>
                </a:lnTo>
                <a:lnTo>
                  <a:pt x="89393" y="109651"/>
                </a:lnTo>
                <a:lnTo>
                  <a:pt x="89393" y="109651"/>
                </a:lnTo>
                <a:lnTo>
                  <a:pt x="89206" y="109651"/>
                </a:lnTo>
                <a:lnTo>
                  <a:pt x="89020" y="109651"/>
                </a:lnTo>
                <a:lnTo>
                  <a:pt x="88833" y="109651"/>
                </a:lnTo>
                <a:lnTo>
                  <a:pt x="88646" y="109651"/>
                </a:lnTo>
                <a:lnTo>
                  <a:pt x="88460" y="109651"/>
                </a:lnTo>
                <a:lnTo>
                  <a:pt x="88460" y="109651"/>
                </a:lnTo>
                <a:lnTo>
                  <a:pt x="88273" y="109850"/>
                </a:lnTo>
                <a:lnTo>
                  <a:pt x="88087" y="109850"/>
                </a:lnTo>
                <a:lnTo>
                  <a:pt x="87900" y="109850"/>
                </a:lnTo>
                <a:lnTo>
                  <a:pt x="87713" y="109850"/>
                </a:lnTo>
                <a:lnTo>
                  <a:pt x="87713" y="109850"/>
                </a:lnTo>
                <a:lnTo>
                  <a:pt x="87900" y="113233"/>
                </a:lnTo>
                <a:close/>
                <a:moveTo>
                  <a:pt x="97978" y="110248"/>
                </a:moveTo>
                <a:lnTo>
                  <a:pt x="97978" y="110248"/>
                </a:lnTo>
                <a:lnTo>
                  <a:pt x="97978" y="110248"/>
                </a:lnTo>
                <a:lnTo>
                  <a:pt x="98164" y="110248"/>
                </a:lnTo>
                <a:lnTo>
                  <a:pt x="98351" y="110049"/>
                </a:lnTo>
                <a:lnTo>
                  <a:pt x="98538" y="110049"/>
                </a:lnTo>
                <a:lnTo>
                  <a:pt x="98538" y="109850"/>
                </a:lnTo>
                <a:lnTo>
                  <a:pt x="98724" y="109850"/>
                </a:lnTo>
                <a:lnTo>
                  <a:pt x="98911" y="109850"/>
                </a:lnTo>
                <a:lnTo>
                  <a:pt x="99097" y="109651"/>
                </a:lnTo>
                <a:lnTo>
                  <a:pt x="99284" y="109651"/>
                </a:lnTo>
                <a:lnTo>
                  <a:pt x="99471" y="109452"/>
                </a:lnTo>
                <a:lnTo>
                  <a:pt x="99471" y="109452"/>
                </a:lnTo>
                <a:lnTo>
                  <a:pt x="99657" y="109253"/>
                </a:lnTo>
                <a:lnTo>
                  <a:pt x="99844" y="109253"/>
                </a:lnTo>
                <a:lnTo>
                  <a:pt x="100031" y="109054"/>
                </a:lnTo>
                <a:lnTo>
                  <a:pt x="100217" y="109054"/>
                </a:lnTo>
                <a:lnTo>
                  <a:pt x="100217" y="108855"/>
                </a:lnTo>
                <a:lnTo>
                  <a:pt x="100404" y="108855"/>
                </a:lnTo>
                <a:lnTo>
                  <a:pt x="100590" y="108656"/>
                </a:lnTo>
                <a:lnTo>
                  <a:pt x="100777" y="108656"/>
                </a:lnTo>
                <a:lnTo>
                  <a:pt x="100777" y="108457"/>
                </a:lnTo>
                <a:lnTo>
                  <a:pt x="100964" y="108457"/>
                </a:lnTo>
                <a:lnTo>
                  <a:pt x="99284" y="105472"/>
                </a:lnTo>
                <a:lnTo>
                  <a:pt x="99097" y="105671"/>
                </a:lnTo>
                <a:lnTo>
                  <a:pt x="98911" y="105671"/>
                </a:lnTo>
                <a:lnTo>
                  <a:pt x="98724" y="105671"/>
                </a:lnTo>
                <a:lnTo>
                  <a:pt x="98724" y="105870"/>
                </a:lnTo>
                <a:lnTo>
                  <a:pt x="98538" y="105870"/>
                </a:lnTo>
                <a:lnTo>
                  <a:pt x="98351" y="106069"/>
                </a:lnTo>
                <a:lnTo>
                  <a:pt x="98351" y="106069"/>
                </a:lnTo>
                <a:lnTo>
                  <a:pt x="98164" y="106268"/>
                </a:lnTo>
                <a:lnTo>
                  <a:pt x="97978" y="106268"/>
                </a:lnTo>
                <a:lnTo>
                  <a:pt x="97978" y="106268"/>
                </a:lnTo>
                <a:lnTo>
                  <a:pt x="97791" y="106467"/>
                </a:lnTo>
                <a:lnTo>
                  <a:pt x="97604" y="106467"/>
                </a:lnTo>
                <a:lnTo>
                  <a:pt x="97418" y="106666"/>
                </a:lnTo>
                <a:lnTo>
                  <a:pt x="97418" y="106666"/>
                </a:lnTo>
                <a:lnTo>
                  <a:pt x="97231" y="106666"/>
                </a:lnTo>
                <a:lnTo>
                  <a:pt x="97045" y="106865"/>
                </a:lnTo>
                <a:lnTo>
                  <a:pt x="97045" y="106865"/>
                </a:lnTo>
                <a:lnTo>
                  <a:pt x="96858" y="107064"/>
                </a:lnTo>
                <a:lnTo>
                  <a:pt x="96671" y="107064"/>
                </a:lnTo>
                <a:lnTo>
                  <a:pt x="96485" y="107064"/>
                </a:lnTo>
                <a:lnTo>
                  <a:pt x="96485" y="107064"/>
                </a:lnTo>
                <a:lnTo>
                  <a:pt x="97978" y="110248"/>
                </a:lnTo>
                <a:close/>
                <a:moveTo>
                  <a:pt x="106376" y="103681"/>
                </a:moveTo>
                <a:lnTo>
                  <a:pt x="106376" y="103681"/>
                </a:lnTo>
                <a:lnTo>
                  <a:pt x="106376" y="103681"/>
                </a:lnTo>
                <a:lnTo>
                  <a:pt x="106376" y="103482"/>
                </a:lnTo>
                <a:lnTo>
                  <a:pt x="106562" y="103283"/>
                </a:lnTo>
                <a:lnTo>
                  <a:pt x="106749" y="103084"/>
                </a:lnTo>
                <a:lnTo>
                  <a:pt x="106749" y="103084"/>
                </a:lnTo>
                <a:lnTo>
                  <a:pt x="106936" y="102885"/>
                </a:lnTo>
                <a:lnTo>
                  <a:pt x="107122" y="102686"/>
                </a:lnTo>
                <a:lnTo>
                  <a:pt x="107122" y="102686"/>
                </a:lnTo>
                <a:lnTo>
                  <a:pt x="107309" y="102487"/>
                </a:lnTo>
                <a:lnTo>
                  <a:pt x="107309" y="102288"/>
                </a:lnTo>
                <a:lnTo>
                  <a:pt x="107496" y="102288"/>
                </a:lnTo>
                <a:lnTo>
                  <a:pt x="107496" y="102089"/>
                </a:lnTo>
                <a:lnTo>
                  <a:pt x="107682" y="101890"/>
                </a:lnTo>
                <a:lnTo>
                  <a:pt x="107869" y="101691"/>
                </a:lnTo>
                <a:lnTo>
                  <a:pt x="107869" y="101691"/>
                </a:lnTo>
                <a:lnTo>
                  <a:pt x="108055" y="101492"/>
                </a:lnTo>
                <a:lnTo>
                  <a:pt x="108055" y="101293"/>
                </a:lnTo>
                <a:lnTo>
                  <a:pt x="108242" y="101293"/>
                </a:lnTo>
                <a:lnTo>
                  <a:pt x="108242" y="101094"/>
                </a:lnTo>
                <a:lnTo>
                  <a:pt x="108429" y="100895"/>
                </a:lnTo>
                <a:lnTo>
                  <a:pt x="108429" y="100696"/>
                </a:lnTo>
                <a:lnTo>
                  <a:pt x="105816" y="98706"/>
                </a:lnTo>
                <a:lnTo>
                  <a:pt x="105816" y="98905"/>
                </a:lnTo>
                <a:lnTo>
                  <a:pt x="105629" y="98905"/>
                </a:lnTo>
                <a:lnTo>
                  <a:pt x="105629" y="99104"/>
                </a:lnTo>
                <a:lnTo>
                  <a:pt x="105443" y="99303"/>
                </a:lnTo>
                <a:lnTo>
                  <a:pt x="105443" y="99303"/>
                </a:lnTo>
                <a:lnTo>
                  <a:pt x="105256" y="99502"/>
                </a:lnTo>
                <a:lnTo>
                  <a:pt x="105256" y="99701"/>
                </a:lnTo>
                <a:lnTo>
                  <a:pt x="105069" y="99701"/>
                </a:lnTo>
                <a:lnTo>
                  <a:pt x="105069" y="99900"/>
                </a:lnTo>
                <a:lnTo>
                  <a:pt x="104883" y="99900"/>
                </a:lnTo>
                <a:lnTo>
                  <a:pt x="104883" y="100099"/>
                </a:lnTo>
                <a:lnTo>
                  <a:pt x="104696" y="100298"/>
                </a:lnTo>
                <a:lnTo>
                  <a:pt x="104696" y="100298"/>
                </a:lnTo>
                <a:lnTo>
                  <a:pt x="104510" y="100497"/>
                </a:lnTo>
                <a:lnTo>
                  <a:pt x="104510" y="100696"/>
                </a:lnTo>
                <a:lnTo>
                  <a:pt x="104323" y="100696"/>
                </a:lnTo>
                <a:lnTo>
                  <a:pt x="104323" y="100895"/>
                </a:lnTo>
                <a:lnTo>
                  <a:pt x="104136" y="100895"/>
                </a:lnTo>
                <a:lnTo>
                  <a:pt x="103950" y="101094"/>
                </a:lnTo>
                <a:lnTo>
                  <a:pt x="103950" y="101293"/>
                </a:lnTo>
                <a:lnTo>
                  <a:pt x="103950" y="101293"/>
                </a:lnTo>
                <a:lnTo>
                  <a:pt x="106376" y="103681"/>
                </a:lnTo>
                <a:close/>
                <a:moveTo>
                  <a:pt x="111788" y="94328"/>
                </a:moveTo>
                <a:lnTo>
                  <a:pt x="111788" y="94328"/>
                </a:lnTo>
                <a:lnTo>
                  <a:pt x="111975" y="94129"/>
                </a:lnTo>
                <a:lnTo>
                  <a:pt x="111975" y="93930"/>
                </a:lnTo>
                <a:lnTo>
                  <a:pt x="111975" y="93731"/>
                </a:lnTo>
                <a:lnTo>
                  <a:pt x="112161" y="93532"/>
                </a:lnTo>
                <a:lnTo>
                  <a:pt x="112161" y="93532"/>
                </a:lnTo>
                <a:lnTo>
                  <a:pt x="112161" y="93333"/>
                </a:lnTo>
                <a:lnTo>
                  <a:pt x="112348" y="93134"/>
                </a:lnTo>
                <a:lnTo>
                  <a:pt x="112348" y="92935"/>
                </a:lnTo>
                <a:lnTo>
                  <a:pt x="112348" y="92736"/>
                </a:lnTo>
                <a:lnTo>
                  <a:pt x="112534" y="92537"/>
                </a:lnTo>
                <a:lnTo>
                  <a:pt x="112534" y="92338"/>
                </a:lnTo>
                <a:lnTo>
                  <a:pt x="112534" y="92139"/>
                </a:lnTo>
                <a:lnTo>
                  <a:pt x="112534" y="91940"/>
                </a:lnTo>
                <a:lnTo>
                  <a:pt x="112721" y="91741"/>
                </a:lnTo>
                <a:lnTo>
                  <a:pt x="112721" y="91741"/>
                </a:lnTo>
                <a:lnTo>
                  <a:pt x="112721" y="91542"/>
                </a:lnTo>
                <a:lnTo>
                  <a:pt x="112721" y="91343"/>
                </a:lnTo>
                <a:lnTo>
                  <a:pt x="112908" y="91144"/>
                </a:lnTo>
                <a:lnTo>
                  <a:pt x="112908" y="90945"/>
                </a:lnTo>
                <a:lnTo>
                  <a:pt x="112908" y="90746"/>
                </a:lnTo>
                <a:lnTo>
                  <a:pt x="112908" y="90746"/>
                </a:lnTo>
                <a:lnTo>
                  <a:pt x="109735" y="89950"/>
                </a:lnTo>
                <a:lnTo>
                  <a:pt x="109735" y="89950"/>
                </a:lnTo>
                <a:lnTo>
                  <a:pt x="109735" y="89950"/>
                </a:lnTo>
                <a:lnTo>
                  <a:pt x="109735" y="90149"/>
                </a:lnTo>
                <a:lnTo>
                  <a:pt x="109735" y="90348"/>
                </a:lnTo>
                <a:lnTo>
                  <a:pt x="109548" y="90547"/>
                </a:lnTo>
                <a:lnTo>
                  <a:pt x="109548" y="90746"/>
                </a:lnTo>
                <a:lnTo>
                  <a:pt x="109548" y="90746"/>
                </a:lnTo>
                <a:lnTo>
                  <a:pt x="109548" y="90945"/>
                </a:lnTo>
                <a:lnTo>
                  <a:pt x="109362" y="91144"/>
                </a:lnTo>
                <a:lnTo>
                  <a:pt x="109362" y="91343"/>
                </a:lnTo>
                <a:lnTo>
                  <a:pt x="109362" y="91542"/>
                </a:lnTo>
                <a:lnTo>
                  <a:pt x="109362" y="91542"/>
                </a:lnTo>
                <a:lnTo>
                  <a:pt x="109175" y="91741"/>
                </a:lnTo>
                <a:lnTo>
                  <a:pt x="109175" y="91940"/>
                </a:lnTo>
                <a:lnTo>
                  <a:pt x="109175" y="92139"/>
                </a:lnTo>
                <a:lnTo>
                  <a:pt x="108989" y="92139"/>
                </a:lnTo>
                <a:lnTo>
                  <a:pt x="108989" y="92338"/>
                </a:lnTo>
                <a:lnTo>
                  <a:pt x="108989" y="92537"/>
                </a:lnTo>
                <a:lnTo>
                  <a:pt x="108989" y="92736"/>
                </a:lnTo>
                <a:lnTo>
                  <a:pt x="108802" y="92935"/>
                </a:lnTo>
                <a:lnTo>
                  <a:pt x="108802" y="92935"/>
                </a:lnTo>
                <a:lnTo>
                  <a:pt x="111788" y="94328"/>
                </a:lnTo>
                <a:close/>
                <a:moveTo>
                  <a:pt x="113841" y="83383"/>
                </a:moveTo>
                <a:lnTo>
                  <a:pt x="113841" y="83383"/>
                </a:lnTo>
                <a:lnTo>
                  <a:pt x="113841" y="83383"/>
                </a:lnTo>
                <a:lnTo>
                  <a:pt x="113841" y="83184"/>
                </a:lnTo>
                <a:lnTo>
                  <a:pt x="113841" y="82985"/>
                </a:lnTo>
                <a:lnTo>
                  <a:pt x="113841" y="82786"/>
                </a:lnTo>
                <a:lnTo>
                  <a:pt x="113841" y="82587"/>
                </a:lnTo>
                <a:lnTo>
                  <a:pt x="113841" y="82388"/>
                </a:lnTo>
                <a:lnTo>
                  <a:pt x="113841" y="82189"/>
                </a:lnTo>
                <a:lnTo>
                  <a:pt x="113841" y="81990"/>
                </a:lnTo>
                <a:lnTo>
                  <a:pt x="113841" y="81791"/>
                </a:lnTo>
                <a:lnTo>
                  <a:pt x="113841" y="81592"/>
                </a:lnTo>
                <a:lnTo>
                  <a:pt x="113841" y="81393"/>
                </a:lnTo>
                <a:lnTo>
                  <a:pt x="113841" y="81194"/>
                </a:lnTo>
                <a:lnTo>
                  <a:pt x="113841" y="80995"/>
                </a:lnTo>
                <a:lnTo>
                  <a:pt x="113841" y="80796"/>
                </a:lnTo>
                <a:lnTo>
                  <a:pt x="113841" y="80597"/>
                </a:lnTo>
                <a:lnTo>
                  <a:pt x="113841" y="80398"/>
                </a:lnTo>
                <a:lnTo>
                  <a:pt x="113841" y="80199"/>
                </a:lnTo>
                <a:lnTo>
                  <a:pt x="113841" y="80000"/>
                </a:lnTo>
                <a:lnTo>
                  <a:pt x="113654" y="79800"/>
                </a:lnTo>
                <a:lnTo>
                  <a:pt x="113654" y="79601"/>
                </a:lnTo>
                <a:lnTo>
                  <a:pt x="110482" y="80000"/>
                </a:lnTo>
                <a:lnTo>
                  <a:pt x="110482" y="80199"/>
                </a:lnTo>
                <a:lnTo>
                  <a:pt x="110482" y="80398"/>
                </a:lnTo>
                <a:lnTo>
                  <a:pt x="110482" y="80597"/>
                </a:lnTo>
                <a:lnTo>
                  <a:pt x="110482" y="80796"/>
                </a:lnTo>
                <a:lnTo>
                  <a:pt x="110482" y="80796"/>
                </a:lnTo>
                <a:lnTo>
                  <a:pt x="110482" y="80995"/>
                </a:lnTo>
                <a:lnTo>
                  <a:pt x="110482" y="81194"/>
                </a:lnTo>
                <a:lnTo>
                  <a:pt x="110482" y="81393"/>
                </a:lnTo>
                <a:lnTo>
                  <a:pt x="110482" y="81592"/>
                </a:lnTo>
                <a:lnTo>
                  <a:pt x="110668" y="81791"/>
                </a:lnTo>
                <a:lnTo>
                  <a:pt x="110668" y="81990"/>
                </a:lnTo>
                <a:lnTo>
                  <a:pt x="110668" y="82189"/>
                </a:lnTo>
                <a:lnTo>
                  <a:pt x="110668" y="82189"/>
                </a:lnTo>
                <a:lnTo>
                  <a:pt x="110668" y="82388"/>
                </a:lnTo>
                <a:lnTo>
                  <a:pt x="110668" y="82587"/>
                </a:lnTo>
                <a:lnTo>
                  <a:pt x="110668" y="82786"/>
                </a:lnTo>
                <a:lnTo>
                  <a:pt x="110668" y="82985"/>
                </a:lnTo>
                <a:lnTo>
                  <a:pt x="110668" y="83184"/>
                </a:lnTo>
                <a:lnTo>
                  <a:pt x="110668" y="83383"/>
                </a:lnTo>
                <a:lnTo>
                  <a:pt x="110668" y="83383"/>
                </a:lnTo>
                <a:lnTo>
                  <a:pt x="113841" y="83383"/>
                </a:lnTo>
                <a:close/>
                <a:moveTo>
                  <a:pt x="112161" y="72437"/>
                </a:moveTo>
                <a:lnTo>
                  <a:pt x="112161" y="72437"/>
                </a:lnTo>
                <a:lnTo>
                  <a:pt x="112161" y="72238"/>
                </a:lnTo>
                <a:lnTo>
                  <a:pt x="111975" y="72238"/>
                </a:lnTo>
                <a:lnTo>
                  <a:pt x="111975" y="72039"/>
                </a:lnTo>
                <a:lnTo>
                  <a:pt x="111975" y="71840"/>
                </a:lnTo>
                <a:lnTo>
                  <a:pt x="111788" y="71641"/>
                </a:lnTo>
                <a:lnTo>
                  <a:pt x="111788" y="71442"/>
                </a:lnTo>
                <a:lnTo>
                  <a:pt x="111788" y="71243"/>
                </a:lnTo>
                <a:lnTo>
                  <a:pt x="111601" y="71044"/>
                </a:lnTo>
                <a:lnTo>
                  <a:pt x="111601" y="70845"/>
                </a:lnTo>
                <a:lnTo>
                  <a:pt x="111601" y="70845"/>
                </a:lnTo>
                <a:lnTo>
                  <a:pt x="111415" y="70646"/>
                </a:lnTo>
                <a:lnTo>
                  <a:pt x="111415" y="70447"/>
                </a:lnTo>
                <a:lnTo>
                  <a:pt x="111228" y="70248"/>
                </a:lnTo>
                <a:lnTo>
                  <a:pt x="111228" y="70049"/>
                </a:lnTo>
                <a:lnTo>
                  <a:pt x="111228" y="69850"/>
                </a:lnTo>
                <a:lnTo>
                  <a:pt x="111041" y="69651"/>
                </a:lnTo>
                <a:lnTo>
                  <a:pt x="111041" y="69651"/>
                </a:lnTo>
                <a:lnTo>
                  <a:pt x="110855" y="69452"/>
                </a:lnTo>
                <a:lnTo>
                  <a:pt x="110855" y="69253"/>
                </a:lnTo>
                <a:lnTo>
                  <a:pt x="110855" y="69054"/>
                </a:lnTo>
                <a:lnTo>
                  <a:pt x="110668" y="69054"/>
                </a:lnTo>
                <a:lnTo>
                  <a:pt x="107869" y="70646"/>
                </a:lnTo>
                <a:lnTo>
                  <a:pt x="107869" y="70646"/>
                </a:lnTo>
                <a:lnTo>
                  <a:pt x="107869" y="70845"/>
                </a:lnTo>
                <a:lnTo>
                  <a:pt x="108055" y="71044"/>
                </a:lnTo>
                <a:lnTo>
                  <a:pt x="108055" y="71044"/>
                </a:lnTo>
                <a:lnTo>
                  <a:pt x="108055" y="71243"/>
                </a:lnTo>
                <a:lnTo>
                  <a:pt x="108242" y="71442"/>
                </a:lnTo>
                <a:lnTo>
                  <a:pt x="108242" y="71641"/>
                </a:lnTo>
                <a:lnTo>
                  <a:pt x="108242" y="71641"/>
                </a:lnTo>
                <a:lnTo>
                  <a:pt x="108429" y="71840"/>
                </a:lnTo>
                <a:lnTo>
                  <a:pt x="108429" y="72039"/>
                </a:lnTo>
                <a:lnTo>
                  <a:pt x="108429" y="72238"/>
                </a:lnTo>
                <a:lnTo>
                  <a:pt x="108615" y="72238"/>
                </a:lnTo>
                <a:lnTo>
                  <a:pt x="108615" y="72437"/>
                </a:lnTo>
                <a:lnTo>
                  <a:pt x="108615" y="72636"/>
                </a:lnTo>
                <a:lnTo>
                  <a:pt x="108802" y="72835"/>
                </a:lnTo>
                <a:lnTo>
                  <a:pt x="108802" y="72835"/>
                </a:lnTo>
                <a:lnTo>
                  <a:pt x="108802" y="73034"/>
                </a:lnTo>
                <a:lnTo>
                  <a:pt x="108989" y="73233"/>
                </a:lnTo>
                <a:lnTo>
                  <a:pt x="108989" y="73432"/>
                </a:lnTo>
                <a:lnTo>
                  <a:pt x="108989" y="73631"/>
                </a:lnTo>
                <a:lnTo>
                  <a:pt x="108989" y="73631"/>
                </a:lnTo>
                <a:lnTo>
                  <a:pt x="112161" y="72437"/>
                </a:lnTo>
                <a:close/>
                <a:moveTo>
                  <a:pt x="106936" y="62885"/>
                </a:moveTo>
                <a:lnTo>
                  <a:pt x="106936" y="62885"/>
                </a:lnTo>
                <a:lnTo>
                  <a:pt x="106749" y="62885"/>
                </a:lnTo>
                <a:lnTo>
                  <a:pt x="106749" y="62686"/>
                </a:lnTo>
                <a:lnTo>
                  <a:pt x="106562" y="62686"/>
                </a:lnTo>
                <a:lnTo>
                  <a:pt x="106376" y="62487"/>
                </a:lnTo>
                <a:lnTo>
                  <a:pt x="106376" y="62288"/>
                </a:lnTo>
                <a:lnTo>
                  <a:pt x="106189" y="62288"/>
                </a:lnTo>
                <a:lnTo>
                  <a:pt x="106189" y="62089"/>
                </a:lnTo>
                <a:lnTo>
                  <a:pt x="106003" y="61890"/>
                </a:lnTo>
                <a:lnTo>
                  <a:pt x="105816" y="61890"/>
                </a:lnTo>
                <a:lnTo>
                  <a:pt x="105816" y="61691"/>
                </a:lnTo>
                <a:lnTo>
                  <a:pt x="105629" y="61492"/>
                </a:lnTo>
                <a:lnTo>
                  <a:pt x="105443" y="61492"/>
                </a:lnTo>
                <a:lnTo>
                  <a:pt x="105443" y="61293"/>
                </a:lnTo>
                <a:lnTo>
                  <a:pt x="105256" y="61094"/>
                </a:lnTo>
                <a:lnTo>
                  <a:pt x="105069" y="61094"/>
                </a:lnTo>
                <a:lnTo>
                  <a:pt x="105069" y="60895"/>
                </a:lnTo>
                <a:lnTo>
                  <a:pt x="104883" y="60696"/>
                </a:lnTo>
                <a:lnTo>
                  <a:pt x="104696" y="60696"/>
                </a:lnTo>
                <a:lnTo>
                  <a:pt x="104696" y="60497"/>
                </a:lnTo>
                <a:lnTo>
                  <a:pt x="104510" y="60497"/>
                </a:lnTo>
                <a:lnTo>
                  <a:pt x="104323" y="60298"/>
                </a:lnTo>
                <a:lnTo>
                  <a:pt x="102270" y="62885"/>
                </a:lnTo>
                <a:lnTo>
                  <a:pt x="102270" y="63084"/>
                </a:lnTo>
                <a:lnTo>
                  <a:pt x="102457" y="63084"/>
                </a:lnTo>
                <a:lnTo>
                  <a:pt x="102457" y="63283"/>
                </a:lnTo>
                <a:lnTo>
                  <a:pt x="102643" y="63283"/>
                </a:lnTo>
                <a:lnTo>
                  <a:pt x="102830" y="63482"/>
                </a:lnTo>
                <a:lnTo>
                  <a:pt x="102830" y="63482"/>
                </a:lnTo>
                <a:lnTo>
                  <a:pt x="103017" y="63681"/>
                </a:lnTo>
                <a:lnTo>
                  <a:pt x="103017" y="63681"/>
                </a:lnTo>
                <a:lnTo>
                  <a:pt x="103203" y="63880"/>
                </a:lnTo>
                <a:lnTo>
                  <a:pt x="103390" y="64079"/>
                </a:lnTo>
                <a:lnTo>
                  <a:pt x="103390" y="64079"/>
                </a:lnTo>
                <a:lnTo>
                  <a:pt x="103576" y="64278"/>
                </a:lnTo>
                <a:lnTo>
                  <a:pt x="103576" y="64278"/>
                </a:lnTo>
                <a:lnTo>
                  <a:pt x="103763" y="64477"/>
                </a:lnTo>
                <a:lnTo>
                  <a:pt x="103763" y="64676"/>
                </a:lnTo>
                <a:lnTo>
                  <a:pt x="103950" y="64676"/>
                </a:lnTo>
                <a:lnTo>
                  <a:pt x="103950" y="64875"/>
                </a:lnTo>
                <a:lnTo>
                  <a:pt x="104136" y="64875"/>
                </a:lnTo>
                <a:lnTo>
                  <a:pt x="104323" y="65074"/>
                </a:lnTo>
                <a:lnTo>
                  <a:pt x="104323" y="65273"/>
                </a:lnTo>
                <a:lnTo>
                  <a:pt x="104323" y="65273"/>
                </a:lnTo>
                <a:lnTo>
                  <a:pt x="106936" y="62885"/>
                </a:lnTo>
                <a:close/>
                <a:moveTo>
                  <a:pt x="98724" y="56119"/>
                </a:moveTo>
                <a:lnTo>
                  <a:pt x="98724" y="56119"/>
                </a:lnTo>
                <a:lnTo>
                  <a:pt x="98538" y="55920"/>
                </a:lnTo>
                <a:lnTo>
                  <a:pt x="98538" y="55920"/>
                </a:lnTo>
                <a:lnTo>
                  <a:pt x="98351" y="55920"/>
                </a:lnTo>
                <a:lnTo>
                  <a:pt x="98164" y="55721"/>
                </a:lnTo>
                <a:lnTo>
                  <a:pt x="97978" y="55721"/>
                </a:lnTo>
                <a:lnTo>
                  <a:pt x="97791" y="55522"/>
                </a:lnTo>
                <a:lnTo>
                  <a:pt x="97791" y="55522"/>
                </a:lnTo>
                <a:lnTo>
                  <a:pt x="97604" y="55323"/>
                </a:lnTo>
                <a:lnTo>
                  <a:pt x="97418" y="55323"/>
                </a:lnTo>
                <a:lnTo>
                  <a:pt x="97231" y="55323"/>
                </a:lnTo>
                <a:lnTo>
                  <a:pt x="97045" y="55124"/>
                </a:lnTo>
                <a:lnTo>
                  <a:pt x="96858" y="55124"/>
                </a:lnTo>
                <a:lnTo>
                  <a:pt x="96671" y="55124"/>
                </a:lnTo>
                <a:lnTo>
                  <a:pt x="96671" y="54925"/>
                </a:lnTo>
                <a:lnTo>
                  <a:pt x="96485" y="54925"/>
                </a:lnTo>
                <a:lnTo>
                  <a:pt x="96298" y="54726"/>
                </a:lnTo>
                <a:lnTo>
                  <a:pt x="96111" y="54726"/>
                </a:lnTo>
                <a:lnTo>
                  <a:pt x="95925" y="54726"/>
                </a:lnTo>
                <a:lnTo>
                  <a:pt x="95738" y="54527"/>
                </a:lnTo>
                <a:lnTo>
                  <a:pt x="95552" y="54527"/>
                </a:lnTo>
                <a:lnTo>
                  <a:pt x="95552" y="54527"/>
                </a:lnTo>
                <a:lnTo>
                  <a:pt x="94432" y="57711"/>
                </a:lnTo>
                <a:lnTo>
                  <a:pt x="94432" y="57711"/>
                </a:lnTo>
                <a:lnTo>
                  <a:pt x="94618" y="57910"/>
                </a:lnTo>
                <a:lnTo>
                  <a:pt x="94805" y="57910"/>
                </a:lnTo>
                <a:lnTo>
                  <a:pt x="94805" y="57910"/>
                </a:lnTo>
                <a:lnTo>
                  <a:pt x="94992" y="58109"/>
                </a:lnTo>
                <a:lnTo>
                  <a:pt x="95178" y="58109"/>
                </a:lnTo>
                <a:lnTo>
                  <a:pt x="95365" y="58109"/>
                </a:lnTo>
                <a:lnTo>
                  <a:pt x="95365" y="58308"/>
                </a:lnTo>
                <a:lnTo>
                  <a:pt x="95552" y="58308"/>
                </a:lnTo>
                <a:lnTo>
                  <a:pt x="95738" y="58308"/>
                </a:lnTo>
                <a:lnTo>
                  <a:pt x="95925" y="58507"/>
                </a:lnTo>
                <a:lnTo>
                  <a:pt x="95925" y="58507"/>
                </a:lnTo>
                <a:lnTo>
                  <a:pt x="96111" y="58507"/>
                </a:lnTo>
                <a:lnTo>
                  <a:pt x="96298" y="58706"/>
                </a:lnTo>
                <a:lnTo>
                  <a:pt x="96485" y="58706"/>
                </a:lnTo>
                <a:lnTo>
                  <a:pt x="96485" y="58706"/>
                </a:lnTo>
                <a:lnTo>
                  <a:pt x="96671" y="58905"/>
                </a:lnTo>
                <a:lnTo>
                  <a:pt x="96858" y="58905"/>
                </a:lnTo>
                <a:lnTo>
                  <a:pt x="97045" y="59104"/>
                </a:lnTo>
                <a:lnTo>
                  <a:pt x="97045" y="59104"/>
                </a:lnTo>
                <a:lnTo>
                  <a:pt x="97231" y="59104"/>
                </a:lnTo>
                <a:lnTo>
                  <a:pt x="98724" y="56119"/>
                </a:lnTo>
                <a:close/>
                <a:moveTo>
                  <a:pt x="85287" y="45970"/>
                </a:moveTo>
                <a:lnTo>
                  <a:pt x="85287" y="45970"/>
                </a:lnTo>
                <a:cubicBezTo>
                  <a:pt x="66065" y="45970"/>
                  <a:pt x="50575" y="62487"/>
                  <a:pt x="50575" y="82985"/>
                </a:cubicBezTo>
                <a:cubicBezTo>
                  <a:pt x="50575" y="103482"/>
                  <a:pt x="66065" y="120000"/>
                  <a:pt x="85287" y="120000"/>
                </a:cubicBezTo>
                <a:cubicBezTo>
                  <a:pt x="104510" y="120000"/>
                  <a:pt x="120000" y="103482"/>
                  <a:pt x="120000" y="82985"/>
                </a:cubicBezTo>
                <a:cubicBezTo>
                  <a:pt x="120000" y="62487"/>
                  <a:pt x="104510" y="45970"/>
                  <a:pt x="85287" y="45970"/>
                </a:cubicBezTo>
                <a:close/>
                <a:moveTo>
                  <a:pt x="5598" y="30447"/>
                </a:moveTo>
                <a:lnTo>
                  <a:pt x="5598" y="30447"/>
                </a:lnTo>
                <a:cubicBezTo>
                  <a:pt x="12317" y="29850"/>
                  <a:pt x="19035" y="29452"/>
                  <a:pt x="25754" y="29253"/>
                </a:cubicBezTo>
                <a:cubicBezTo>
                  <a:pt x="21275" y="29054"/>
                  <a:pt x="16609" y="28656"/>
                  <a:pt x="12130" y="28059"/>
                </a:cubicBezTo>
                <a:cubicBezTo>
                  <a:pt x="9144" y="27661"/>
                  <a:pt x="6531" y="25472"/>
                  <a:pt x="6531" y="22089"/>
                </a:cubicBezTo>
                <a:cubicBezTo>
                  <a:pt x="6531" y="17313"/>
                  <a:pt x="6531" y="12537"/>
                  <a:pt x="6531" y="7761"/>
                </a:cubicBezTo>
                <a:cubicBezTo>
                  <a:pt x="6531" y="4577"/>
                  <a:pt x="9144" y="2189"/>
                  <a:pt x="12130" y="1791"/>
                </a:cubicBezTo>
                <a:cubicBezTo>
                  <a:pt x="30419" y="0"/>
                  <a:pt x="48522" y="199"/>
                  <a:pt x="66811" y="1791"/>
                </a:cubicBezTo>
                <a:cubicBezTo>
                  <a:pt x="69797" y="2189"/>
                  <a:pt x="72410" y="4577"/>
                  <a:pt x="72410" y="7761"/>
                </a:cubicBezTo>
                <a:cubicBezTo>
                  <a:pt x="72410" y="12537"/>
                  <a:pt x="72410" y="17313"/>
                  <a:pt x="72410" y="22089"/>
                </a:cubicBezTo>
                <a:cubicBezTo>
                  <a:pt x="72410" y="25472"/>
                  <a:pt x="69797" y="27661"/>
                  <a:pt x="66811" y="28059"/>
                </a:cubicBezTo>
                <a:cubicBezTo>
                  <a:pt x="60279" y="28855"/>
                  <a:pt x="53561" y="29253"/>
                  <a:pt x="47029" y="29651"/>
                </a:cubicBezTo>
                <a:cubicBezTo>
                  <a:pt x="51508" y="29850"/>
                  <a:pt x="55800" y="30049"/>
                  <a:pt x="60279" y="30447"/>
                </a:cubicBezTo>
                <a:cubicBezTo>
                  <a:pt x="63265" y="30845"/>
                  <a:pt x="65878" y="33233"/>
                  <a:pt x="65878" y="36417"/>
                </a:cubicBezTo>
                <a:lnTo>
                  <a:pt x="65878" y="43383"/>
                </a:lnTo>
                <a:cubicBezTo>
                  <a:pt x="62146" y="45572"/>
                  <a:pt x="58600" y="48159"/>
                  <a:pt x="55800" y="51343"/>
                </a:cubicBezTo>
                <a:cubicBezTo>
                  <a:pt x="53934" y="53333"/>
                  <a:pt x="52255" y="55323"/>
                  <a:pt x="50762" y="57711"/>
                </a:cubicBezTo>
                <a:cubicBezTo>
                  <a:pt x="35645" y="58905"/>
                  <a:pt x="20715" y="58507"/>
                  <a:pt x="5598" y="56716"/>
                </a:cubicBezTo>
                <a:cubicBezTo>
                  <a:pt x="2426" y="56318"/>
                  <a:pt x="0" y="54129"/>
                  <a:pt x="0" y="50746"/>
                </a:cubicBezTo>
                <a:cubicBezTo>
                  <a:pt x="0" y="45970"/>
                  <a:pt x="0" y="41194"/>
                  <a:pt x="0" y="36417"/>
                </a:cubicBezTo>
                <a:cubicBezTo>
                  <a:pt x="0" y="33233"/>
                  <a:pt x="2426" y="30845"/>
                  <a:pt x="5598" y="304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129506" y="2587959"/>
            <a:ext cx="646247" cy="691091"/>
          </a:xfrm>
          <a:custGeom>
            <a:avLst/>
            <a:gdLst/>
            <a:ahLst/>
            <a:cxnLst/>
            <a:pathLst>
              <a:path w="120000" h="120000" extrusionOk="0">
                <a:moveTo>
                  <a:pt x="43102" y="67867"/>
                </a:moveTo>
                <a:cubicBezTo>
                  <a:pt x="41888" y="70331"/>
                  <a:pt x="42900" y="73364"/>
                  <a:pt x="45328" y="74691"/>
                </a:cubicBezTo>
                <a:cubicBezTo>
                  <a:pt x="47554" y="75829"/>
                  <a:pt x="50185" y="75450"/>
                  <a:pt x="52006" y="74123"/>
                </a:cubicBezTo>
                <a:lnTo>
                  <a:pt x="43102" y="67867"/>
                </a:lnTo>
                <a:close/>
                <a:moveTo>
                  <a:pt x="74266" y="28246"/>
                </a:moveTo>
                <a:cubicBezTo>
                  <a:pt x="66374" y="23886"/>
                  <a:pt x="56458" y="25971"/>
                  <a:pt x="52411" y="32796"/>
                </a:cubicBezTo>
                <a:cubicBezTo>
                  <a:pt x="48161" y="39810"/>
                  <a:pt x="53625" y="47393"/>
                  <a:pt x="49780" y="54597"/>
                </a:cubicBezTo>
                <a:lnTo>
                  <a:pt x="62124" y="61232"/>
                </a:lnTo>
                <a:cubicBezTo>
                  <a:pt x="66779" y="54597"/>
                  <a:pt x="76897" y="55165"/>
                  <a:pt x="81146" y="48341"/>
                </a:cubicBezTo>
                <a:cubicBezTo>
                  <a:pt x="85193" y="41516"/>
                  <a:pt x="82158" y="32606"/>
                  <a:pt x="74266" y="28246"/>
                </a:cubicBezTo>
                <a:close/>
                <a:moveTo>
                  <a:pt x="60910" y="65592"/>
                </a:moveTo>
                <a:lnTo>
                  <a:pt x="47352" y="56113"/>
                </a:lnTo>
                <a:cubicBezTo>
                  <a:pt x="46340" y="55355"/>
                  <a:pt x="45126" y="55545"/>
                  <a:pt x="44317" y="56682"/>
                </a:cubicBezTo>
                <a:cubicBezTo>
                  <a:pt x="43709" y="57630"/>
                  <a:pt x="44114" y="59146"/>
                  <a:pt x="45126" y="59715"/>
                </a:cubicBezTo>
                <a:lnTo>
                  <a:pt x="58482" y="69383"/>
                </a:lnTo>
                <a:cubicBezTo>
                  <a:pt x="59696" y="70142"/>
                  <a:pt x="60910" y="69763"/>
                  <a:pt x="61517" y="68815"/>
                </a:cubicBezTo>
                <a:cubicBezTo>
                  <a:pt x="62124" y="67677"/>
                  <a:pt x="61922" y="66350"/>
                  <a:pt x="60910" y="65592"/>
                </a:cubicBezTo>
                <a:close/>
                <a:moveTo>
                  <a:pt x="79123" y="24075"/>
                </a:moveTo>
                <a:lnTo>
                  <a:pt x="83372" y="17061"/>
                </a:lnTo>
                <a:lnTo>
                  <a:pt x="79932" y="15355"/>
                </a:lnTo>
                <a:lnTo>
                  <a:pt x="75682" y="22180"/>
                </a:lnTo>
                <a:lnTo>
                  <a:pt x="79123" y="24075"/>
                </a:lnTo>
                <a:close/>
                <a:moveTo>
                  <a:pt x="86205" y="32227"/>
                </a:moveTo>
                <a:lnTo>
                  <a:pt x="93693" y="28246"/>
                </a:lnTo>
                <a:lnTo>
                  <a:pt x="91669" y="25213"/>
                </a:lnTo>
                <a:lnTo>
                  <a:pt x="84384" y="29194"/>
                </a:lnTo>
                <a:lnTo>
                  <a:pt x="86205" y="32227"/>
                </a:lnTo>
                <a:close/>
                <a:moveTo>
                  <a:pt x="68397" y="20284"/>
                </a:moveTo>
                <a:lnTo>
                  <a:pt x="68397" y="12322"/>
                </a:lnTo>
                <a:lnTo>
                  <a:pt x="64553" y="12322"/>
                </a:lnTo>
                <a:lnTo>
                  <a:pt x="64553" y="20284"/>
                </a:lnTo>
                <a:lnTo>
                  <a:pt x="68397" y="20284"/>
                </a:lnTo>
                <a:close/>
                <a:moveTo>
                  <a:pt x="57065" y="21990"/>
                </a:moveTo>
                <a:lnTo>
                  <a:pt x="52816" y="14976"/>
                </a:lnTo>
                <a:lnTo>
                  <a:pt x="49578" y="16872"/>
                </a:lnTo>
                <a:lnTo>
                  <a:pt x="53827" y="23696"/>
                </a:lnTo>
                <a:lnTo>
                  <a:pt x="57065" y="21990"/>
                </a:lnTo>
                <a:close/>
                <a:moveTo>
                  <a:pt x="88026" y="42843"/>
                </a:moveTo>
                <a:lnTo>
                  <a:pt x="96526" y="42843"/>
                </a:lnTo>
                <a:lnTo>
                  <a:pt x="96526" y="39241"/>
                </a:lnTo>
                <a:lnTo>
                  <a:pt x="88229" y="39241"/>
                </a:lnTo>
                <a:lnTo>
                  <a:pt x="88026" y="42843"/>
                </a:lnTo>
                <a:close/>
                <a:moveTo>
                  <a:pt x="57470" y="71090"/>
                </a:moveTo>
                <a:lnTo>
                  <a:pt x="44114" y="61421"/>
                </a:lnTo>
                <a:cubicBezTo>
                  <a:pt x="43102" y="60663"/>
                  <a:pt x="41686" y="61042"/>
                  <a:pt x="41079" y="61990"/>
                </a:cubicBezTo>
                <a:cubicBezTo>
                  <a:pt x="40472" y="63127"/>
                  <a:pt x="40674" y="64454"/>
                  <a:pt x="41686" y="65213"/>
                </a:cubicBezTo>
                <a:lnTo>
                  <a:pt x="55244" y="74691"/>
                </a:lnTo>
                <a:cubicBezTo>
                  <a:pt x="56256" y="75450"/>
                  <a:pt x="57672" y="75260"/>
                  <a:pt x="58279" y="74123"/>
                </a:cubicBezTo>
                <a:cubicBezTo>
                  <a:pt x="58887" y="73175"/>
                  <a:pt x="58482" y="71658"/>
                  <a:pt x="57470" y="71090"/>
                </a:cubicBezTo>
                <a:close/>
                <a:moveTo>
                  <a:pt x="43709" y="120000"/>
                </a:moveTo>
                <a:cubicBezTo>
                  <a:pt x="45126" y="110521"/>
                  <a:pt x="45126" y="100473"/>
                  <a:pt x="42495" y="91563"/>
                </a:cubicBezTo>
                <a:cubicBezTo>
                  <a:pt x="0" y="69194"/>
                  <a:pt x="11129" y="17440"/>
                  <a:pt x="46745" y="7014"/>
                </a:cubicBezTo>
                <a:cubicBezTo>
                  <a:pt x="65564" y="0"/>
                  <a:pt x="91062" y="4170"/>
                  <a:pt x="107858" y="19905"/>
                </a:cubicBezTo>
                <a:cubicBezTo>
                  <a:pt x="120000" y="31279"/>
                  <a:pt x="114131" y="34123"/>
                  <a:pt x="114131" y="34123"/>
                </a:cubicBezTo>
                <a:lnTo>
                  <a:pt x="111500" y="35450"/>
                </a:lnTo>
                <a:cubicBezTo>
                  <a:pt x="112917" y="40947"/>
                  <a:pt x="115548" y="50805"/>
                  <a:pt x="115143" y="52322"/>
                </a:cubicBezTo>
                <a:cubicBezTo>
                  <a:pt x="114738" y="54028"/>
                  <a:pt x="112512" y="55924"/>
                  <a:pt x="112512" y="55924"/>
                </a:cubicBezTo>
                <a:lnTo>
                  <a:pt x="118583" y="75071"/>
                </a:lnTo>
                <a:lnTo>
                  <a:pt x="113119" y="77156"/>
                </a:lnTo>
                <a:cubicBezTo>
                  <a:pt x="114333" y="83222"/>
                  <a:pt x="114940" y="88341"/>
                  <a:pt x="114333" y="94407"/>
                </a:cubicBezTo>
                <a:cubicBezTo>
                  <a:pt x="114333" y="95355"/>
                  <a:pt x="110691" y="98388"/>
                  <a:pt x="107655" y="98578"/>
                </a:cubicBezTo>
                <a:lnTo>
                  <a:pt x="89443" y="99715"/>
                </a:lnTo>
                <a:lnTo>
                  <a:pt x="90657" y="120000"/>
                </a:lnTo>
                <a:lnTo>
                  <a:pt x="43709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93003" y="2616975"/>
            <a:ext cx="619869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6197" y="66089"/>
                </a:moveTo>
                <a:lnTo>
                  <a:pt x="56197" y="114009"/>
                </a:lnTo>
                <a:cubicBezTo>
                  <a:pt x="57464" y="114409"/>
                  <a:pt x="58521" y="114808"/>
                  <a:pt x="59788" y="114608"/>
                </a:cubicBezTo>
                <a:cubicBezTo>
                  <a:pt x="61267" y="114608"/>
                  <a:pt x="62746" y="114209"/>
                  <a:pt x="64014" y="113810"/>
                </a:cubicBezTo>
                <a:lnTo>
                  <a:pt x="64014" y="66089"/>
                </a:lnTo>
                <a:cubicBezTo>
                  <a:pt x="62746" y="66289"/>
                  <a:pt x="61267" y="66489"/>
                  <a:pt x="60000" y="66489"/>
                </a:cubicBezTo>
                <a:cubicBezTo>
                  <a:pt x="58732" y="66489"/>
                  <a:pt x="57464" y="66289"/>
                  <a:pt x="56197" y="66089"/>
                </a:cubicBezTo>
                <a:close/>
                <a:moveTo>
                  <a:pt x="73309" y="68485"/>
                </a:moveTo>
                <a:lnTo>
                  <a:pt x="95704" y="60099"/>
                </a:lnTo>
                <a:lnTo>
                  <a:pt x="95704" y="68885"/>
                </a:lnTo>
                <a:lnTo>
                  <a:pt x="73309" y="77071"/>
                </a:lnTo>
                <a:lnTo>
                  <a:pt x="73309" y="68485"/>
                </a:lnTo>
                <a:close/>
                <a:moveTo>
                  <a:pt x="30000" y="50316"/>
                </a:moveTo>
                <a:lnTo>
                  <a:pt x="20915" y="45524"/>
                </a:lnTo>
                <a:cubicBezTo>
                  <a:pt x="19859" y="44925"/>
                  <a:pt x="19647" y="43727"/>
                  <a:pt x="20070" y="42728"/>
                </a:cubicBezTo>
                <a:cubicBezTo>
                  <a:pt x="20704" y="41730"/>
                  <a:pt x="21971" y="41530"/>
                  <a:pt x="23028" y="41930"/>
                </a:cubicBezTo>
                <a:lnTo>
                  <a:pt x="31478" y="46522"/>
                </a:lnTo>
                <a:lnTo>
                  <a:pt x="26830" y="43527"/>
                </a:lnTo>
                <a:cubicBezTo>
                  <a:pt x="25985" y="42928"/>
                  <a:pt x="25774" y="41730"/>
                  <a:pt x="26408" y="40732"/>
                </a:cubicBezTo>
                <a:cubicBezTo>
                  <a:pt x="27042" y="39933"/>
                  <a:pt x="28309" y="39733"/>
                  <a:pt x="29154" y="40332"/>
                </a:cubicBezTo>
                <a:lnTo>
                  <a:pt x="35492" y="44326"/>
                </a:lnTo>
                <a:lnTo>
                  <a:pt x="32535" y="41730"/>
                </a:lnTo>
                <a:cubicBezTo>
                  <a:pt x="31690" y="40931"/>
                  <a:pt x="31478" y="39733"/>
                  <a:pt x="32323" y="38935"/>
                </a:cubicBezTo>
                <a:cubicBezTo>
                  <a:pt x="33169" y="38136"/>
                  <a:pt x="34436" y="38136"/>
                  <a:pt x="35281" y="38935"/>
                </a:cubicBezTo>
                <a:lnTo>
                  <a:pt x="59577" y="60499"/>
                </a:lnTo>
                <a:cubicBezTo>
                  <a:pt x="59788" y="60499"/>
                  <a:pt x="59788" y="60499"/>
                  <a:pt x="59788" y="60698"/>
                </a:cubicBezTo>
                <a:cubicBezTo>
                  <a:pt x="59788" y="60499"/>
                  <a:pt x="60000" y="60499"/>
                  <a:pt x="60000" y="60499"/>
                </a:cubicBezTo>
                <a:lnTo>
                  <a:pt x="84295" y="38935"/>
                </a:lnTo>
                <a:cubicBezTo>
                  <a:pt x="85140" y="38136"/>
                  <a:pt x="86408" y="38136"/>
                  <a:pt x="87253" y="38935"/>
                </a:cubicBezTo>
                <a:cubicBezTo>
                  <a:pt x="88098" y="39733"/>
                  <a:pt x="88098" y="40931"/>
                  <a:pt x="87253" y="41730"/>
                </a:cubicBezTo>
                <a:lnTo>
                  <a:pt x="84295" y="44326"/>
                </a:lnTo>
                <a:lnTo>
                  <a:pt x="90422" y="40332"/>
                </a:lnTo>
                <a:cubicBezTo>
                  <a:pt x="91267" y="39733"/>
                  <a:pt x="92535" y="39933"/>
                  <a:pt x="93380" y="40732"/>
                </a:cubicBezTo>
                <a:cubicBezTo>
                  <a:pt x="94014" y="41730"/>
                  <a:pt x="93802" y="42928"/>
                  <a:pt x="92746" y="43527"/>
                </a:cubicBezTo>
                <a:lnTo>
                  <a:pt x="88098" y="46522"/>
                </a:lnTo>
                <a:lnTo>
                  <a:pt x="96760" y="41930"/>
                </a:lnTo>
                <a:cubicBezTo>
                  <a:pt x="97605" y="41530"/>
                  <a:pt x="98873" y="41730"/>
                  <a:pt x="99507" y="42728"/>
                </a:cubicBezTo>
                <a:cubicBezTo>
                  <a:pt x="100140" y="43727"/>
                  <a:pt x="99718" y="44925"/>
                  <a:pt x="98661" y="45524"/>
                </a:cubicBezTo>
                <a:lnTo>
                  <a:pt x="87887" y="51114"/>
                </a:lnTo>
                <a:lnTo>
                  <a:pt x="104366" y="44725"/>
                </a:lnTo>
                <a:lnTo>
                  <a:pt x="104366" y="68286"/>
                </a:lnTo>
                <a:cubicBezTo>
                  <a:pt x="103943" y="68286"/>
                  <a:pt x="103732" y="68286"/>
                  <a:pt x="103309" y="68086"/>
                </a:cubicBezTo>
                <a:lnTo>
                  <a:pt x="99929" y="67687"/>
                </a:lnTo>
                <a:lnTo>
                  <a:pt x="98661" y="70083"/>
                </a:lnTo>
                <a:lnTo>
                  <a:pt x="98661" y="52512"/>
                </a:lnTo>
                <a:lnTo>
                  <a:pt x="69507" y="64292"/>
                </a:lnTo>
                <a:lnTo>
                  <a:pt x="69507" y="111613"/>
                </a:lnTo>
                <a:lnTo>
                  <a:pt x="98661" y="99833"/>
                </a:lnTo>
                <a:lnTo>
                  <a:pt x="98661" y="96439"/>
                </a:lnTo>
                <a:cubicBezTo>
                  <a:pt x="99718" y="97038"/>
                  <a:pt x="100774" y="97437"/>
                  <a:pt x="101830" y="97836"/>
                </a:cubicBezTo>
                <a:cubicBezTo>
                  <a:pt x="102676" y="98236"/>
                  <a:pt x="103521" y="98435"/>
                  <a:pt x="104366" y="98635"/>
                </a:cubicBezTo>
                <a:lnTo>
                  <a:pt x="104366" y="103427"/>
                </a:lnTo>
                <a:lnTo>
                  <a:pt x="67816" y="118003"/>
                </a:lnTo>
                <a:cubicBezTo>
                  <a:pt x="67183" y="118202"/>
                  <a:pt x="66338" y="118602"/>
                  <a:pt x="65492" y="118801"/>
                </a:cubicBezTo>
                <a:lnTo>
                  <a:pt x="64014" y="119400"/>
                </a:lnTo>
                <a:lnTo>
                  <a:pt x="64014" y="119400"/>
                </a:lnTo>
                <a:cubicBezTo>
                  <a:pt x="62746" y="119600"/>
                  <a:pt x="61478" y="120000"/>
                  <a:pt x="60211" y="120000"/>
                </a:cubicBezTo>
                <a:cubicBezTo>
                  <a:pt x="57253" y="120000"/>
                  <a:pt x="54507" y="119400"/>
                  <a:pt x="52183" y="117803"/>
                </a:cubicBezTo>
                <a:lnTo>
                  <a:pt x="15845" y="103427"/>
                </a:lnTo>
                <a:lnTo>
                  <a:pt x="15845" y="98635"/>
                </a:lnTo>
                <a:cubicBezTo>
                  <a:pt x="16690" y="98435"/>
                  <a:pt x="17535" y="98236"/>
                  <a:pt x="18380" y="97836"/>
                </a:cubicBezTo>
                <a:cubicBezTo>
                  <a:pt x="19225" y="97437"/>
                  <a:pt x="20281" y="97038"/>
                  <a:pt x="21549" y="96439"/>
                </a:cubicBezTo>
                <a:lnTo>
                  <a:pt x="21549" y="99833"/>
                </a:lnTo>
                <a:lnTo>
                  <a:pt x="50704" y="111613"/>
                </a:lnTo>
                <a:lnTo>
                  <a:pt x="50704" y="64292"/>
                </a:lnTo>
                <a:lnTo>
                  <a:pt x="21549" y="52512"/>
                </a:lnTo>
                <a:lnTo>
                  <a:pt x="21549" y="70083"/>
                </a:lnTo>
                <a:lnTo>
                  <a:pt x="20070" y="67687"/>
                </a:lnTo>
                <a:lnTo>
                  <a:pt x="16901" y="68086"/>
                </a:lnTo>
                <a:cubicBezTo>
                  <a:pt x="16478" y="68286"/>
                  <a:pt x="16267" y="68286"/>
                  <a:pt x="15845" y="68286"/>
                </a:cubicBezTo>
                <a:lnTo>
                  <a:pt x="15845" y="44725"/>
                </a:lnTo>
                <a:lnTo>
                  <a:pt x="30000" y="50316"/>
                </a:lnTo>
                <a:close/>
                <a:moveTo>
                  <a:pt x="18169" y="72479"/>
                </a:moveTo>
                <a:cubicBezTo>
                  <a:pt x="18802" y="73677"/>
                  <a:pt x="19225" y="74875"/>
                  <a:pt x="19859" y="76073"/>
                </a:cubicBezTo>
                <a:lnTo>
                  <a:pt x="13098" y="79866"/>
                </a:lnTo>
                <a:lnTo>
                  <a:pt x="20492" y="77271"/>
                </a:lnTo>
                <a:cubicBezTo>
                  <a:pt x="20915" y="78469"/>
                  <a:pt x="21549" y="79667"/>
                  <a:pt x="21971" y="81064"/>
                </a:cubicBezTo>
                <a:lnTo>
                  <a:pt x="15633" y="84658"/>
                </a:lnTo>
                <a:lnTo>
                  <a:pt x="22394" y="82063"/>
                </a:lnTo>
                <a:cubicBezTo>
                  <a:pt x="22816" y="83460"/>
                  <a:pt x="23239" y="84658"/>
                  <a:pt x="23661" y="86056"/>
                </a:cubicBezTo>
                <a:lnTo>
                  <a:pt x="17957" y="89051"/>
                </a:lnTo>
                <a:lnTo>
                  <a:pt x="23873" y="86855"/>
                </a:lnTo>
                <a:cubicBezTo>
                  <a:pt x="24295" y="87853"/>
                  <a:pt x="24507" y="88851"/>
                  <a:pt x="24718" y="89850"/>
                </a:cubicBezTo>
                <a:cubicBezTo>
                  <a:pt x="23450" y="90648"/>
                  <a:pt x="13943" y="96439"/>
                  <a:pt x="9507" y="94841"/>
                </a:cubicBezTo>
                <a:cubicBezTo>
                  <a:pt x="4859" y="93244"/>
                  <a:pt x="422" y="87254"/>
                  <a:pt x="211" y="81863"/>
                </a:cubicBezTo>
                <a:cubicBezTo>
                  <a:pt x="0" y="76472"/>
                  <a:pt x="14788" y="73078"/>
                  <a:pt x="18169" y="72479"/>
                </a:cubicBezTo>
                <a:close/>
                <a:moveTo>
                  <a:pt x="5915" y="75274"/>
                </a:moveTo>
                <a:lnTo>
                  <a:pt x="9507" y="73677"/>
                </a:lnTo>
                <a:lnTo>
                  <a:pt x="11408" y="71880"/>
                </a:lnTo>
                <a:lnTo>
                  <a:pt x="11408" y="66489"/>
                </a:lnTo>
                <a:cubicBezTo>
                  <a:pt x="8028" y="67886"/>
                  <a:pt x="6549" y="71081"/>
                  <a:pt x="5915" y="75274"/>
                </a:cubicBezTo>
                <a:close/>
                <a:moveTo>
                  <a:pt x="101830" y="72479"/>
                </a:moveTo>
                <a:cubicBezTo>
                  <a:pt x="101197" y="73677"/>
                  <a:pt x="100563" y="74875"/>
                  <a:pt x="99929" y="76073"/>
                </a:cubicBezTo>
                <a:lnTo>
                  <a:pt x="106690" y="79866"/>
                </a:lnTo>
                <a:lnTo>
                  <a:pt x="99507" y="77271"/>
                </a:lnTo>
                <a:cubicBezTo>
                  <a:pt x="98873" y="78469"/>
                  <a:pt x="98239" y="79667"/>
                  <a:pt x="97816" y="81064"/>
                </a:cubicBezTo>
                <a:lnTo>
                  <a:pt x="104154" y="84658"/>
                </a:lnTo>
                <a:lnTo>
                  <a:pt x="97394" y="82063"/>
                </a:lnTo>
                <a:cubicBezTo>
                  <a:pt x="96971" y="83460"/>
                  <a:pt x="96549" y="84658"/>
                  <a:pt x="96126" y="86056"/>
                </a:cubicBezTo>
                <a:lnTo>
                  <a:pt x="101830" y="89051"/>
                </a:lnTo>
                <a:lnTo>
                  <a:pt x="95915" y="86855"/>
                </a:lnTo>
                <a:cubicBezTo>
                  <a:pt x="95704" y="87853"/>
                  <a:pt x="95281" y="88851"/>
                  <a:pt x="95070" y="89850"/>
                </a:cubicBezTo>
                <a:cubicBezTo>
                  <a:pt x="96338" y="90648"/>
                  <a:pt x="105845" y="96439"/>
                  <a:pt x="110492" y="94841"/>
                </a:cubicBezTo>
                <a:cubicBezTo>
                  <a:pt x="114929" y="93244"/>
                  <a:pt x="119577" y="87254"/>
                  <a:pt x="119788" y="81863"/>
                </a:cubicBezTo>
                <a:cubicBezTo>
                  <a:pt x="120000" y="76472"/>
                  <a:pt x="105000" y="73078"/>
                  <a:pt x="101830" y="72479"/>
                </a:cubicBezTo>
                <a:close/>
                <a:moveTo>
                  <a:pt x="114084" y="75274"/>
                </a:moveTo>
                <a:lnTo>
                  <a:pt x="110281" y="73677"/>
                </a:lnTo>
                <a:lnTo>
                  <a:pt x="108380" y="71880"/>
                </a:lnTo>
                <a:lnTo>
                  <a:pt x="108380" y="66489"/>
                </a:lnTo>
                <a:cubicBezTo>
                  <a:pt x="111760" y="67886"/>
                  <a:pt x="113239" y="71081"/>
                  <a:pt x="114084" y="75274"/>
                </a:cubicBezTo>
                <a:close/>
                <a:moveTo>
                  <a:pt x="59577" y="0"/>
                </a:moveTo>
                <a:cubicBezTo>
                  <a:pt x="66549" y="0"/>
                  <a:pt x="72676" y="3194"/>
                  <a:pt x="77323" y="8186"/>
                </a:cubicBezTo>
                <a:cubicBezTo>
                  <a:pt x="80070" y="11580"/>
                  <a:pt x="82394" y="15574"/>
                  <a:pt x="83450" y="20166"/>
                </a:cubicBezTo>
                <a:cubicBezTo>
                  <a:pt x="85140" y="19767"/>
                  <a:pt x="87676" y="19567"/>
                  <a:pt x="88309" y="21364"/>
                </a:cubicBezTo>
                <a:cubicBezTo>
                  <a:pt x="89366" y="23960"/>
                  <a:pt x="88943" y="30149"/>
                  <a:pt x="87042" y="30748"/>
                </a:cubicBezTo>
                <a:cubicBezTo>
                  <a:pt x="86197" y="31148"/>
                  <a:pt x="85140" y="31148"/>
                  <a:pt x="84084" y="30948"/>
                </a:cubicBezTo>
                <a:cubicBezTo>
                  <a:pt x="84084" y="32545"/>
                  <a:pt x="83661" y="34143"/>
                  <a:pt x="83239" y="35740"/>
                </a:cubicBezTo>
                <a:cubicBezTo>
                  <a:pt x="81549" y="35940"/>
                  <a:pt x="79859" y="36339"/>
                  <a:pt x="78169" y="36539"/>
                </a:cubicBezTo>
                <a:cubicBezTo>
                  <a:pt x="79225" y="33743"/>
                  <a:pt x="79647" y="30748"/>
                  <a:pt x="79647" y="27554"/>
                </a:cubicBezTo>
                <a:cubicBezTo>
                  <a:pt x="79647" y="23361"/>
                  <a:pt x="78802" y="19567"/>
                  <a:pt x="77112" y="16173"/>
                </a:cubicBezTo>
                <a:cubicBezTo>
                  <a:pt x="63591" y="26356"/>
                  <a:pt x="46056" y="18968"/>
                  <a:pt x="41619" y="17171"/>
                </a:cubicBezTo>
                <a:cubicBezTo>
                  <a:pt x="40140" y="20166"/>
                  <a:pt x="39507" y="23760"/>
                  <a:pt x="39507" y="27554"/>
                </a:cubicBezTo>
                <a:cubicBezTo>
                  <a:pt x="39507" y="30748"/>
                  <a:pt x="39929" y="33743"/>
                  <a:pt x="40985" y="36539"/>
                </a:cubicBezTo>
                <a:cubicBezTo>
                  <a:pt x="39295" y="36139"/>
                  <a:pt x="37605" y="35940"/>
                  <a:pt x="35915" y="35740"/>
                </a:cubicBezTo>
                <a:cubicBezTo>
                  <a:pt x="35492" y="34143"/>
                  <a:pt x="35281" y="32545"/>
                  <a:pt x="35070" y="30948"/>
                </a:cubicBezTo>
                <a:cubicBezTo>
                  <a:pt x="34014" y="31148"/>
                  <a:pt x="32957" y="31148"/>
                  <a:pt x="32112" y="30748"/>
                </a:cubicBezTo>
                <a:cubicBezTo>
                  <a:pt x="30211" y="30149"/>
                  <a:pt x="29788" y="23960"/>
                  <a:pt x="30845" y="21364"/>
                </a:cubicBezTo>
                <a:cubicBezTo>
                  <a:pt x="31478" y="19567"/>
                  <a:pt x="34014" y="19767"/>
                  <a:pt x="35704" y="20166"/>
                </a:cubicBezTo>
                <a:cubicBezTo>
                  <a:pt x="36760" y="15574"/>
                  <a:pt x="39084" y="11580"/>
                  <a:pt x="41830" y="8186"/>
                </a:cubicBezTo>
                <a:cubicBezTo>
                  <a:pt x="46478" y="3194"/>
                  <a:pt x="52605" y="0"/>
                  <a:pt x="59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031201" y="2614339"/>
            <a:ext cx="696366" cy="65943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97053" y="10547"/>
                </a:moveTo>
                <a:cubicBezTo>
                  <a:pt x="97241" y="10547"/>
                  <a:pt x="97617" y="10547"/>
                  <a:pt x="97805" y="10746"/>
                </a:cubicBezTo>
                <a:cubicBezTo>
                  <a:pt x="98181" y="11144"/>
                  <a:pt x="98181" y="11343"/>
                  <a:pt x="98181" y="11741"/>
                </a:cubicBezTo>
                <a:lnTo>
                  <a:pt x="98181" y="36019"/>
                </a:lnTo>
                <a:cubicBezTo>
                  <a:pt x="98181" y="36417"/>
                  <a:pt x="98181" y="36815"/>
                  <a:pt x="97805" y="37014"/>
                </a:cubicBezTo>
                <a:lnTo>
                  <a:pt x="97805" y="37014"/>
                </a:lnTo>
                <a:cubicBezTo>
                  <a:pt x="97617" y="37213"/>
                  <a:pt x="97241" y="37412"/>
                  <a:pt x="97053" y="37412"/>
                </a:cubicBezTo>
                <a:lnTo>
                  <a:pt x="57366" y="37412"/>
                </a:lnTo>
                <a:cubicBezTo>
                  <a:pt x="56990" y="37412"/>
                  <a:pt x="56802" y="37213"/>
                  <a:pt x="56614" y="37014"/>
                </a:cubicBezTo>
                <a:lnTo>
                  <a:pt x="56426" y="37014"/>
                </a:lnTo>
                <a:cubicBezTo>
                  <a:pt x="56238" y="36815"/>
                  <a:pt x="56238" y="36417"/>
                  <a:pt x="56238" y="36019"/>
                </a:cubicBezTo>
                <a:lnTo>
                  <a:pt x="56238" y="25671"/>
                </a:lnTo>
                <a:lnTo>
                  <a:pt x="75799" y="21293"/>
                </a:lnTo>
                <a:lnTo>
                  <a:pt x="75799" y="20895"/>
                </a:lnTo>
                <a:lnTo>
                  <a:pt x="56238" y="23681"/>
                </a:lnTo>
                <a:lnTo>
                  <a:pt x="56238" y="11741"/>
                </a:lnTo>
                <a:cubicBezTo>
                  <a:pt x="56238" y="11343"/>
                  <a:pt x="56238" y="11144"/>
                  <a:pt x="56426" y="10746"/>
                </a:cubicBezTo>
                <a:lnTo>
                  <a:pt x="56614" y="10746"/>
                </a:lnTo>
                <a:cubicBezTo>
                  <a:pt x="56802" y="10547"/>
                  <a:pt x="56990" y="10547"/>
                  <a:pt x="57366" y="10547"/>
                </a:cubicBezTo>
                <a:lnTo>
                  <a:pt x="97053" y="10547"/>
                </a:lnTo>
                <a:close/>
                <a:moveTo>
                  <a:pt x="57366" y="5373"/>
                </a:moveTo>
                <a:cubicBezTo>
                  <a:pt x="55673" y="5373"/>
                  <a:pt x="54169" y="5970"/>
                  <a:pt x="53040" y="7164"/>
                </a:cubicBezTo>
                <a:lnTo>
                  <a:pt x="53040" y="7164"/>
                </a:lnTo>
                <a:cubicBezTo>
                  <a:pt x="51912" y="8358"/>
                  <a:pt x="51347" y="9950"/>
                  <a:pt x="51347" y="11741"/>
                </a:cubicBezTo>
                <a:lnTo>
                  <a:pt x="51347" y="24278"/>
                </a:lnTo>
                <a:lnTo>
                  <a:pt x="49467" y="24676"/>
                </a:lnTo>
                <a:lnTo>
                  <a:pt x="49467" y="22487"/>
                </a:lnTo>
                <a:lnTo>
                  <a:pt x="40815" y="22487"/>
                </a:lnTo>
                <a:lnTo>
                  <a:pt x="34796" y="18706"/>
                </a:lnTo>
                <a:lnTo>
                  <a:pt x="20877" y="18706"/>
                </a:lnTo>
                <a:cubicBezTo>
                  <a:pt x="18056" y="18706"/>
                  <a:pt x="15799" y="21094"/>
                  <a:pt x="15799" y="24079"/>
                </a:cubicBezTo>
                <a:lnTo>
                  <a:pt x="15799" y="41194"/>
                </a:lnTo>
                <a:lnTo>
                  <a:pt x="21065" y="41194"/>
                </a:lnTo>
                <a:lnTo>
                  <a:pt x="21065" y="28656"/>
                </a:lnTo>
                <a:lnTo>
                  <a:pt x="22006" y="28656"/>
                </a:lnTo>
                <a:lnTo>
                  <a:pt x="22006" y="41194"/>
                </a:lnTo>
                <a:lnTo>
                  <a:pt x="22006" y="44378"/>
                </a:lnTo>
                <a:lnTo>
                  <a:pt x="22006" y="67462"/>
                </a:lnTo>
                <a:lnTo>
                  <a:pt x="27836" y="67462"/>
                </a:lnTo>
                <a:lnTo>
                  <a:pt x="27836" y="48358"/>
                </a:lnTo>
                <a:lnTo>
                  <a:pt x="29153" y="48358"/>
                </a:lnTo>
                <a:lnTo>
                  <a:pt x="29153" y="67462"/>
                </a:lnTo>
                <a:lnTo>
                  <a:pt x="34796" y="67462"/>
                </a:lnTo>
                <a:lnTo>
                  <a:pt x="34796" y="64079"/>
                </a:lnTo>
                <a:lnTo>
                  <a:pt x="34796" y="44378"/>
                </a:lnTo>
                <a:lnTo>
                  <a:pt x="34796" y="41194"/>
                </a:lnTo>
                <a:lnTo>
                  <a:pt x="34796" y="28656"/>
                </a:lnTo>
                <a:lnTo>
                  <a:pt x="34796" y="25273"/>
                </a:lnTo>
                <a:lnTo>
                  <a:pt x="40815" y="28656"/>
                </a:lnTo>
                <a:lnTo>
                  <a:pt x="49467" y="28656"/>
                </a:lnTo>
                <a:lnTo>
                  <a:pt x="49467" y="27064"/>
                </a:lnTo>
                <a:lnTo>
                  <a:pt x="51347" y="26666"/>
                </a:lnTo>
                <a:lnTo>
                  <a:pt x="51347" y="36019"/>
                </a:lnTo>
                <a:cubicBezTo>
                  <a:pt x="51347" y="37810"/>
                  <a:pt x="51912" y="39402"/>
                  <a:pt x="53040" y="40597"/>
                </a:cubicBezTo>
                <a:lnTo>
                  <a:pt x="53040" y="40597"/>
                </a:lnTo>
                <a:lnTo>
                  <a:pt x="53040" y="40597"/>
                </a:lnTo>
                <a:cubicBezTo>
                  <a:pt x="54169" y="41791"/>
                  <a:pt x="55673" y="42587"/>
                  <a:pt x="57366" y="42587"/>
                </a:cubicBezTo>
                <a:lnTo>
                  <a:pt x="97053" y="42587"/>
                </a:lnTo>
                <a:cubicBezTo>
                  <a:pt x="98746" y="42587"/>
                  <a:pt x="100250" y="41791"/>
                  <a:pt x="101379" y="40597"/>
                </a:cubicBezTo>
                <a:lnTo>
                  <a:pt x="101379" y="40597"/>
                </a:lnTo>
                <a:cubicBezTo>
                  <a:pt x="102507" y="39402"/>
                  <a:pt x="103072" y="37810"/>
                  <a:pt x="103072" y="36019"/>
                </a:cubicBezTo>
                <a:lnTo>
                  <a:pt x="103072" y="11741"/>
                </a:lnTo>
                <a:cubicBezTo>
                  <a:pt x="103072" y="9950"/>
                  <a:pt x="102507" y="8358"/>
                  <a:pt x="101379" y="7164"/>
                </a:cubicBezTo>
                <a:cubicBezTo>
                  <a:pt x="100250" y="5970"/>
                  <a:pt x="98746" y="5373"/>
                  <a:pt x="97053" y="5373"/>
                </a:cubicBezTo>
                <a:lnTo>
                  <a:pt x="57366" y="5373"/>
                </a:lnTo>
                <a:close/>
                <a:moveTo>
                  <a:pt x="97805" y="43980"/>
                </a:moveTo>
                <a:lnTo>
                  <a:pt x="97805" y="49552"/>
                </a:lnTo>
                <a:lnTo>
                  <a:pt x="93479" y="49552"/>
                </a:lnTo>
                <a:lnTo>
                  <a:pt x="98369" y="67860"/>
                </a:lnTo>
                <a:lnTo>
                  <a:pt x="92163" y="67860"/>
                </a:lnTo>
                <a:lnTo>
                  <a:pt x="87272" y="49552"/>
                </a:lnTo>
                <a:lnTo>
                  <a:pt x="69028" y="49552"/>
                </a:lnTo>
                <a:lnTo>
                  <a:pt x="64137" y="67860"/>
                </a:lnTo>
                <a:lnTo>
                  <a:pt x="57931" y="67860"/>
                </a:lnTo>
                <a:lnTo>
                  <a:pt x="62821" y="49552"/>
                </a:lnTo>
                <a:lnTo>
                  <a:pt x="57554" y="49552"/>
                </a:lnTo>
                <a:lnTo>
                  <a:pt x="57554" y="43980"/>
                </a:lnTo>
                <a:lnTo>
                  <a:pt x="97805" y="43980"/>
                </a:lnTo>
                <a:close/>
                <a:moveTo>
                  <a:pt x="21253" y="74228"/>
                </a:moveTo>
                <a:cubicBezTo>
                  <a:pt x="26144" y="74228"/>
                  <a:pt x="30282" y="78407"/>
                  <a:pt x="30282" y="83781"/>
                </a:cubicBezTo>
                <a:cubicBezTo>
                  <a:pt x="30282" y="84975"/>
                  <a:pt x="30094" y="86169"/>
                  <a:pt x="29717" y="87164"/>
                </a:cubicBezTo>
                <a:lnTo>
                  <a:pt x="12789" y="87164"/>
                </a:lnTo>
                <a:cubicBezTo>
                  <a:pt x="12413" y="86169"/>
                  <a:pt x="12225" y="84975"/>
                  <a:pt x="12225" y="83781"/>
                </a:cubicBezTo>
                <a:cubicBezTo>
                  <a:pt x="12225" y="78407"/>
                  <a:pt x="16175" y="74228"/>
                  <a:pt x="21253" y="74228"/>
                </a:cubicBezTo>
                <a:close/>
                <a:moveTo>
                  <a:pt x="59435" y="74228"/>
                </a:moveTo>
                <a:cubicBezTo>
                  <a:pt x="64326" y="74228"/>
                  <a:pt x="68463" y="78407"/>
                  <a:pt x="68463" y="83781"/>
                </a:cubicBezTo>
                <a:cubicBezTo>
                  <a:pt x="68463" y="84975"/>
                  <a:pt x="68275" y="86169"/>
                  <a:pt x="67899" y="87164"/>
                </a:cubicBezTo>
                <a:lnTo>
                  <a:pt x="50971" y="87164"/>
                </a:lnTo>
                <a:cubicBezTo>
                  <a:pt x="50595" y="86169"/>
                  <a:pt x="50407" y="84975"/>
                  <a:pt x="50407" y="83781"/>
                </a:cubicBezTo>
                <a:cubicBezTo>
                  <a:pt x="50407" y="78407"/>
                  <a:pt x="54357" y="74228"/>
                  <a:pt x="59435" y="74228"/>
                </a:cubicBezTo>
                <a:close/>
                <a:moveTo>
                  <a:pt x="98181" y="74228"/>
                </a:moveTo>
                <a:cubicBezTo>
                  <a:pt x="103072" y="74228"/>
                  <a:pt x="107210" y="78407"/>
                  <a:pt x="107210" y="83781"/>
                </a:cubicBezTo>
                <a:cubicBezTo>
                  <a:pt x="107210" y="84975"/>
                  <a:pt x="107021" y="86169"/>
                  <a:pt x="106645" y="87164"/>
                </a:cubicBezTo>
                <a:lnTo>
                  <a:pt x="89717" y="87164"/>
                </a:lnTo>
                <a:cubicBezTo>
                  <a:pt x="89341" y="86169"/>
                  <a:pt x="89153" y="84975"/>
                  <a:pt x="89153" y="83781"/>
                </a:cubicBezTo>
                <a:cubicBezTo>
                  <a:pt x="89153" y="78407"/>
                  <a:pt x="93103" y="74228"/>
                  <a:pt x="98181" y="74228"/>
                </a:cubicBezTo>
                <a:close/>
                <a:moveTo>
                  <a:pt x="11661" y="89154"/>
                </a:moveTo>
                <a:lnTo>
                  <a:pt x="30282" y="89154"/>
                </a:lnTo>
                <a:cubicBezTo>
                  <a:pt x="34231" y="89154"/>
                  <a:pt x="37617" y="92736"/>
                  <a:pt x="37617" y="96915"/>
                </a:cubicBezTo>
                <a:lnTo>
                  <a:pt x="37617" y="104875"/>
                </a:lnTo>
                <a:lnTo>
                  <a:pt x="38181" y="104875"/>
                </a:lnTo>
                <a:lnTo>
                  <a:pt x="41567" y="104875"/>
                </a:lnTo>
                <a:lnTo>
                  <a:pt x="42695" y="104875"/>
                </a:lnTo>
                <a:lnTo>
                  <a:pt x="42695" y="96915"/>
                </a:lnTo>
                <a:cubicBezTo>
                  <a:pt x="42695" y="92736"/>
                  <a:pt x="45893" y="89154"/>
                  <a:pt x="49843" y="89154"/>
                </a:cubicBezTo>
                <a:lnTo>
                  <a:pt x="68463" y="89154"/>
                </a:lnTo>
                <a:cubicBezTo>
                  <a:pt x="72413" y="89154"/>
                  <a:pt x="75799" y="92736"/>
                  <a:pt x="75799" y="96915"/>
                </a:cubicBezTo>
                <a:lnTo>
                  <a:pt x="75799" y="104875"/>
                </a:lnTo>
                <a:lnTo>
                  <a:pt x="76927" y="104875"/>
                </a:lnTo>
                <a:lnTo>
                  <a:pt x="79749" y="104875"/>
                </a:lnTo>
                <a:lnTo>
                  <a:pt x="81442" y="104875"/>
                </a:lnTo>
                <a:lnTo>
                  <a:pt x="81442" y="96915"/>
                </a:lnTo>
                <a:cubicBezTo>
                  <a:pt x="81442" y="92736"/>
                  <a:pt x="84639" y="89154"/>
                  <a:pt x="88589" y="89154"/>
                </a:cubicBezTo>
                <a:lnTo>
                  <a:pt x="107210" y="89154"/>
                </a:lnTo>
                <a:cubicBezTo>
                  <a:pt x="111159" y="89154"/>
                  <a:pt x="114357" y="92736"/>
                  <a:pt x="114357" y="96915"/>
                </a:cubicBezTo>
                <a:lnTo>
                  <a:pt x="114357" y="104875"/>
                </a:lnTo>
                <a:lnTo>
                  <a:pt x="115485" y="104875"/>
                </a:lnTo>
                <a:lnTo>
                  <a:pt x="118495" y="104875"/>
                </a:lnTo>
                <a:lnTo>
                  <a:pt x="120000" y="104875"/>
                </a:lnTo>
                <a:lnTo>
                  <a:pt x="120000" y="109253"/>
                </a:lnTo>
                <a:lnTo>
                  <a:pt x="118495" y="109253"/>
                </a:lnTo>
                <a:lnTo>
                  <a:pt x="115485" y="109253"/>
                </a:lnTo>
                <a:lnTo>
                  <a:pt x="114357" y="109253"/>
                </a:lnTo>
                <a:lnTo>
                  <a:pt x="114357" y="120000"/>
                </a:lnTo>
                <a:lnTo>
                  <a:pt x="81442" y="120000"/>
                </a:lnTo>
                <a:lnTo>
                  <a:pt x="81442" y="109253"/>
                </a:lnTo>
                <a:lnTo>
                  <a:pt x="79749" y="109253"/>
                </a:lnTo>
                <a:lnTo>
                  <a:pt x="76927" y="109253"/>
                </a:lnTo>
                <a:lnTo>
                  <a:pt x="75799" y="109253"/>
                </a:lnTo>
                <a:lnTo>
                  <a:pt x="75799" y="120000"/>
                </a:lnTo>
                <a:lnTo>
                  <a:pt x="42695" y="120000"/>
                </a:lnTo>
                <a:lnTo>
                  <a:pt x="42695" y="109253"/>
                </a:lnTo>
                <a:lnTo>
                  <a:pt x="41567" y="109253"/>
                </a:lnTo>
                <a:lnTo>
                  <a:pt x="38181" y="109253"/>
                </a:lnTo>
                <a:lnTo>
                  <a:pt x="37617" y="109253"/>
                </a:lnTo>
                <a:lnTo>
                  <a:pt x="37617" y="120000"/>
                </a:lnTo>
                <a:lnTo>
                  <a:pt x="4514" y="120000"/>
                </a:lnTo>
                <a:lnTo>
                  <a:pt x="4514" y="109253"/>
                </a:lnTo>
                <a:lnTo>
                  <a:pt x="0" y="109253"/>
                </a:lnTo>
                <a:lnTo>
                  <a:pt x="0" y="104875"/>
                </a:lnTo>
                <a:lnTo>
                  <a:pt x="4514" y="104875"/>
                </a:lnTo>
                <a:lnTo>
                  <a:pt x="4514" y="96915"/>
                </a:lnTo>
                <a:cubicBezTo>
                  <a:pt x="4514" y="92736"/>
                  <a:pt x="7711" y="89154"/>
                  <a:pt x="11661" y="89154"/>
                </a:cubicBezTo>
                <a:close/>
                <a:moveTo>
                  <a:pt x="28589" y="0"/>
                </a:moveTo>
                <a:cubicBezTo>
                  <a:pt x="33103" y="0"/>
                  <a:pt x="36865" y="3980"/>
                  <a:pt x="36865" y="8756"/>
                </a:cubicBezTo>
                <a:cubicBezTo>
                  <a:pt x="36865" y="13731"/>
                  <a:pt x="33103" y="17512"/>
                  <a:pt x="28589" y="17512"/>
                </a:cubicBezTo>
                <a:cubicBezTo>
                  <a:pt x="23887" y="17512"/>
                  <a:pt x="20313" y="13731"/>
                  <a:pt x="20313" y="8756"/>
                </a:cubicBezTo>
                <a:cubicBezTo>
                  <a:pt x="20313" y="3980"/>
                  <a:pt x="23887" y="0"/>
                  <a:pt x="2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588744" y="2619614"/>
            <a:ext cx="812426" cy="64888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0909"/>
                </a:moveTo>
                <a:lnTo>
                  <a:pt x="92617" y="110909"/>
                </a:lnTo>
                <a:lnTo>
                  <a:pt x="92617" y="115151"/>
                </a:lnTo>
                <a:cubicBezTo>
                  <a:pt x="92617" y="117777"/>
                  <a:pt x="91006" y="120000"/>
                  <a:pt x="88751" y="120000"/>
                </a:cubicBezTo>
                <a:lnTo>
                  <a:pt x="3865" y="120000"/>
                </a:lnTo>
                <a:cubicBezTo>
                  <a:pt x="1771" y="120000"/>
                  <a:pt x="0" y="117777"/>
                  <a:pt x="0" y="115151"/>
                </a:cubicBezTo>
                <a:lnTo>
                  <a:pt x="0" y="110909"/>
                </a:lnTo>
                <a:close/>
                <a:moveTo>
                  <a:pt x="46389" y="42222"/>
                </a:moveTo>
                <a:cubicBezTo>
                  <a:pt x="47355" y="42222"/>
                  <a:pt x="48000" y="43232"/>
                  <a:pt x="48000" y="44444"/>
                </a:cubicBezTo>
                <a:cubicBezTo>
                  <a:pt x="48000" y="45656"/>
                  <a:pt x="47355" y="46464"/>
                  <a:pt x="46389" y="46464"/>
                </a:cubicBezTo>
                <a:cubicBezTo>
                  <a:pt x="45422" y="46464"/>
                  <a:pt x="44617" y="45656"/>
                  <a:pt x="44617" y="44444"/>
                </a:cubicBezTo>
                <a:cubicBezTo>
                  <a:pt x="44617" y="43232"/>
                  <a:pt x="45422" y="42222"/>
                  <a:pt x="46389" y="42222"/>
                </a:cubicBezTo>
                <a:close/>
                <a:moveTo>
                  <a:pt x="5154" y="40606"/>
                </a:moveTo>
                <a:lnTo>
                  <a:pt x="57181" y="40606"/>
                </a:lnTo>
                <a:cubicBezTo>
                  <a:pt x="67812" y="41414"/>
                  <a:pt x="77798" y="43838"/>
                  <a:pt x="87624" y="49494"/>
                </a:cubicBezTo>
                <a:lnTo>
                  <a:pt x="87624" y="108282"/>
                </a:lnTo>
                <a:lnTo>
                  <a:pt x="5154" y="108282"/>
                </a:lnTo>
                <a:lnTo>
                  <a:pt x="5154" y="40606"/>
                </a:lnTo>
                <a:close/>
                <a:moveTo>
                  <a:pt x="15785" y="82222"/>
                </a:moveTo>
                <a:lnTo>
                  <a:pt x="33020" y="82222"/>
                </a:lnTo>
                <a:lnTo>
                  <a:pt x="33020" y="86868"/>
                </a:lnTo>
                <a:lnTo>
                  <a:pt x="15785" y="86868"/>
                </a:lnTo>
                <a:lnTo>
                  <a:pt x="15785" y="82222"/>
                </a:lnTo>
                <a:close/>
                <a:moveTo>
                  <a:pt x="15785" y="73131"/>
                </a:moveTo>
                <a:lnTo>
                  <a:pt x="50255" y="73131"/>
                </a:lnTo>
                <a:lnTo>
                  <a:pt x="50255" y="77777"/>
                </a:lnTo>
                <a:lnTo>
                  <a:pt x="15785" y="77777"/>
                </a:lnTo>
                <a:lnTo>
                  <a:pt x="15785" y="73131"/>
                </a:lnTo>
                <a:close/>
                <a:moveTo>
                  <a:pt x="15785" y="64040"/>
                </a:moveTo>
                <a:lnTo>
                  <a:pt x="50255" y="64040"/>
                </a:lnTo>
                <a:lnTo>
                  <a:pt x="50255" y="68686"/>
                </a:lnTo>
                <a:lnTo>
                  <a:pt x="15785" y="68686"/>
                </a:lnTo>
                <a:lnTo>
                  <a:pt x="15785" y="64040"/>
                </a:lnTo>
                <a:close/>
                <a:moveTo>
                  <a:pt x="15785" y="55151"/>
                </a:moveTo>
                <a:lnTo>
                  <a:pt x="50255" y="55151"/>
                </a:lnTo>
                <a:lnTo>
                  <a:pt x="50255" y="59797"/>
                </a:lnTo>
                <a:lnTo>
                  <a:pt x="15785" y="59797"/>
                </a:lnTo>
                <a:lnTo>
                  <a:pt x="15785" y="55151"/>
                </a:lnTo>
                <a:close/>
                <a:moveTo>
                  <a:pt x="88912" y="50303"/>
                </a:moveTo>
                <a:cubicBezTo>
                  <a:pt x="90201" y="50909"/>
                  <a:pt x="93261" y="52929"/>
                  <a:pt x="94067" y="53535"/>
                </a:cubicBezTo>
                <a:cubicBezTo>
                  <a:pt x="96322" y="55353"/>
                  <a:pt x="90684" y="56363"/>
                  <a:pt x="88912" y="56565"/>
                </a:cubicBezTo>
                <a:lnTo>
                  <a:pt x="88912" y="50303"/>
                </a:lnTo>
                <a:close/>
                <a:moveTo>
                  <a:pt x="108724" y="31111"/>
                </a:moveTo>
                <a:cubicBezTo>
                  <a:pt x="103731" y="24242"/>
                  <a:pt x="98738" y="17171"/>
                  <a:pt x="93583" y="10101"/>
                </a:cubicBezTo>
                <a:cubicBezTo>
                  <a:pt x="91973" y="7878"/>
                  <a:pt x="91167" y="7878"/>
                  <a:pt x="88912" y="7474"/>
                </a:cubicBezTo>
                <a:lnTo>
                  <a:pt x="36563" y="202"/>
                </a:lnTo>
                <a:cubicBezTo>
                  <a:pt x="35597" y="0"/>
                  <a:pt x="35114" y="808"/>
                  <a:pt x="35919" y="1818"/>
                </a:cubicBezTo>
                <a:lnTo>
                  <a:pt x="54442" y="27070"/>
                </a:lnTo>
                <a:cubicBezTo>
                  <a:pt x="57503" y="19595"/>
                  <a:pt x="59597" y="15757"/>
                  <a:pt x="69100" y="17171"/>
                </a:cubicBezTo>
                <a:cubicBezTo>
                  <a:pt x="75543" y="18181"/>
                  <a:pt x="80214" y="19797"/>
                  <a:pt x="86335" y="22828"/>
                </a:cubicBezTo>
                <a:cubicBezTo>
                  <a:pt x="90040" y="24646"/>
                  <a:pt x="92134" y="26060"/>
                  <a:pt x="93906" y="29898"/>
                </a:cubicBezTo>
                <a:cubicBezTo>
                  <a:pt x="92456" y="27474"/>
                  <a:pt x="89879" y="25858"/>
                  <a:pt x="87140" y="24444"/>
                </a:cubicBezTo>
                <a:cubicBezTo>
                  <a:pt x="81664" y="21616"/>
                  <a:pt x="75543" y="19797"/>
                  <a:pt x="69583" y="18787"/>
                </a:cubicBezTo>
                <a:cubicBezTo>
                  <a:pt x="66040" y="18383"/>
                  <a:pt x="62496" y="18383"/>
                  <a:pt x="60080" y="20808"/>
                </a:cubicBezTo>
                <a:cubicBezTo>
                  <a:pt x="57986" y="22828"/>
                  <a:pt x="54765" y="31919"/>
                  <a:pt x="53315" y="35353"/>
                </a:cubicBezTo>
                <a:cubicBezTo>
                  <a:pt x="52510" y="37777"/>
                  <a:pt x="53637" y="38585"/>
                  <a:pt x="55087" y="38585"/>
                </a:cubicBezTo>
                <a:cubicBezTo>
                  <a:pt x="69100" y="39393"/>
                  <a:pt x="82630" y="44040"/>
                  <a:pt x="95194" y="52121"/>
                </a:cubicBezTo>
                <a:lnTo>
                  <a:pt x="95355" y="43232"/>
                </a:lnTo>
                <a:cubicBezTo>
                  <a:pt x="99865" y="44040"/>
                  <a:pt x="104214" y="44848"/>
                  <a:pt x="108724" y="45656"/>
                </a:cubicBezTo>
                <a:lnTo>
                  <a:pt x="108724" y="31111"/>
                </a:lnTo>
                <a:close/>
                <a:moveTo>
                  <a:pt x="118872" y="47272"/>
                </a:moveTo>
                <a:cubicBezTo>
                  <a:pt x="119516" y="47474"/>
                  <a:pt x="119999" y="46464"/>
                  <a:pt x="119355" y="45656"/>
                </a:cubicBezTo>
                <a:cubicBezTo>
                  <a:pt x="117100" y="42424"/>
                  <a:pt x="114684" y="39393"/>
                  <a:pt x="112429" y="36161"/>
                </a:cubicBezTo>
                <a:lnTo>
                  <a:pt x="112429" y="31919"/>
                </a:lnTo>
                <a:cubicBezTo>
                  <a:pt x="112429" y="31313"/>
                  <a:pt x="111946" y="30707"/>
                  <a:pt x="111302" y="30707"/>
                </a:cubicBezTo>
                <a:lnTo>
                  <a:pt x="110335" y="30707"/>
                </a:lnTo>
                <a:lnTo>
                  <a:pt x="110335" y="55959"/>
                </a:lnTo>
                <a:cubicBezTo>
                  <a:pt x="110013" y="56161"/>
                  <a:pt x="109852" y="56363"/>
                  <a:pt x="109852" y="56969"/>
                </a:cubicBezTo>
                <a:lnTo>
                  <a:pt x="109691" y="58585"/>
                </a:lnTo>
                <a:cubicBezTo>
                  <a:pt x="109691" y="59595"/>
                  <a:pt x="110013" y="59797"/>
                  <a:pt x="110013" y="60606"/>
                </a:cubicBezTo>
                <a:lnTo>
                  <a:pt x="109852" y="62626"/>
                </a:lnTo>
                <a:cubicBezTo>
                  <a:pt x="109852" y="63232"/>
                  <a:pt x="109530" y="63636"/>
                  <a:pt x="109530" y="64444"/>
                </a:cubicBezTo>
                <a:lnTo>
                  <a:pt x="108080" y="79393"/>
                </a:lnTo>
                <a:cubicBezTo>
                  <a:pt x="108724" y="81010"/>
                  <a:pt x="113879" y="81212"/>
                  <a:pt x="114684" y="79393"/>
                </a:cubicBezTo>
                <a:lnTo>
                  <a:pt x="113234" y="64444"/>
                </a:lnTo>
                <a:cubicBezTo>
                  <a:pt x="113234" y="63636"/>
                  <a:pt x="112912" y="63434"/>
                  <a:pt x="112751" y="62626"/>
                </a:cubicBezTo>
                <a:lnTo>
                  <a:pt x="112751" y="60606"/>
                </a:lnTo>
                <a:cubicBezTo>
                  <a:pt x="112751" y="59797"/>
                  <a:pt x="113073" y="59797"/>
                  <a:pt x="113073" y="58585"/>
                </a:cubicBezTo>
                <a:lnTo>
                  <a:pt x="112912" y="56969"/>
                </a:lnTo>
                <a:cubicBezTo>
                  <a:pt x="112912" y="56363"/>
                  <a:pt x="112751" y="56161"/>
                  <a:pt x="112268" y="55959"/>
                </a:cubicBezTo>
                <a:lnTo>
                  <a:pt x="112429" y="46262"/>
                </a:lnTo>
                <a:cubicBezTo>
                  <a:pt x="114523" y="46666"/>
                  <a:pt x="116617" y="46868"/>
                  <a:pt x="118872" y="47272"/>
                </a:cubicBezTo>
                <a:close/>
                <a:moveTo>
                  <a:pt x="56536" y="64242"/>
                </a:moveTo>
                <a:lnTo>
                  <a:pt x="55409" y="64646"/>
                </a:lnTo>
                <a:lnTo>
                  <a:pt x="59597" y="91919"/>
                </a:lnTo>
                <a:lnTo>
                  <a:pt x="60885" y="91515"/>
                </a:lnTo>
                <a:lnTo>
                  <a:pt x="60563" y="90303"/>
                </a:lnTo>
                <a:lnTo>
                  <a:pt x="61691" y="89898"/>
                </a:lnTo>
                <a:lnTo>
                  <a:pt x="61530" y="88484"/>
                </a:lnTo>
                <a:lnTo>
                  <a:pt x="62657" y="88080"/>
                </a:lnTo>
                <a:lnTo>
                  <a:pt x="62496" y="86666"/>
                </a:lnTo>
                <a:lnTo>
                  <a:pt x="63624" y="86464"/>
                </a:lnTo>
                <a:lnTo>
                  <a:pt x="63463" y="84848"/>
                </a:lnTo>
                <a:lnTo>
                  <a:pt x="64429" y="84646"/>
                </a:lnTo>
                <a:lnTo>
                  <a:pt x="64912" y="87272"/>
                </a:lnTo>
                <a:lnTo>
                  <a:pt x="65879" y="86868"/>
                </a:lnTo>
                <a:lnTo>
                  <a:pt x="66362" y="89494"/>
                </a:lnTo>
                <a:lnTo>
                  <a:pt x="67328" y="89292"/>
                </a:lnTo>
                <a:lnTo>
                  <a:pt x="67651" y="91919"/>
                </a:lnTo>
                <a:lnTo>
                  <a:pt x="68778" y="91515"/>
                </a:lnTo>
                <a:lnTo>
                  <a:pt x="69100" y="94141"/>
                </a:lnTo>
                <a:lnTo>
                  <a:pt x="69906" y="93939"/>
                </a:lnTo>
                <a:lnTo>
                  <a:pt x="70067" y="95353"/>
                </a:lnTo>
                <a:lnTo>
                  <a:pt x="73610" y="94545"/>
                </a:lnTo>
                <a:lnTo>
                  <a:pt x="73288" y="93333"/>
                </a:lnTo>
                <a:lnTo>
                  <a:pt x="74093" y="93131"/>
                </a:lnTo>
                <a:lnTo>
                  <a:pt x="73771" y="90505"/>
                </a:lnTo>
                <a:lnTo>
                  <a:pt x="72644" y="90909"/>
                </a:lnTo>
                <a:lnTo>
                  <a:pt x="72322" y="88282"/>
                </a:lnTo>
                <a:lnTo>
                  <a:pt x="71355" y="88484"/>
                </a:lnTo>
                <a:lnTo>
                  <a:pt x="70872" y="85858"/>
                </a:lnTo>
                <a:lnTo>
                  <a:pt x="69906" y="86262"/>
                </a:lnTo>
                <a:lnTo>
                  <a:pt x="69583" y="83636"/>
                </a:lnTo>
                <a:lnTo>
                  <a:pt x="68456" y="83838"/>
                </a:lnTo>
                <a:lnTo>
                  <a:pt x="68295" y="82626"/>
                </a:lnTo>
                <a:lnTo>
                  <a:pt x="74899" y="81010"/>
                </a:lnTo>
                <a:lnTo>
                  <a:pt x="74577" y="79797"/>
                </a:lnTo>
                <a:lnTo>
                  <a:pt x="73610" y="80000"/>
                </a:lnTo>
                <a:lnTo>
                  <a:pt x="73288" y="78585"/>
                </a:lnTo>
                <a:lnTo>
                  <a:pt x="72161" y="78787"/>
                </a:lnTo>
                <a:lnTo>
                  <a:pt x="71838" y="77373"/>
                </a:lnTo>
                <a:lnTo>
                  <a:pt x="70711" y="77575"/>
                </a:lnTo>
                <a:lnTo>
                  <a:pt x="70550" y="76161"/>
                </a:lnTo>
                <a:lnTo>
                  <a:pt x="69261" y="76363"/>
                </a:lnTo>
                <a:lnTo>
                  <a:pt x="69100" y="74949"/>
                </a:lnTo>
                <a:lnTo>
                  <a:pt x="67973" y="75353"/>
                </a:lnTo>
                <a:lnTo>
                  <a:pt x="67651" y="73737"/>
                </a:lnTo>
                <a:lnTo>
                  <a:pt x="66523" y="74141"/>
                </a:lnTo>
                <a:lnTo>
                  <a:pt x="66201" y="72525"/>
                </a:lnTo>
                <a:lnTo>
                  <a:pt x="65073" y="72929"/>
                </a:lnTo>
                <a:lnTo>
                  <a:pt x="64912" y="71515"/>
                </a:lnTo>
                <a:lnTo>
                  <a:pt x="63624" y="71717"/>
                </a:lnTo>
                <a:lnTo>
                  <a:pt x="63463" y="70303"/>
                </a:lnTo>
                <a:lnTo>
                  <a:pt x="62335" y="70505"/>
                </a:lnTo>
                <a:lnTo>
                  <a:pt x="62013" y="69090"/>
                </a:lnTo>
                <a:lnTo>
                  <a:pt x="60885" y="69292"/>
                </a:lnTo>
                <a:lnTo>
                  <a:pt x="60724" y="67878"/>
                </a:lnTo>
                <a:lnTo>
                  <a:pt x="59436" y="68080"/>
                </a:lnTo>
                <a:lnTo>
                  <a:pt x="59275" y="66666"/>
                </a:lnTo>
                <a:lnTo>
                  <a:pt x="57986" y="66868"/>
                </a:lnTo>
                <a:lnTo>
                  <a:pt x="57825" y="65454"/>
                </a:lnTo>
                <a:lnTo>
                  <a:pt x="56859" y="65656"/>
                </a:lnTo>
                <a:lnTo>
                  <a:pt x="56536" y="64242"/>
                </a:lnTo>
                <a:close/>
                <a:moveTo>
                  <a:pt x="11114" y="48282"/>
                </a:moveTo>
                <a:lnTo>
                  <a:pt x="81503" y="48282"/>
                </a:lnTo>
                <a:lnTo>
                  <a:pt x="81503" y="100404"/>
                </a:lnTo>
                <a:lnTo>
                  <a:pt x="11114" y="100404"/>
                </a:lnTo>
                <a:lnTo>
                  <a:pt x="11114" y="482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5861489" y="1641308"/>
            <a:ext cx="437867" cy="664712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1546" y="11606"/>
                </a:moveTo>
                <a:cubicBezTo>
                  <a:pt x="20049" y="10032"/>
                  <a:pt x="22743" y="7081"/>
                  <a:pt x="27531" y="5311"/>
                </a:cubicBezTo>
                <a:cubicBezTo>
                  <a:pt x="32319" y="3344"/>
                  <a:pt x="37406" y="2950"/>
                  <a:pt x="38902" y="4524"/>
                </a:cubicBezTo>
                <a:cubicBezTo>
                  <a:pt x="40099" y="6098"/>
                  <a:pt x="37705" y="8852"/>
                  <a:pt x="32917" y="10819"/>
                </a:cubicBezTo>
                <a:cubicBezTo>
                  <a:pt x="28129" y="12786"/>
                  <a:pt x="23042" y="13180"/>
                  <a:pt x="21546" y="11606"/>
                </a:cubicBezTo>
                <a:close/>
                <a:moveTo>
                  <a:pt x="44887" y="89114"/>
                </a:moveTo>
                <a:cubicBezTo>
                  <a:pt x="49376" y="89901"/>
                  <a:pt x="53566" y="90098"/>
                  <a:pt x="58054" y="90098"/>
                </a:cubicBezTo>
                <a:cubicBezTo>
                  <a:pt x="68229" y="90098"/>
                  <a:pt x="78403" y="88327"/>
                  <a:pt x="87082" y="84786"/>
                </a:cubicBezTo>
                <a:cubicBezTo>
                  <a:pt x="89476" y="83803"/>
                  <a:pt x="90074" y="81836"/>
                  <a:pt x="88877" y="80262"/>
                </a:cubicBezTo>
                <a:cubicBezTo>
                  <a:pt x="87381" y="78885"/>
                  <a:pt x="84389" y="78491"/>
                  <a:pt x="82294" y="79278"/>
                </a:cubicBezTo>
                <a:cubicBezTo>
                  <a:pt x="71521" y="83606"/>
                  <a:pt x="59251" y="84983"/>
                  <a:pt x="47281" y="83016"/>
                </a:cubicBezTo>
                <a:cubicBezTo>
                  <a:pt x="35311" y="81049"/>
                  <a:pt x="25137" y="76327"/>
                  <a:pt x="18553" y="69442"/>
                </a:cubicBezTo>
                <a:cubicBezTo>
                  <a:pt x="11970" y="62360"/>
                  <a:pt x="10174" y="54295"/>
                  <a:pt x="12867" y="46426"/>
                </a:cubicBezTo>
                <a:cubicBezTo>
                  <a:pt x="15561" y="39147"/>
                  <a:pt x="21845" y="33049"/>
                  <a:pt x="30822" y="28721"/>
                </a:cubicBezTo>
                <a:lnTo>
                  <a:pt x="61945" y="62163"/>
                </a:lnTo>
                <a:lnTo>
                  <a:pt x="62244" y="62557"/>
                </a:lnTo>
                <a:lnTo>
                  <a:pt x="62244" y="62557"/>
                </a:lnTo>
                <a:cubicBezTo>
                  <a:pt x="64937" y="64524"/>
                  <a:pt x="72718" y="63934"/>
                  <a:pt x="79900" y="61180"/>
                </a:cubicBezTo>
                <a:cubicBezTo>
                  <a:pt x="87082" y="58229"/>
                  <a:pt x="91271" y="53901"/>
                  <a:pt x="89476" y="51540"/>
                </a:cubicBezTo>
                <a:lnTo>
                  <a:pt x="89775" y="51344"/>
                </a:lnTo>
                <a:lnTo>
                  <a:pt x="43990" y="2754"/>
                </a:lnTo>
                <a:lnTo>
                  <a:pt x="43990" y="2754"/>
                </a:lnTo>
                <a:cubicBezTo>
                  <a:pt x="43990" y="2557"/>
                  <a:pt x="43990" y="2557"/>
                  <a:pt x="43990" y="2557"/>
                </a:cubicBezTo>
                <a:cubicBezTo>
                  <a:pt x="41596" y="0"/>
                  <a:pt x="33516" y="590"/>
                  <a:pt x="26034" y="3540"/>
                </a:cubicBezTo>
                <a:cubicBezTo>
                  <a:pt x="18553" y="6688"/>
                  <a:pt x="14364" y="11213"/>
                  <a:pt x="16458" y="13573"/>
                </a:cubicBezTo>
                <a:cubicBezTo>
                  <a:pt x="16458" y="13573"/>
                  <a:pt x="16758" y="13770"/>
                  <a:pt x="16758" y="13770"/>
                </a:cubicBezTo>
                <a:lnTo>
                  <a:pt x="16758" y="13770"/>
                </a:lnTo>
                <a:lnTo>
                  <a:pt x="25735" y="23409"/>
                </a:lnTo>
                <a:cubicBezTo>
                  <a:pt x="14663" y="28524"/>
                  <a:pt x="6882" y="36196"/>
                  <a:pt x="3591" y="44852"/>
                </a:cubicBezTo>
                <a:cubicBezTo>
                  <a:pt x="0" y="54491"/>
                  <a:pt x="2693" y="64327"/>
                  <a:pt x="10473" y="72590"/>
                </a:cubicBezTo>
                <a:cubicBezTo>
                  <a:pt x="18254" y="81049"/>
                  <a:pt x="30523" y="86950"/>
                  <a:pt x="44887" y="89114"/>
                </a:cubicBezTo>
                <a:close/>
                <a:moveTo>
                  <a:pt x="115511" y="70032"/>
                </a:moveTo>
                <a:lnTo>
                  <a:pt x="48778" y="70032"/>
                </a:lnTo>
                <a:cubicBezTo>
                  <a:pt x="46384" y="70032"/>
                  <a:pt x="44289" y="71409"/>
                  <a:pt x="44289" y="72983"/>
                </a:cubicBezTo>
                <a:cubicBezTo>
                  <a:pt x="44289" y="74754"/>
                  <a:pt x="46384" y="76131"/>
                  <a:pt x="48778" y="76131"/>
                </a:cubicBezTo>
                <a:lnTo>
                  <a:pt x="115511" y="76131"/>
                </a:lnTo>
                <a:cubicBezTo>
                  <a:pt x="117905" y="76131"/>
                  <a:pt x="120000" y="74754"/>
                  <a:pt x="120000" y="72983"/>
                </a:cubicBezTo>
                <a:cubicBezTo>
                  <a:pt x="120000" y="71409"/>
                  <a:pt x="117905" y="70032"/>
                  <a:pt x="115511" y="70032"/>
                </a:cubicBezTo>
                <a:close/>
                <a:moveTo>
                  <a:pt x="60448" y="99540"/>
                </a:moveTo>
                <a:cubicBezTo>
                  <a:pt x="60448" y="101704"/>
                  <a:pt x="57755" y="103475"/>
                  <a:pt x="54763" y="103475"/>
                </a:cubicBezTo>
                <a:cubicBezTo>
                  <a:pt x="51471" y="103475"/>
                  <a:pt x="48778" y="101704"/>
                  <a:pt x="48778" y="99540"/>
                </a:cubicBezTo>
                <a:cubicBezTo>
                  <a:pt x="48778" y="97377"/>
                  <a:pt x="51471" y="95803"/>
                  <a:pt x="54763" y="95803"/>
                </a:cubicBezTo>
                <a:cubicBezTo>
                  <a:pt x="57755" y="95803"/>
                  <a:pt x="60448" y="97377"/>
                  <a:pt x="60448" y="99540"/>
                </a:cubicBezTo>
                <a:close/>
                <a:moveTo>
                  <a:pt x="42493" y="99540"/>
                </a:moveTo>
                <a:cubicBezTo>
                  <a:pt x="42493" y="104065"/>
                  <a:pt x="47880" y="107606"/>
                  <a:pt x="54763" y="107606"/>
                </a:cubicBezTo>
                <a:cubicBezTo>
                  <a:pt x="61346" y="107606"/>
                  <a:pt x="66733" y="104065"/>
                  <a:pt x="66733" y="99540"/>
                </a:cubicBezTo>
                <a:cubicBezTo>
                  <a:pt x="66733" y="95213"/>
                  <a:pt x="61346" y="91672"/>
                  <a:pt x="54763" y="91672"/>
                </a:cubicBezTo>
                <a:cubicBezTo>
                  <a:pt x="47880" y="91672"/>
                  <a:pt x="42493" y="95213"/>
                  <a:pt x="42493" y="99540"/>
                </a:cubicBezTo>
                <a:close/>
                <a:moveTo>
                  <a:pt x="70922" y="103278"/>
                </a:moveTo>
                <a:cubicBezTo>
                  <a:pt x="68528" y="107803"/>
                  <a:pt x="62244" y="110950"/>
                  <a:pt x="54763" y="110950"/>
                </a:cubicBezTo>
                <a:cubicBezTo>
                  <a:pt x="46982" y="110950"/>
                  <a:pt x="40698" y="107803"/>
                  <a:pt x="38304" y="103278"/>
                </a:cubicBezTo>
                <a:cubicBezTo>
                  <a:pt x="25436" y="107803"/>
                  <a:pt x="16758" y="116262"/>
                  <a:pt x="16458" y="116852"/>
                </a:cubicBezTo>
                <a:cubicBezTo>
                  <a:pt x="15561" y="117442"/>
                  <a:pt x="15561" y="118229"/>
                  <a:pt x="16159" y="119016"/>
                </a:cubicBezTo>
                <a:cubicBezTo>
                  <a:pt x="16758" y="119606"/>
                  <a:pt x="17955" y="120000"/>
                  <a:pt x="19152" y="120000"/>
                </a:cubicBezTo>
                <a:lnTo>
                  <a:pt x="90374" y="120000"/>
                </a:lnTo>
                <a:lnTo>
                  <a:pt x="90374" y="120000"/>
                </a:lnTo>
                <a:cubicBezTo>
                  <a:pt x="92169" y="120000"/>
                  <a:pt x="93366" y="119016"/>
                  <a:pt x="93366" y="117836"/>
                </a:cubicBezTo>
                <a:cubicBezTo>
                  <a:pt x="93366" y="117442"/>
                  <a:pt x="93366" y="117049"/>
                  <a:pt x="92768" y="116655"/>
                </a:cubicBezTo>
                <a:cubicBezTo>
                  <a:pt x="91571" y="115475"/>
                  <a:pt x="83192" y="107606"/>
                  <a:pt x="70922" y="103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675685" y="2664183"/>
            <a:ext cx="667350" cy="66207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2352" y="97190"/>
                </a:moveTo>
                <a:cubicBezTo>
                  <a:pt x="105686" y="97190"/>
                  <a:pt x="108431" y="99966"/>
                  <a:pt x="108431" y="103338"/>
                </a:cubicBezTo>
                <a:cubicBezTo>
                  <a:pt x="108431" y="106909"/>
                  <a:pt x="105686" y="109685"/>
                  <a:pt x="102352" y="109685"/>
                </a:cubicBezTo>
                <a:cubicBezTo>
                  <a:pt x="98823" y="109685"/>
                  <a:pt x="96078" y="106909"/>
                  <a:pt x="96078" y="103338"/>
                </a:cubicBezTo>
                <a:cubicBezTo>
                  <a:pt x="96078" y="99966"/>
                  <a:pt x="98823" y="97190"/>
                  <a:pt x="102352" y="97190"/>
                </a:cubicBezTo>
                <a:close/>
                <a:moveTo>
                  <a:pt x="115686" y="11702"/>
                </a:moveTo>
                <a:lnTo>
                  <a:pt x="107450" y="3371"/>
                </a:lnTo>
                <a:cubicBezTo>
                  <a:pt x="105294" y="991"/>
                  <a:pt x="102352" y="0"/>
                  <a:pt x="99607" y="0"/>
                </a:cubicBezTo>
                <a:cubicBezTo>
                  <a:pt x="96666" y="0"/>
                  <a:pt x="93725" y="991"/>
                  <a:pt x="91568" y="3371"/>
                </a:cubicBezTo>
                <a:lnTo>
                  <a:pt x="56470" y="38876"/>
                </a:lnTo>
                <a:cubicBezTo>
                  <a:pt x="57450" y="41057"/>
                  <a:pt x="56666" y="44231"/>
                  <a:pt x="55098" y="45818"/>
                </a:cubicBezTo>
                <a:cubicBezTo>
                  <a:pt x="53921" y="47008"/>
                  <a:pt x="51960" y="47801"/>
                  <a:pt x="50196" y="47801"/>
                </a:cubicBezTo>
                <a:cubicBezTo>
                  <a:pt x="49411" y="47801"/>
                  <a:pt x="48823" y="47603"/>
                  <a:pt x="48039" y="47404"/>
                </a:cubicBezTo>
                <a:lnTo>
                  <a:pt x="44901" y="50380"/>
                </a:lnTo>
                <a:cubicBezTo>
                  <a:pt x="40588" y="54942"/>
                  <a:pt x="40588" y="62082"/>
                  <a:pt x="44901" y="66446"/>
                </a:cubicBezTo>
                <a:lnTo>
                  <a:pt x="45490" y="67041"/>
                </a:lnTo>
                <a:lnTo>
                  <a:pt x="18039" y="94809"/>
                </a:lnTo>
                <a:lnTo>
                  <a:pt x="10784" y="97586"/>
                </a:lnTo>
                <a:lnTo>
                  <a:pt x="0" y="113057"/>
                </a:lnTo>
                <a:lnTo>
                  <a:pt x="6862" y="120000"/>
                </a:lnTo>
                <a:lnTo>
                  <a:pt x="22156" y="109289"/>
                </a:lnTo>
                <a:lnTo>
                  <a:pt x="24901" y="101752"/>
                </a:lnTo>
                <a:lnTo>
                  <a:pt x="52352" y="73983"/>
                </a:lnTo>
                <a:lnTo>
                  <a:pt x="53137" y="74776"/>
                </a:lnTo>
                <a:cubicBezTo>
                  <a:pt x="55490" y="76958"/>
                  <a:pt x="58235" y="78148"/>
                  <a:pt x="61176" y="78148"/>
                </a:cubicBezTo>
                <a:cubicBezTo>
                  <a:pt x="63921" y="78148"/>
                  <a:pt x="66862" y="76958"/>
                  <a:pt x="69019" y="74776"/>
                </a:cubicBezTo>
                <a:lnTo>
                  <a:pt x="72156" y="71603"/>
                </a:lnTo>
                <a:cubicBezTo>
                  <a:pt x="71176" y="69619"/>
                  <a:pt x="71960" y="66446"/>
                  <a:pt x="73529" y="64661"/>
                </a:cubicBezTo>
                <a:cubicBezTo>
                  <a:pt x="74705" y="63471"/>
                  <a:pt x="76666" y="62876"/>
                  <a:pt x="78235" y="62876"/>
                </a:cubicBezTo>
                <a:cubicBezTo>
                  <a:pt x="79019" y="62876"/>
                  <a:pt x="79803" y="62876"/>
                  <a:pt x="80392" y="63272"/>
                </a:cubicBezTo>
                <a:lnTo>
                  <a:pt x="115686" y="27570"/>
                </a:lnTo>
                <a:cubicBezTo>
                  <a:pt x="120000" y="23206"/>
                  <a:pt x="120000" y="16066"/>
                  <a:pt x="115686" y="11702"/>
                </a:cubicBezTo>
                <a:close/>
                <a:moveTo>
                  <a:pt x="43333" y="42644"/>
                </a:moveTo>
                <a:lnTo>
                  <a:pt x="46862" y="39074"/>
                </a:lnTo>
                <a:lnTo>
                  <a:pt x="50000" y="40859"/>
                </a:lnTo>
                <a:lnTo>
                  <a:pt x="48235" y="37685"/>
                </a:lnTo>
                <a:lnTo>
                  <a:pt x="51764" y="34115"/>
                </a:lnTo>
                <a:lnTo>
                  <a:pt x="52156" y="33917"/>
                </a:lnTo>
                <a:cubicBezTo>
                  <a:pt x="52941" y="31933"/>
                  <a:pt x="53333" y="29950"/>
                  <a:pt x="53333" y="27966"/>
                </a:cubicBezTo>
                <a:cubicBezTo>
                  <a:pt x="53333" y="13685"/>
                  <a:pt x="39803" y="0"/>
                  <a:pt x="25686" y="198"/>
                </a:cubicBezTo>
                <a:cubicBezTo>
                  <a:pt x="25686" y="198"/>
                  <a:pt x="24117" y="1785"/>
                  <a:pt x="23137" y="2578"/>
                </a:cubicBezTo>
                <a:cubicBezTo>
                  <a:pt x="34509" y="14082"/>
                  <a:pt x="33529" y="12297"/>
                  <a:pt x="33529" y="19239"/>
                </a:cubicBezTo>
                <a:cubicBezTo>
                  <a:pt x="33529" y="24991"/>
                  <a:pt x="24509" y="33917"/>
                  <a:pt x="19019" y="33917"/>
                </a:cubicBezTo>
                <a:cubicBezTo>
                  <a:pt x="11960" y="33917"/>
                  <a:pt x="14117" y="35107"/>
                  <a:pt x="2549" y="23404"/>
                </a:cubicBezTo>
                <a:cubicBezTo>
                  <a:pt x="1764" y="24396"/>
                  <a:pt x="196" y="25983"/>
                  <a:pt x="196" y="25983"/>
                </a:cubicBezTo>
                <a:cubicBezTo>
                  <a:pt x="392" y="40264"/>
                  <a:pt x="13725" y="53950"/>
                  <a:pt x="27647" y="53950"/>
                </a:cubicBezTo>
                <a:cubicBezTo>
                  <a:pt x="30196" y="53950"/>
                  <a:pt x="32941" y="52958"/>
                  <a:pt x="35686" y="51768"/>
                </a:cubicBezTo>
                <a:lnTo>
                  <a:pt x="36274" y="52165"/>
                </a:lnTo>
                <a:cubicBezTo>
                  <a:pt x="37058" y="49785"/>
                  <a:pt x="38431" y="47603"/>
                  <a:pt x="40392" y="45818"/>
                </a:cubicBezTo>
                <a:lnTo>
                  <a:pt x="43333" y="42644"/>
                </a:lnTo>
                <a:close/>
                <a:moveTo>
                  <a:pt x="78627" y="69818"/>
                </a:moveTo>
                <a:lnTo>
                  <a:pt x="80196" y="72991"/>
                </a:lnTo>
                <a:lnTo>
                  <a:pt x="76862" y="76363"/>
                </a:lnTo>
                <a:lnTo>
                  <a:pt x="73725" y="79537"/>
                </a:lnTo>
                <a:cubicBezTo>
                  <a:pt x="71960" y="81322"/>
                  <a:pt x="69803" y="82710"/>
                  <a:pt x="67254" y="83702"/>
                </a:cubicBezTo>
                <a:lnTo>
                  <a:pt x="88431" y="104925"/>
                </a:lnTo>
                <a:lnTo>
                  <a:pt x="98431" y="118413"/>
                </a:lnTo>
                <a:lnTo>
                  <a:pt x="103725" y="120000"/>
                </a:lnTo>
                <a:lnTo>
                  <a:pt x="118431" y="104925"/>
                </a:lnTo>
                <a:lnTo>
                  <a:pt x="117058" y="99570"/>
                </a:lnTo>
                <a:lnTo>
                  <a:pt x="103725" y="89454"/>
                </a:lnTo>
                <a:lnTo>
                  <a:pt x="83725" y="69421"/>
                </a:lnTo>
                <a:lnTo>
                  <a:pt x="81764" y="71404"/>
                </a:lnTo>
                <a:lnTo>
                  <a:pt x="78627" y="6981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0215389" y="2827724"/>
            <a:ext cx="379835" cy="43786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20000" y="38902"/>
                </a:moveTo>
                <a:lnTo>
                  <a:pt x="120000" y="8678"/>
                </a:lnTo>
                <a:cubicBezTo>
                  <a:pt x="120000" y="0"/>
                  <a:pt x="104046" y="0"/>
                  <a:pt x="104046" y="8678"/>
                </a:cubicBezTo>
                <a:lnTo>
                  <a:pt x="104046" y="38902"/>
                </a:lnTo>
                <a:cubicBezTo>
                  <a:pt x="104046" y="59551"/>
                  <a:pt x="84971" y="76009"/>
                  <a:pt x="61040" y="76009"/>
                </a:cubicBezTo>
                <a:cubicBezTo>
                  <a:pt x="61040" y="76009"/>
                  <a:pt x="60693" y="76009"/>
                  <a:pt x="60346" y="76009"/>
                </a:cubicBezTo>
                <a:lnTo>
                  <a:pt x="60000" y="76009"/>
                </a:lnTo>
                <a:lnTo>
                  <a:pt x="60000" y="76009"/>
                </a:lnTo>
                <a:cubicBezTo>
                  <a:pt x="59653" y="76009"/>
                  <a:pt x="59306" y="76009"/>
                  <a:pt x="58959" y="76009"/>
                </a:cubicBezTo>
                <a:cubicBezTo>
                  <a:pt x="35375" y="76009"/>
                  <a:pt x="15953" y="59551"/>
                  <a:pt x="15953" y="38902"/>
                </a:cubicBezTo>
                <a:lnTo>
                  <a:pt x="15953" y="8678"/>
                </a:lnTo>
                <a:cubicBezTo>
                  <a:pt x="15953" y="0"/>
                  <a:pt x="0" y="0"/>
                  <a:pt x="0" y="8678"/>
                </a:cubicBezTo>
                <a:cubicBezTo>
                  <a:pt x="0" y="12867"/>
                  <a:pt x="0" y="38902"/>
                  <a:pt x="0" y="38902"/>
                </a:cubicBezTo>
                <a:cubicBezTo>
                  <a:pt x="0" y="64638"/>
                  <a:pt x="21849" y="85885"/>
                  <a:pt x="50635" y="89476"/>
                </a:cubicBezTo>
                <a:lnTo>
                  <a:pt x="50635" y="111321"/>
                </a:lnTo>
                <a:lnTo>
                  <a:pt x="14566" y="120000"/>
                </a:lnTo>
                <a:lnTo>
                  <a:pt x="105433" y="120000"/>
                </a:lnTo>
                <a:lnTo>
                  <a:pt x="69364" y="111022"/>
                </a:lnTo>
                <a:lnTo>
                  <a:pt x="69364" y="89476"/>
                </a:lnTo>
                <a:cubicBezTo>
                  <a:pt x="98150" y="85885"/>
                  <a:pt x="120000" y="64638"/>
                  <a:pt x="120000" y="3890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0312985" y="2658908"/>
            <a:ext cx="184643" cy="398301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9285" y="119999"/>
                </a:moveTo>
                <a:cubicBezTo>
                  <a:pt x="59285" y="119999"/>
                  <a:pt x="60000" y="119999"/>
                  <a:pt x="60000" y="119999"/>
                </a:cubicBezTo>
                <a:cubicBezTo>
                  <a:pt x="60714" y="119999"/>
                  <a:pt x="60714" y="119999"/>
                  <a:pt x="61428" y="119999"/>
                </a:cubicBezTo>
                <a:cubicBezTo>
                  <a:pt x="93571" y="119999"/>
                  <a:pt x="120000" y="107835"/>
                  <a:pt x="120000" y="92712"/>
                </a:cubicBezTo>
                <a:lnTo>
                  <a:pt x="120000" y="27287"/>
                </a:lnTo>
                <a:cubicBezTo>
                  <a:pt x="120000" y="12164"/>
                  <a:pt x="93571" y="0"/>
                  <a:pt x="61428" y="0"/>
                </a:cubicBezTo>
                <a:cubicBezTo>
                  <a:pt x="60714" y="0"/>
                  <a:pt x="60714" y="0"/>
                  <a:pt x="60000" y="0"/>
                </a:cubicBezTo>
                <a:cubicBezTo>
                  <a:pt x="60000" y="0"/>
                  <a:pt x="59285" y="0"/>
                  <a:pt x="59285" y="0"/>
                </a:cubicBezTo>
                <a:cubicBezTo>
                  <a:pt x="26428" y="0"/>
                  <a:pt x="0" y="12164"/>
                  <a:pt x="0" y="27287"/>
                </a:cubicBezTo>
                <a:lnTo>
                  <a:pt x="0" y="92712"/>
                </a:lnTo>
                <a:cubicBezTo>
                  <a:pt x="0" y="107835"/>
                  <a:pt x="26428" y="119999"/>
                  <a:pt x="59285" y="1199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461587" y="1646583"/>
            <a:ext cx="482707" cy="65943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9209" y="31537"/>
                </a:moveTo>
                <a:cubicBezTo>
                  <a:pt x="9209" y="28165"/>
                  <a:pt x="11376" y="26578"/>
                  <a:pt x="15711" y="26380"/>
                </a:cubicBezTo>
                <a:lnTo>
                  <a:pt x="15711" y="19438"/>
                </a:lnTo>
                <a:cubicBezTo>
                  <a:pt x="7313" y="19636"/>
                  <a:pt x="0" y="23404"/>
                  <a:pt x="0" y="29553"/>
                </a:cubicBezTo>
                <a:lnTo>
                  <a:pt x="0" y="110280"/>
                </a:lnTo>
                <a:cubicBezTo>
                  <a:pt x="0" y="115239"/>
                  <a:pt x="6501" y="120000"/>
                  <a:pt x="13273" y="120000"/>
                </a:cubicBezTo>
                <a:lnTo>
                  <a:pt x="106726" y="120000"/>
                </a:lnTo>
                <a:cubicBezTo>
                  <a:pt x="113498" y="120000"/>
                  <a:pt x="120000" y="115239"/>
                  <a:pt x="120000" y="110280"/>
                </a:cubicBezTo>
                <a:lnTo>
                  <a:pt x="120000" y="29553"/>
                </a:lnTo>
                <a:cubicBezTo>
                  <a:pt x="120000" y="23404"/>
                  <a:pt x="112686" y="19636"/>
                  <a:pt x="104288" y="19438"/>
                </a:cubicBezTo>
                <a:lnTo>
                  <a:pt x="104288" y="26380"/>
                </a:lnTo>
                <a:cubicBezTo>
                  <a:pt x="108893" y="26578"/>
                  <a:pt x="111060" y="28165"/>
                  <a:pt x="111060" y="31537"/>
                </a:cubicBezTo>
                <a:lnTo>
                  <a:pt x="111060" y="108099"/>
                </a:lnTo>
                <a:cubicBezTo>
                  <a:pt x="111060" y="110479"/>
                  <a:pt x="109435" y="113057"/>
                  <a:pt x="106455" y="113057"/>
                </a:cubicBezTo>
                <a:lnTo>
                  <a:pt x="13814" y="113057"/>
                </a:lnTo>
                <a:cubicBezTo>
                  <a:pt x="10022" y="113057"/>
                  <a:pt x="9209" y="110280"/>
                  <a:pt x="9209" y="107504"/>
                </a:cubicBezTo>
                <a:lnTo>
                  <a:pt x="9209" y="31537"/>
                </a:lnTo>
                <a:close/>
                <a:moveTo>
                  <a:pt x="52009" y="12694"/>
                </a:moveTo>
                <a:cubicBezTo>
                  <a:pt x="52009" y="9917"/>
                  <a:pt x="55530" y="7338"/>
                  <a:pt x="59322" y="7338"/>
                </a:cubicBezTo>
                <a:lnTo>
                  <a:pt x="60677" y="7338"/>
                </a:lnTo>
                <a:cubicBezTo>
                  <a:pt x="64469" y="7338"/>
                  <a:pt x="68261" y="9917"/>
                  <a:pt x="68261" y="12694"/>
                </a:cubicBezTo>
                <a:lnTo>
                  <a:pt x="68261" y="13289"/>
                </a:lnTo>
                <a:cubicBezTo>
                  <a:pt x="68261" y="16462"/>
                  <a:pt x="64469" y="19041"/>
                  <a:pt x="60135" y="19041"/>
                </a:cubicBezTo>
                <a:lnTo>
                  <a:pt x="59864" y="19041"/>
                </a:lnTo>
                <a:cubicBezTo>
                  <a:pt x="55530" y="19041"/>
                  <a:pt x="52009" y="16462"/>
                  <a:pt x="52009" y="13289"/>
                </a:cubicBezTo>
                <a:lnTo>
                  <a:pt x="52009" y="12694"/>
                </a:lnTo>
                <a:close/>
                <a:moveTo>
                  <a:pt x="41986" y="13090"/>
                </a:moveTo>
                <a:lnTo>
                  <a:pt x="28713" y="13090"/>
                </a:lnTo>
                <a:cubicBezTo>
                  <a:pt x="24108" y="13090"/>
                  <a:pt x="21941" y="14677"/>
                  <a:pt x="21941" y="17851"/>
                </a:cubicBezTo>
                <a:lnTo>
                  <a:pt x="21941" y="30347"/>
                </a:lnTo>
                <a:cubicBezTo>
                  <a:pt x="21941" y="32528"/>
                  <a:pt x="23837" y="34710"/>
                  <a:pt x="26546" y="34710"/>
                </a:cubicBezTo>
                <a:lnTo>
                  <a:pt x="93453" y="34710"/>
                </a:lnTo>
                <a:cubicBezTo>
                  <a:pt x="96162" y="34710"/>
                  <a:pt x="98058" y="32528"/>
                  <a:pt x="98058" y="30347"/>
                </a:cubicBezTo>
                <a:lnTo>
                  <a:pt x="98058" y="17851"/>
                </a:lnTo>
                <a:cubicBezTo>
                  <a:pt x="98058" y="14677"/>
                  <a:pt x="95891" y="13090"/>
                  <a:pt x="91286" y="13090"/>
                </a:cubicBezTo>
                <a:lnTo>
                  <a:pt x="78013" y="13090"/>
                </a:lnTo>
                <a:cubicBezTo>
                  <a:pt x="78013" y="6347"/>
                  <a:pt x="70428" y="0"/>
                  <a:pt x="61489" y="0"/>
                </a:cubicBezTo>
                <a:lnTo>
                  <a:pt x="58510" y="0"/>
                </a:lnTo>
                <a:cubicBezTo>
                  <a:pt x="49841" y="0"/>
                  <a:pt x="41986" y="6347"/>
                  <a:pt x="41986" y="13090"/>
                </a:cubicBezTo>
                <a:close/>
                <a:moveTo>
                  <a:pt x="25462" y="92033"/>
                </a:moveTo>
                <a:cubicBezTo>
                  <a:pt x="25462" y="91239"/>
                  <a:pt x="25733" y="91041"/>
                  <a:pt x="26546" y="91041"/>
                </a:cubicBezTo>
                <a:lnTo>
                  <a:pt x="42257" y="91041"/>
                </a:lnTo>
                <a:lnTo>
                  <a:pt x="42257" y="92033"/>
                </a:lnTo>
                <a:cubicBezTo>
                  <a:pt x="42257" y="93024"/>
                  <a:pt x="35756" y="95801"/>
                  <a:pt x="34401" y="96198"/>
                </a:cubicBezTo>
                <a:cubicBezTo>
                  <a:pt x="33318" y="95603"/>
                  <a:pt x="30880" y="93818"/>
                  <a:pt x="28984" y="93818"/>
                </a:cubicBezTo>
                <a:lnTo>
                  <a:pt x="28713" y="93818"/>
                </a:lnTo>
                <a:cubicBezTo>
                  <a:pt x="27629" y="93818"/>
                  <a:pt x="26275" y="95008"/>
                  <a:pt x="26275" y="95603"/>
                </a:cubicBezTo>
                <a:lnTo>
                  <a:pt x="26275" y="96000"/>
                </a:lnTo>
                <a:cubicBezTo>
                  <a:pt x="26275" y="96793"/>
                  <a:pt x="31963" y="101355"/>
                  <a:pt x="33318" y="101355"/>
                </a:cubicBezTo>
                <a:lnTo>
                  <a:pt x="33589" y="101355"/>
                </a:lnTo>
                <a:cubicBezTo>
                  <a:pt x="34672" y="101355"/>
                  <a:pt x="41173" y="97586"/>
                  <a:pt x="42257" y="96991"/>
                </a:cubicBezTo>
                <a:cubicBezTo>
                  <a:pt x="42257" y="98578"/>
                  <a:pt x="43340" y="103933"/>
                  <a:pt x="41173" y="103933"/>
                </a:cubicBezTo>
                <a:lnTo>
                  <a:pt x="26546" y="103933"/>
                </a:lnTo>
                <a:cubicBezTo>
                  <a:pt x="25733" y="103933"/>
                  <a:pt x="25462" y="103735"/>
                  <a:pt x="25462" y="102942"/>
                </a:cubicBezTo>
                <a:lnTo>
                  <a:pt x="25462" y="92033"/>
                </a:lnTo>
                <a:close/>
                <a:moveTo>
                  <a:pt x="41173" y="106909"/>
                </a:moveTo>
                <a:cubicBezTo>
                  <a:pt x="49029" y="106909"/>
                  <a:pt x="46049" y="100760"/>
                  <a:pt x="46591" y="95404"/>
                </a:cubicBezTo>
                <a:cubicBezTo>
                  <a:pt x="46862" y="92628"/>
                  <a:pt x="56072" y="90247"/>
                  <a:pt x="56884" y="87867"/>
                </a:cubicBezTo>
                <a:lnTo>
                  <a:pt x="55801" y="87867"/>
                </a:lnTo>
                <a:cubicBezTo>
                  <a:pt x="52821" y="87867"/>
                  <a:pt x="48487" y="89652"/>
                  <a:pt x="46591" y="90446"/>
                </a:cubicBezTo>
                <a:cubicBezTo>
                  <a:pt x="45507" y="89454"/>
                  <a:pt x="44424" y="88066"/>
                  <a:pt x="41986" y="88066"/>
                </a:cubicBezTo>
                <a:lnTo>
                  <a:pt x="25733" y="88066"/>
                </a:lnTo>
                <a:cubicBezTo>
                  <a:pt x="23295" y="88066"/>
                  <a:pt x="21128" y="89652"/>
                  <a:pt x="21128" y="91438"/>
                </a:cubicBezTo>
                <a:lnTo>
                  <a:pt x="21128" y="103537"/>
                </a:lnTo>
                <a:cubicBezTo>
                  <a:pt x="21128" y="105719"/>
                  <a:pt x="23566" y="106909"/>
                  <a:pt x="26546" y="106909"/>
                </a:cubicBezTo>
                <a:lnTo>
                  <a:pt x="41173" y="106909"/>
                </a:lnTo>
                <a:close/>
                <a:moveTo>
                  <a:pt x="25462" y="48000"/>
                </a:moveTo>
                <a:cubicBezTo>
                  <a:pt x="25462" y="47206"/>
                  <a:pt x="25733" y="47008"/>
                  <a:pt x="26546" y="47008"/>
                </a:cubicBezTo>
                <a:lnTo>
                  <a:pt x="41173" y="47008"/>
                </a:lnTo>
                <a:cubicBezTo>
                  <a:pt x="41986" y="47008"/>
                  <a:pt x="42257" y="47206"/>
                  <a:pt x="42257" y="48000"/>
                </a:cubicBezTo>
                <a:cubicBezTo>
                  <a:pt x="42257" y="48793"/>
                  <a:pt x="35214" y="52165"/>
                  <a:pt x="34401" y="52165"/>
                </a:cubicBezTo>
                <a:cubicBezTo>
                  <a:pt x="33589" y="52165"/>
                  <a:pt x="31422" y="49785"/>
                  <a:pt x="28984" y="49785"/>
                </a:cubicBezTo>
                <a:cubicBezTo>
                  <a:pt x="27900" y="49785"/>
                  <a:pt x="26275" y="50776"/>
                  <a:pt x="26275" y="51570"/>
                </a:cubicBezTo>
                <a:lnTo>
                  <a:pt x="26275" y="51966"/>
                </a:lnTo>
                <a:cubicBezTo>
                  <a:pt x="26275" y="53157"/>
                  <a:pt x="31963" y="57123"/>
                  <a:pt x="33318" y="57719"/>
                </a:cubicBezTo>
                <a:lnTo>
                  <a:pt x="42257" y="52760"/>
                </a:lnTo>
                <a:lnTo>
                  <a:pt x="42257" y="59900"/>
                </a:lnTo>
                <a:lnTo>
                  <a:pt x="25462" y="59900"/>
                </a:lnTo>
                <a:lnTo>
                  <a:pt x="25462" y="48000"/>
                </a:lnTo>
                <a:close/>
                <a:moveTo>
                  <a:pt x="46049" y="46413"/>
                </a:moveTo>
                <a:cubicBezTo>
                  <a:pt x="45507" y="44826"/>
                  <a:pt x="43882" y="44033"/>
                  <a:pt x="41173" y="44033"/>
                </a:cubicBezTo>
                <a:lnTo>
                  <a:pt x="26546" y="44033"/>
                </a:lnTo>
                <a:cubicBezTo>
                  <a:pt x="23566" y="44033"/>
                  <a:pt x="21128" y="45421"/>
                  <a:pt x="21128" y="47404"/>
                </a:cubicBezTo>
                <a:lnTo>
                  <a:pt x="21128" y="59504"/>
                </a:lnTo>
                <a:cubicBezTo>
                  <a:pt x="21128" y="61289"/>
                  <a:pt x="23295" y="62876"/>
                  <a:pt x="25733" y="62876"/>
                </a:cubicBezTo>
                <a:lnTo>
                  <a:pt x="41986" y="62876"/>
                </a:lnTo>
                <a:cubicBezTo>
                  <a:pt x="48487" y="62876"/>
                  <a:pt x="46591" y="55338"/>
                  <a:pt x="46320" y="50578"/>
                </a:cubicBezTo>
                <a:lnTo>
                  <a:pt x="56884" y="44033"/>
                </a:lnTo>
                <a:cubicBezTo>
                  <a:pt x="56884" y="44033"/>
                  <a:pt x="56072" y="43834"/>
                  <a:pt x="56072" y="43834"/>
                </a:cubicBezTo>
                <a:cubicBezTo>
                  <a:pt x="52009" y="43834"/>
                  <a:pt x="48758" y="46413"/>
                  <a:pt x="46049" y="46413"/>
                </a:cubicBezTo>
                <a:close/>
                <a:moveTo>
                  <a:pt x="25462" y="69223"/>
                </a:moveTo>
                <a:lnTo>
                  <a:pt x="42257" y="69223"/>
                </a:lnTo>
                <a:lnTo>
                  <a:pt x="42257" y="70809"/>
                </a:lnTo>
                <a:lnTo>
                  <a:pt x="34401" y="74380"/>
                </a:lnTo>
                <a:lnTo>
                  <a:pt x="29255" y="71603"/>
                </a:lnTo>
                <a:cubicBezTo>
                  <a:pt x="27900" y="72198"/>
                  <a:pt x="26275" y="72396"/>
                  <a:pt x="26275" y="73785"/>
                </a:cubicBezTo>
                <a:cubicBezTo>
                  <a:pt x="26275" y="74776"/>
                  <a:pt x="31963" y="79537"/>
                  <a:pt x="33318" y="79537"/>
                </a:cubicBezTo>
                <a:cubicBezTo>
                  <a:pt x="35214" y="79537"/>
                  <a:pt x="40090" y="75371"/>
                  <a:pt x="42257" y="74975"/>
                </a:cubicBezTo>
                <a:lnTo>
                  <a:pt x="42257" y="81719"/>
                </a:lnTo>
                <a:lnTo>
                  <a:pt x="25462" y="81719"/>
                </a:lnTo>
                <a:lnTo>
                  <a:pt x="25462" y="69223"/>
                </a:lnTo>
                <a:close/>
                <a:moveTo>
                  <a:pt x="46320" y="68429"/>
                </a:moveTo>
                <a:cubicBezTo>
                  <a:pt x="45778" y="67438"/>
                  <a:pt x="44695" y="66247"/>
                  <a:pt x="42257" y="66247"/>
                </a:cubicBezTo>
                <a:lnTo>
                  <a:pt x="25462" y="66247"/>
                </a:lnTo>
                <a:cubicBezTo>
                  <a:pt x="23295" y="66247"/>
                  <a:pt x="21128" y="67636"/>
                  <a:pt x="21128" y="69223"/>
                </a:cubicBezTo>
                <a:lnTo>
                  <a:pt x="21128" y="81719"/>
                </a:lnTo>
                <a:cubicBezTo>
                  <a:pt x="21128" y="83305"/>
                  <a:pt x="23295" y="84694"/>
                  <a:pt x="25462" y="84694"/>
                </a:cubicBezTo>
                <a:lnTo>
                  <a:pt x="42257" y="84694"/>
                </a:lnTo>
                <a:cubicBezTo>
                  <a:pt x="48487" y="84694"/>
                  <a:pt x="46591" y="76958"/>
                  <a:pt x="46320" y="72396"/>
                </a:cubicBezTo>
                <a:lnTo>
                  <a:pt x="56884" y="66049"/>
                </a:lnTo>
                <a:lnTo>
                  <a:pt x="55530" y="65454"/>
                </a:lnTo>
                <a:lnTo>
                  <a:pt x="46320" y="68429"/>
                </a:lnTo>
                <a:close/>
                <a:moveTo>
                  <a:pt x="61489" y="100760"/>
                </a:moveTo>
                <a:cubicBezTo>
                  <a:pt x="61489" y="101553"/>
                  <a:pt x="61760" y="101752"/>
                  <a:pt x="62844" y="101752"/>
                </a:cubicBezTo>
                <a:lnTo>
                  <a:pt x="95079" y="101752"/>
                </a:lnTo>
                <a:cubicBezTo>
                  <a:pt x="96162" y="101752"/>
                  <a:pt x="96433" y="101553"/>
                  <a:pt x="96433" y="100760"/>
                </a:cubicBezTo>
                <a:lnTo>
                  <a:pt x="96433" y="94214"/>
                </a:lnTo>
                <a:cubicBezTo>
                  <a:pt x="96433" y="93421"/>
                  <a:pt x="96162" y="93223"/>
                  <a:pt x="95079" y="93223"/>
                </a:cubicBezTo>
                <a:lnTo>
                  <a:pt x="61489" y="93223"/>
                </a:lnTo>
                <a:lnTo>
                  <a:pt x="61489" y="100760"/>
                </a:lnTo>
                <a:close/>
                <a:moveTo>
                  <a:pt x="61489" y="79537"/>
                </a:moveTo>
                <a:lnTo>
                  <a:pt x="96433" y="79537"/>
                </a:lnTo>
                <a:lnTo>
                  <a:pt x="96433" y="71404"/>
                </a:lnTo>
                <a:lnTo>
                  <a:pt x="61489" y="71404"/>
                </a:lnTo>
                <a:lnTo>
                  <a:pt x="61489" y="79537"/>
                </a:lnTo>
                <a:close/>
                <a:moveTo>
                  <a:pt x="61489" y="57719"/>
                </a:moveTo>
                <a:lnTo>
                  <a:pt x="86952" y="57719"/>
                </a:lnTo>
                <a:lnTo>
                  <a:pt x="86952" y="49586"/>
                </a:lnTo>
                <a:lnTo>
                  <a:pt x="61489" y="49586"/>
                </a:lnTo>
                <a:lnTo>
                  <a:pt x="61489" y="57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010099" y="1633395"/>
            <a:ext cx="738569" cy="68581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3274" y="104952"/>
                </a:moveTo>
                <a:lnTo>
                  <a:pt x="66017" y="104952"/>
                </a:lnTo>
                <a:lnTo>
                  <a:pt x="70442" y="112952"/>
                </a:lnTo>
                <a:lnTo>
                  <a:pt x="49557" y="112952"/>
                </a:lnTo>
                <a:lnTo>
                  <a:pt x="53274" y="104952"/>
                </a:lnTo>
                <a:close/>
                <a:moveTo>
                  <a:pt x="33628" y="4000"/>
                </a:moveTo>
                <a:lnTo>
                  <a:pt x="36637" y="6095"/>
                </a:lnTo>
                <a:cubicBezTo>
                  <a:pt x="36814" y="6095"/>
                  <a:pt x="36991" y="6285"/>
                  <a:pt x="37168" y="6476"/>
                </a:cubicBezTo>
                <a:lnTo>
                  <a:pt x="64778" y="2666"/>
                </a:lnTo>
                <a:cubicBezTo>
                  <a:pt x="64070" y="952"/>
                  <a:pt x="62477" y="0"/>
                  <a:pt x="60530" y="190"/>
                </a:cubicBezTo>
                <a:lnTo>
                  <a:pt x="33628" y="4000"/>
                </a:lnTo>
                <a:close/>
                <a:moveTo>
                  <a:pt x="29911" y="4761"/>
                </a:moveTo>
                <a:lnTo>
                  <a:pt x="35221" y="8380"/>
                </a:lnTo>
                <a:cubicBezTo>
                  <a:pt x="35929" y="8952"/>
                  <a:pt x="36637" y="10476"/>
                  <a:pt x="36637" y="11809"/>
                </a:cubicBezTo>
                <a:lnTo>
                  <a:pt x="36637" y="63428"/>
                </a:lnTo>
                <a:cubicBezTo>
                  <a:pt x="36637" y="64761"/>
                  <a:pt x="35929" y="65333"/>
                  <a:pt x="35221" y="64761"/>
                </a:cubicBezTo>
                <a:lnTo>
                  <a:pt x="29911" y="61333"/>
                </a:lnTo>
                <a:cubicBezTo>
                  <a:pt x="29203" y="60761"/>
                  <a:pt x="28495" y="59238"/>
                  <a:pt x="28495" y="57904"/>
                </a:cubicBezTo>
                <a:lnTo>
                  <a:pt x="28495" y="6285"/>
                </a:lnTo>
                <a:cubicBezTo>
                  <a:pt x="28495" y="4952"/>
                  <a:pt x="29203" y="4380"/>
                  <a:pt x="29911" y="4761"/>
                </a:cubicBezTo>
                <a:close/>
                <a:moveTo>
                  <a:pt x="51504" y="20761"/>
                </a:moveTo>
                <a:lnTo>
                  <a:pt x="54690" y="22857"/>
                </a:lnTo>
                <a:cubicBezTo>
                  <a:pt x="54867" y="23047"/>
                  <a:pt x="54867" y="23238"/>
                  <a:pt x="55044" y="23238"/>
                </a:cubicBezTo>
                <a:lnTo>
                  <a:pt x="82654" y="19428"/>
                </a:lnTo>
                <a:cubicBezTo>
                  <a:pt x="82123" y="17904"/>
                  <a:pt x="80353" y="16761"/>
                  <a:pt x="78407" y="17142"/>
                </a:cubicBezTo>
                <a:lnTo>
                  <a:pt x="51504" y="20761"/>
                </a:lnTo>
                <a:close/>
                <a:moveTo>
                  <a:pt x="47787" y="21714"/>
                </a:moveTo>
                <a:lnTo>
                  <a:pt x="53097" y="25333"/>
                </a:lnTo>
                <a:cubicBezTo>
                  <a:pt x="53805" y="25904"/>
                  <a:pt x="54513" y="27428"/>
                  <a:pt x="54513" y="28761"/>
                </a:cubicBezTo>
                <a:lnTo>
                  <a:pt x="54513" y="80380"/>
                </a:lnTo>
                <a:cubicBezTo>
                  <a:pt x="54513" y="81523"/>
                  <a:pt x="53805" y="82285"/>
                  <a:pt x="53097" y="81714"/>
                </a:cubicBezTo>
                <a:lnTo>
                  <a:pt x="47787" y="78095"/>
                </a:lnTo>
                <a:cubicBezTo>
                  <a:pt x="47079" y="77523"/>
                  <a:pt x="46548" y="76190"/>
                  <a:pt x="46548" y="74857"/>
                </a:cubicBezTo>
                <a:lnTo>
                  <a:pt x="46548" y="23238"/>
                </a:lnTo>
                <a:cubicBezTo>
                  <a:pt x="46548" y="21904"/>
                  <a:pt x="47079" y="21142"/>
                  <a:pt x="47787" y="21714"/>
                </a:cubicBezTo>
                <a:close/>
                <a:moveTo>
                  <a:pt x="56991" y="27619"/>
                </a:moveTo>
                <a:lnTo>
                  <a:pt x="86017" y="23619"/>
                </a:lnTo>
                <a:cubicBezTo>
                  <a:pt x="88495" y="23238"/>
                  <a:pt x="90442" y="24952"/>
                  <a:pt x="90442" y="27619"/>
                </a:cubicBezTo>
                <a:lnTo>
                  <a:pt x="90442" y="72000"/>
                </a:lnTo>
                <a:cubicBezTo>
                  <a:pt x="90442" y="74476"/>
                  <a:pt x="88495" y="76952"/>
                  <a:pt x="86017" y="77333"/>
                </a:cubicBezTo>
                <a:lnTo>
                  <a:pt x="56991" y="81142"/>
                </a:lnTo>
                <a:lnTo>
                  <a:pt x="56991" y="27619"/>
                </a:lnTo>
                <a:close/>
                <a:moveTo>
                  <a:pt x="62654" y="34857"/>
                </a:moveTo>
                <a:lnTo>
                  <a:pt x="85132" y="31619"/>
                </a:lnTo>
                <a:lnTo>
                  <a:pt x="85132" y="42666"/>
                </a:lnTo>
                <a:lnTo>
                  <a:pt x="62654" y="45714"/>
                </a:lnTo>
                <a:lnTo>
                  <a:pt x="62654" y="34857"/>
                </a:lnTo>
                <a:close/>
                <a:moveTo>
                  <a:pt x="39115" y="10666"/>
                </a:moveTo>
                <a:lnTo>
                  <a:pt x="67964" y="6666"/>
                </a:lnTo>
                <a:cubicBezTo>
                  <a:pt x="70442" y="6285"/>
                  <a:pt x="72566" y="8190"/>
                  <a:pt x="72566" y="10666"/>
                </a:cubicBezTo>
                <a:lnTo>
                  <a:pt x="72566" y="12000"/>
                </a:lnTo>
                <a:lnTo>
                  <a:pt x="45132" y="15809"/>
                </a:lnTo>
                <a:cubicBezTo>
                  <a:pt x="43185" y="16380"/>
                  <a:pt x="42477" y="17714"/>
                  <a:pt x="42477" y="20380"/>
                </a:cubicBezTo>
                <a:lnTo>
                  <a:pt x="42477" y="63809"/>
                </a:lnTo>
                <a:lnTo>
                  <a:pt x="39115" y="64380"/>
                </a:lnTo>
                <a:lnTo>
                  <a:pt x="39115" y="10666"/>
                </a:lnTo>
                <a:close/>
                <a:moveTo>
                  <a:pt x="17876" y="35809"/>
                </a:moveTo>
                <a:lnTo>
                  <a:pt x="23716" y="35809"/>
                </a:lnTo>
                <a:lnTo>
                  <a:pt x="23716" y="25714"/>
                </a:lnTo>
                <a:lnTo>
                  <a:pt x="18407" y="25714"/>
                </a:lnTo>
                <a:cubicBezTo>
                  <a:pt x="13451" y="25714"/>
                  <a:pt x="9557" y="30095"/>
                  <a:pt x="9557" y="35428"/>
                </a:cubicBezTo>
                <a:lnTo>
                  <a:pt x="9557" y="88952"/>
                </a:lnTo>
                <a:cubicBezTo>
                  <a:pt x="9557" y="93333"/>
                  <a:pt x="12212" y="96952"/>
                  <a:pt x="15929" y="98095"/>
                </a:cubicBezTo>
                <a:lnTo>
                  <a:pt x="15929" y="98095"/>
                </a:lnTo>
                <a:lnTo>
                  <a:pt x="0" y="111619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111619"/>
                </a:lnTo>
                <a:lnTo>
                  <a:pt x="103008" y="98285"/>
                </a:lnTo>
                <a:cubicBezTo>
                  <a:pt x="106902" y="97333"/>
                  <a:pt x="109911" y="93523"/>
                  <a:pt x="109911" y="88952"/>
                </a:cubicBezTo>
                <a:lnTo>
                  <a:pt x="109911" y="35428"/>
                </a:lnTo>
                <a:cubicBezTo>
                  <a:pt x="109911" y="30095"/>
                  <a:pt x="105840" y="25714"/>
                  <a:pt x="101061" y="25714"/>
                </a:cubicBezTo>
                <a:lnTo>
                  <a:pt x="95752" y="25714"/>
                </a:lnTo>
                <a:lnTo>
                  <a:pt x="95752" y="35809"/>
                </a:lnTo>
                <a:lnTo>
                  <a:pt x="101415" y="35809"/>
                </a:lnTo>
                <a:lnTo>
                  <a:pt x="101415" y="90285"/>
                </a:lnTo>
                <a:lnTo>
                  <a:pt x="17876" y="90285"/>
                </a:lnTo>
                <a:lnTo>
                  <a:pt x="17876" y="358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7116315" y="1649218"/>
            <a:ext cx="743845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3836" y="76073"/>
                </a:moveTo>
                <a:lnTo>
                  <a:pt x="49897" y="76073"/>
                </a:lnTo>
                <a:cubicBezTo>
                  <a:pt x="49897" y="76871"/>
                  <a:pt x="49721" y="77670"/>
                  <a:pt x="49546" y="78269"/>
                </a:cubicBezTo>
                <a:lnTo>
                  <a:pt x="104538" y="78269"/>
                </a:lnTo>
                <a:cubicBezTo>
                  <a:pt x="104187" y="77670"/>
                  <a:pt x="104011" y="76871"/>
                  <a:pt x="103836" y="76073"/>
                </a:cubicBezTo>
                <a:close/>
                <a:moveTo>
                  <a:pt x="103484" y="71680"/>
                </a:moveTo>
                <a:lnTo>
                  <a:pt x="50073" y="71680"/>
                </a:lnTo>
                <a:cubicBezTo>
                  <a:pt x="50073" y="72479"/>
                  <a:pt x="50073" y="73277"/>
                  <a:pt x="50073" y="74076"/>
                </a:cubicBezTo>
                <a:lnTo>
                  <a:pt x="103484" y="74076"/>
                </a:lnTo>
                <a:cubicBezTo>
                  <a:pt x="103308" y="73277"/>
                  <a:pt x="103308" y="72479"/>
                  <a:pt x="103484" y="71680"/>
                </a:cubicBezTo>
                <a:close/>
                <a:moveTo>
                  <a:pt x="104538" y="67487"/>
                </a:moveTo>
                <a:lnTo>
                  <a:pt x="49546" y="67487"/>
                </a:lnTo>
                <a:cubicBezTo>
                  <a:pt x="49721" y="68286"/>
                  <a:pt x="49897" y="68885"/>
                  <a:pt x="49897" y="69683"/>
                </a:cubicBezTo>
                <a:lnTo>
                  <a:pt x="103836" y="69683"/>
                </a:lnTo>
                <a:cubicBezTo>
                  <a:pt x="104011" y="68885"/>
                  <a:pt x="104187" y="68086"/>
                  <a:pt x="104538" y="67487"/>
                </a:cubicBezTo>
                <a:close/>
                <a:moveTo>
                  <a:pt x="47262" y="64692"/>
                </a:moveTo>
                <a:lnTo>
                  <a:pt x="47262" y="81464"/>
                </a:lnTo>
                <a:lnTo>
                  <a:pt x="106647" y="81464"/>
                </a:lnTo>
                <a:lnTo>
                  <a:pt x="106647" y="86256"/>
                </a:lnTo>
                <a:lnTo>
                  <a:pt x="45856" y="86256"/>
                </a:lnTo>
                <a:cubicBezTo>
                  <a:pt x="44099" y="86256"/>
                  <a:pt x="42518" y="84858"/>
                  <a:pt x="42518" y="83061"/>
                </a:cubicBezTo>
                <a:lnTo>
                  <a:pt x="42518" y="63094"/>
                </a:lnTo>
                <a:cubicBezTo>
                  <a:pt x="42518" y="61297"/>
                  <a:pt x="44099" y="59900"/>
                  <a:pt x="45856" y="59900"/>
                </a:cubicBezTo>
                <a:lnTo>
                  <a:pt x="106647" y="59900"/>
                </a:lnTo>
                <a:lnTo>
                  <a:pt x="106647" y="64692"/>
                </a:lnTo>
                <a:lnTo>
                  <a:pt x="47262" y="64692"/>
                </a:lnTo>
                <a:close/>
                <a:moveTo>
                  <a:pt x="64480" y="11181"/>
                </a:moveTo>
                <a:cubicBezTo>
                  <a:pt x="62196" y="10981"/>
                  <a:pt x="61142" y="9584"/>
                  <a:pt x="60614" y="7787"/>
                </a:cubicBezTo>
                <a:cubicBezTo>
                  <a:pt x="60087" y="6189"/>
                  <a:pt x="60263" y="5191"/>
                  <a:pt x="60263" y="3594"/>
                </a:cubicBezTo>
                <a:cubicBezTo>
                  <a:pt x="60087" y="1597"/>
                  <a:pt x="59033" y="998"/>
                  <a:pt x="58857" y="599"/>
                </a:cubicBezTo>
                <a:cubicBezTo>
                  <a:pt x="58857" y="399"/>
                  <a:pt x="59209" y="199"/>
                  <a:pt x="59912" y="199"/>
                </a:cubicBezTo>
                <a:cubicBezTo>
                  <a:pt x="60439" y="199"/>
                  <a:pt x="60966" y="0"/>
                  <a:pt x="61493" y="199"/>
                </a:cubicBezTo>
                <a:cubicBezTo>
                  <a:pt x="62547" y="199"/>
                  <a:pt x="64128" y="399"/>
                  <a:pt x="64304" y="399"/>
                </a:cubicBezTo>
                <a:cubicBezTo>
                  <a:pt x="67642" y="1198"/>
                  <a:pt x="71859" y="3194"/>
                  <a:pt x="72210" y="7787"/>
                </a:cubicBezTo>
                <a:cubicBezTo>
                  <a:pt x="72562" y="9783"/>
                  <a:pt x="72386" y="12179"/>
                  <a:pt x="70629" y="12978"/>
                </a:cubicBezTo>
                <a:cubicBezTo>
                  <a:pt x="69399" y="10981"/>
                  <a:pt x="66412" y="11381"/>
                  <a:pt x="64480" y="11181"/>
                </a:cubicBezTo>
                <a:close/>
                <a:moveTo>
                  <a:pt x="69224" y="20366"/>
                </a:moveTo>
                <a:cubicBezTo>
                  <a:pt x="67642" y="19767"/>
                  <a:pt x="66412" y="19767"/>
                  <a:pt x="64304" y="20965"/>
                </a:cubicBezTo>
                <a:cubicBezTo>
                  <a:pt x="60087" y="23161"/>
                  <a:pt x="58155" y="28752"/>
                  <a:pt x="58506" y="33743"/>
                </a:cubicBezTo>
                <a:cubicBezTo>
                  <a:pt x="58682" y="37138"/>
                  <a:pt x="59912" y="40931"/>
                  <a:pt x="62020" y="43527"/>
                </a:cubicBezTo>
                <a:cubicBezTo>
                  <a:pt x="61317" y="41331"/>
                  <a:pt x="60790" y="38935"/>
                  <a:pt x="60614" y="36738"/>
                </a:cubicBezTo>
                <a:cubicBezTo>
                  <a:pt x="60263" y="30748"/>
                  <a:pt x="62196" y="24159"/>
                  <a:pt x="66764" y="21364"/>
                </a:cubicBezTo>
                <a:cubicBezTo>
                  <a:pt x="67642" y="20965"/>
                  <a:pt x="68521" y="20565"/>
                  <a:pt x="69224" y="20366"/>
                </a:cubicBezTo>
                <a:close/>
                <a:moveTo>
                  <a:pt x="85387" y="17371"/>
                </a:moveTo>
                <a:cubicBezTo>
                  <a:pt x="91185" y="20366"/>
                  <a:pt x="94699" y="27753"/>
                  <a:pt x="94348" y="36339"/>
                </a:cubicBezTo>
                <a:cubicBezTo>
                  <a:pt x="93645" y="47720"/>
                  <a:pt x="86090" y="56905"/>
                  <a:pt x="77481" y="56905"/>
                </a:cubicBezTo>
                <a:cubicBezTo>
                  <a:pt x="76427" y="56905"/>
                  <a:pt x="75373" y="55906"/>
                  <a:pt x="74494" y="55507"/>
                </a:cubicBezTo>
                <a:cubicBezTo>
                  <a:pt x="73440" y="55906"/>
                  <a:pt x="72386" y="56905"/>
                  <a:pt x="71332" y="56905"/>
                </a:cubicBezTo>
                <a:cubicBezTo>
                  <a:pt x="62723" y="56905"/>
                  <a:pt x="55344" y="47720"/>
                  <a:pt x="54641" y="36339"/>
                </a:cubicBezTo>
                <a:cubicBezTo>
                  <a:pt x="54114" y="27753"/>
                  <a:pt x="57803" y="20366"/>
                  <a:pt x="63426" y="17371"/>
                </a:cubicBezTo>
                <a:cubicBezTo>
                  <a:pt x="67642" y="14975"/>
                  <a:pt x="69751" y="15773"/>
                  <a:pt x="73265" y="17570"/>
                </a:cubicBezTo>
                <a:cubicBezTo>
                  <a:pt x="72913" y="14376"/>
                  <a:pt x="72737" y="9584"/>
                  <a:pt x="75549" y="5990"/>
                </a:cubicBezTo>
                <a:cubicBezTo>
                  <a:pt x="76251" y="5590"/>
                  <a:pt x="77833" y="6389"/>
                  <a:pt x="77833" y="7986"/>
                </a:cubicBezTo>
                <a:cubicBezTo>
                  <a:pt x="75549" y="10981"/>
                  <a:pt x="75373" y="15174"/>
                  <a:pt x="75373" y="17570"/>
                </a:cubicBezTo>
                <a:cubicBezTo>
                  <a:pt x="79062" y="15773"/>
                  <a:pt x="81171" y="14975"/>
                  <a:pt x="85387" y="17371"/>
                </a:cubicBezTo>
                <a:close/>
                <a:moveTo>
                  <a:pt x="41639" y="107820"/>
                </a:moveTo>
                <a:lnTo>
                  <a:pt x="111566" y="107820"/>
                </a:lnTo>
                <a:cubicBezTo>
                  <a:pt x="111566" y="108618"/>
                  <a:pt x="111742" y="109617"/>
                  <a:pt x="111918" y="110415"/>
                </a:cubicBezTo>
                <a:lnTo>
                  <a:pt x="40585" y="110415"/>
                </a:lnTo>
                <a:cubicBezTo>
                  <a:pt x="41112" y="109617"/>
                  <a:pt x="41464" y="108818"/>
                  <a:pt x="41639" y="107820"/>
                </a:cubicBezTo>
                <a:close/>
                <a:moveTo>
                  <a:pt x="41991" y="102828"/>
                </a:moveTo>
                <a:lnTo>
                  <a:pt x="111390" y="102828"/>
                </a:lnTo>
                <a:cubicBezTo>
                  <a:pt x="111390" y="103826"/>
                  <a:pt x="111390" y="104625"/>
                  <a:pt x="111390" y="105424"/>
                </a:cubicBezTo>
                <a:lnTo>
                  <a:pt x="41991" y="105424"/>
                </a:lnTo>
                <a:cubicBezTo>
                  <a:pt x="42166" y="104625"/>
                  <a:pt x="42166" y="103826"/>
                  <a:pt x="41991" y="102828"/>
                </a:cubicBezTo>
                <a:close/>
                <a:moveTo>
                  <a:pt x="40585" y="98036"/>
                </a:moveTo>
                <a:lnTo>
                  <a:pt x="111918" y="98036"/>
                </a:lnTo>
                <a:cubicBezTo>
                  <a:pt x="111742" y="98835"/>
                  <a:pt x="111566" y="99633"/>
                  <a:pt x="111566" y="100632"/>
                </a:cubicBezTo>
                <a:lnTo>
                  <a:pt x="41639" y="100632"/>
                </a:lnTo>
                <a:cubicBezTo>
                  <a:pt x="41464" y="99633"/>
                  <a:pt x="41112" y="98835"/>
                  <a:pt x="40585" y="98036"/>
                </a:cubicBezTo>
                <a:close/>
                <a:moveTo>
                  <a:pt x="114553" y="94841"/>
                </a:moveTo>
                <a:lnTo>
                  <a:pt x="114553" y="113810"/>
                </a:lnTo>
                <a:lnTo>
                  <a:pt x="38477" y="113810"/>
                </a:lnTo>
                <a:lnTo>
                  <a:pt x="38477" y="119400"/>
                </a:lnTo>
                <a:lnTo>
                  <a:pt x="116310" y="119400"/>
                </a:lnTo>
                <a:cubicBezTo>
                  <a:pt x="118418" y="119400"/>
                  <a:pt x="119999" y="117803"/>
                  <a:pt x="119999" y="115806"/>
                </a:cubicBezTo>
                <a:lnTo>
                  <a:pt x="119999" y="92845"/>
                </a:lnTo>
                <a:cubicBezTo>
                  <a:pt x="119999" y="90848"/>
                  <a:pt x="118418" y="89251"/>
                  <a:pt x="116310" y="89251"/>
                </a:cubicBezTo>
                <a:lnTo>
                  <a:pt x="38477" y="89251"/>
                </a:lnTo>
                <a:lnTo>
                  <a:pt x="38477" y="94841"/>
                </a:lnTo>
                <a:lnTo>
                  <a:pt x="114553" y="94841"/>
                </a:lnTo>
                <a:close/>
                <a:moveTo>
                  <a:pt x="39180" y="37737"/>
                </a:moveTo>
                <a:lnTo>
                  <a:pt x="16339" y="108419"/>
                </a:lnTo>
                <a:cubicBezTo>
                  <a:pt x="17042" y="108818"/>
                  <a:pt x="17569" y="109217"/>
                  <a:pt x="18096" y="109617"/>
                </a:cubicBezTo>
                <a:lnTo>
                  <a:pt x="41464" y="37537"/>
                </a:lnTo>
                <a:cubicBezTo>
                  <a:pt x="40761" y="37737"/>
                  <a:pt x="40058" y="37737"/>
                  <a:pt x="39180" y="37737"/>
                </a:cubicBezTo>
                <a:close/>
                <a:moveTo>
                  <a:pt x="35314" y="36539"/>
                </a:moveTo>
                <a:lnTo>
                  <a:pt x="12650" y="106622"/>
                </a:lnTo>
                <a:cubicBezTo>
                  <a:pt x="13352" y="106821"/>
                  <a:pt x="13879" y="107221"/>
                  <a:pt x="14582" y="107420"/>
                </a:cubicBezTo>
                <a:lnTo>
                  <a:pt x="37423" y="37337"/>
                </a:lnTo>
                <a:cubicBezTo>
                  <a:pt x="36720" y="37138"/>
                  <a:pt x="36017" y="36938"/>
                  <a:pt x="35314" y="36539"/>
                </a:cubicBezTo>
                <a:close/>
                <a:moveTo>
                  <a:pt x="32152" y="33544"/>
                </a:moveTo>
                <a:lnTo>
                  <a:pt x="8784" y="105623"/>
                </a:lnTo>
                <a:cubicBezTo>
                  <a:pt x="9311" y="105823"/>
                  <a:pt x="10014" y="106023"/>
                  <a:pt x="10893" y="106023"/>
                </a:cubicBezTo>
                <a:lnTo>
                  <a:pt x="33733" y="35341"/>
                </a:lnTo>
                <a:cubicBezTo>
                  <a:pt x="33206" y="34941"/>
                  <a:pt x="32503" y="34342"/>
                  <a:pt x="32152" y="33544"/>
                </a:cubicBezTo>
                <a:close/>
                <a:moveTo>
                  <a:pt x="5446" y="107221"/>
                </a:moveTo>
                <a:lnTo>
                  <a:pt x="20029" y="113410"/>
                </a:lnTo>
                <a:lnTo>
                  <a:pt x="44978" y="36539"/>
                </a:lnTo>
                <a:lnTo>
                  <a:pt x="49194" y="38336"/>
                </a:lnTo>
                <a:lnTo>
                  <a:pt x="23718" y="116805"/>
                </a:lnTo>
                <a:cubicBezTo>
                  <a:pt x="23016" y="118801"/>
                  <a:pt x="21259" y="120000"/>
                  <a:pt x="19677" y="119201"/>
                </a:cubicBezTo>
                <a:lnTo>
                  <a:pt x="2284" y="112013"/>
                </a:lnTo>
                <a:cubicBezTo>
                  <a:pt x="702" y="111414"/>
                  <a:pt x="0" y="109217"/>
                  <a:pt x="702" y="107021"/>
                </a:cubicBezTo>
                <a:lnTo>
                  <a:pt x="26178" y="28752"/>
                </a:lnTo>
                <a:lnTo>
                  <a:pt x="30395" y="30349"/>
                </a:lnTo>
                <a:lnTo>
                  <a:pt x="5446" y="1072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8723164" y="3604616"/>
            <a:ext cx="643610" cy="64625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18578" y="44060"/>
                </a:moveTo>
                <a:cubicBezTo>
                  <a:pt x="116142" y="33908"/>
                  <a:pt x="111065" y="24568"/>
                  <a:pt x="103350" y="16649"/>
                </a:cubicBezTo>
                <a:cubicBezTo>
                  <a:pt x="95228" y="8730"/>
                  <a:pt x="85482" y="3451"/>
                  <a:pt x="75126" y="1218"/>
                </a:cubicBezTo>
                <a:lnTo>
                  <a:pt x="75126" y="44060"/>
                </a:lnTo>
                <a:lnTo>
                  <a:pt x="118578" y="44060"/>
                </a:lnTo>
                <a:close/>
                <a:moveTo>
                  <a:pt x="60710" y="51167"/>
                </a:moveTo>
                <a:lnTo>
                  <a:pt x="60710" y="0"/>
                </a:lnTo>
                <a:cubicBezTo>
                  <a:pt x="46903" y="609"/>
                  <a:pt x="33096" y="6091"/>
                  <a:pt x="22538" y="16649"/>
                </a:cubicBezTo>
                <a:cubicBezTo>
                  <a:pt x="0" y="38984"/>
                  <a:pt x="0" y="75329"/>
                  <a:pt x="22538" y="97664"/>
                </a:cubicBezTo>
                <a:cubicBezTo>
                  <a:pt x="44670" y="120000"/>
                  <a:pt x="81015" y="120000"/>
                  <a:pt x="103350" y="97664"/>
                </a:cubicBezTo>
                <a:cubicBezTo>
                  <a:pt x="114314" y="86700"/>
                  <a:pt x="119796" y="72487"/>
                  <a:pt x="120000" y="58274"/>
                </a:cubicBezTo>
                <a:lnTo>
                  <a:pt x="67817" y="58274"/>
                </a:lnTo>
                <a:cubicBezTo>
                  <a:pt x="63959" y="58274"/>
                  <a:pt x="60710" y="55025"/>
                  <a:pt x="60710" y="511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008148" y="4656926"/>
            <a:ext cx="313891" cy="313892"/>
          </a:xfrm>
          <a:custGeom>
            <a:avLst/>
            <a:gdLst/>
            <a:ahLst/>
            <a:cxnLst/>
            <a:pathLst>
              <a:path w="120000" h="120000" extrusionOk="0">
                <a:moveTo>
                  <a:pt x="40137" y="119583"/>
                </a:moveTo>
                <a:cubicBezTo>
                  <a:pt x="40551" y="120000"/>
                  <a:pt x="40965" y="120000"/>
                  <a:pt x="41793" y="120000"/>
                </a:cubicBezTo>
                <a:cubicBezTo>
                  <a:pt x="42206" y="120000"/>
                  <a:pt x="42620" y="120000"/>
                  <a:pt x="43034" y="119583"/>
                </a:cubicBezTo>
                <a:lnTo>
                  <a:pt x="70344" y="92083"/>
                </a:lnTo>
                <a:lnTo>
                  <a:pt x="88137" y="110416"/>
                </a:lnTo>
                <a:cubicBezTo>
                  <a:pt x="88551" y="110833"/>
                  <a:pt x="88965" y="110833"/>
                  <a:pt x="89793" y="110833"/>
                </a:cubicBezTo>
                <a:cubicBezTo>
                  <a:pt x="89793" y="110833"/>
                  <a:pt x="89793" y="110833"/>
                  <a:pt x="90206" y="110833"/>
                </a:cubicBezTo>
                <a:cubicBezTo>
                  <a:pt x="91034" y="110833"/>
                  <a:pt x="91448" y="110416"/>
                  <a:pt x="91448" y="109583"/>
                </a:cubicBezTo>
                <a:lnTo>
                  <a:pt x="120000" y="2500"/>
                </a:lnTo>
                <a:cubicBezTo>
                  <a:pt x="120000" y="2083"/>
                  <a:pt x="120000" y="2083"/>
                  <a:pt x="120000" y="1666"/>
                </a:cubicBezTo>
                <a:cubicBezTo>
                  <a:pt x="120000" y="833"/>
                  <a:pt x="119172" y="0"/>
                  <a:pt x="118344" y="0"/>
                </a:cubicBezTo>
                <a:cubicBezTo>
                  <a:pt x="117931" y="0"/>
                  <a:pt x="117931" y="0"/>
                  <a:pt x="117931" y="0"/>
                </a:cubicBezTo>
                <a:cubicBezTo>
                  <a:pt x="117931" y="0"/>
                  <a:pt x="117517" y="0"/>
                  <a:pt x="117517" y="0"/>
                </a:cubicBezTo>
                <a:lnTo>
                  <a:pt x="11172" y="28750"/>
                </a:lnTo>
                <a:cubicBezTo>
                  <a:pt x="10344" y="28750"/>
                  <a:pt x="9931" y="29166"/>
                  <a:pt x="9517" y="30000"/>
                </a:cubicBezTo>
                <a:cubicBezTo>
                  <a:pt x="9517" y="30833"/>
                  <a:pt x="9931" y="31250"/>
                  <a:pt x="10344" y="32083"/>
                </a:cubicBezTo>
                <a:lnTo>
                  <a:pt x="27724" y="49583"/>
                </a:lnTo>
                <a:lnTo>
                  <a:pt x="827" y="77083"/>
                </a:lnTo>
                <a:cubicBezTo>
                  <a:pt x="0" y="77916"/>
                  <a:pt x="0" y="79166"/>
                  <a:pt x="827" y="79583"/>
                </a:cubicBezTo>
                <a:lnTo>
                  <a:pt x="40137" y="11958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662600" y="4656926"/>
            <a:ext cx="316532" cy="313892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8551" y="109583"/>
                </a:moveTo>
                <a:cubicBezTo>
                  <a:pt x="28551" y="110416"/>
                  <a:pt x="29379" y="110833"/>
                  <a:pt x="29793" y="110833"/>
                </a:cubicBezTo>
                <a:cubicBezTo>
                  <a:pt x="30206" y="110833"/>
                  <a:pt x="30206" y="110833"/>
                  <a:pt x="30620" y="110833"/>
                </a:cubicBezTo>
                <a:cubicBezTo>
                  <a:pt x="31034" y="110833"/>
                  <a:pt x="31448" y="110833"/>
                  <a:pt x="31862" y="110416"/>
                </a:cubicBezTo>
                <a:lnTo>
                  <a:pt x="50068" y="92083"/>
                </a:lnTo>
                <a:lnTo>
                  <a:pt x="76965" y="119583"/>
                </a:lnTo>
                <a:cubicBezTo>
                  <a:pt x="77379" y="120000"/>
                  <a:pt x="77793" y="120000"/>
                  <a:pt x="78206" y="120000"/>
                </a:cubicBezTo>
                <a:cubicBezTo>
                  <a:pt x="79034" y="120000"/>
                  <a:pt x="79448" y="120000"/>
                  <a:pt x="79862" y="119583"/>
                </a:cubicBezTo>
                <a:lnTo>
                  <a:pt x="119172" y="79583"/>
                </a:lnTo>
                <a:cubicBezTo>
                  <a:pt x="120000" y="79166"/>
                  <a:pt x="120000" y="77916"/>
                  <a:pt x="119172" y="77083"/>
                </a:cubicBezTo>
                <a:lnTo>
                  <a:pt x="92275" y="49583"/>
                </a:lnTo>
                <a:lnTo>
                  <a:pt x="109655" y="32083"/>
                </a:lnTo>
                <a:cubicBezTo>
                  <a:pt x="110482" y="31250"/>
                  <a:pt x="110482" y="30833"/>
                  <a:pt x="110482" y="30000"/>
                </a:cubicBezTo>
                <a:cubicBezTo>
                  <a:pt x="110068" y="29166"/>
                  <a:pt x="109655" y="28750"/>
                  <a:pt x="108827" y="28750"/>
                </a:cubicBezTo>
                <a:lnTo>
                  <a:pt x="2482" y="0"/>
                </a:lnTo>
                <a:cubicBezTo>
                  <a:pt x="2068" y="0"/>
                  <a:pt x="2068" y="0"/>
                  <a:pt x="1655" y="0"/>
                </a:cubicBezTo>
                <a:cubicBezTo>
                  <a:pt x="1241" y="0"/>
                  <a:pt x="827" y="0"/>
                  <a:pt x="413" y="416"/>
                </a:cubicBezTo>
                <a:cubicBezTo>
                  <a:pt x="0" y="833"/>
                  <a:pt x="0" y="1666"/>
                  <a:pt x="0" y="2083"/>
                </a:cubicBezTo>
                <a:lnTo>
                  <a:pt x="28551" y="10958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008148" y="4999832"/>
            <a:ext cx="316532" cy="31653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91134" y="10380"/>
                </a:moveTo>
                <a:cubicBezTo>
                  <a:pt x="91134" y="9965"/>
                  <a:pt x="90309" y="9134"/>
                  <a:pt x="89896" y="9134"/>
                </a:cubicBezTo>
                <a:cubicBezTo>
                  <a:pt x="89484" y="9134"/>
                  <a:pt x="89484" y="9134"/>
                  <a:pt x="89484" y="9134"/>
                </a:cubicBezTo>
                <a:cubicBezTo>
                  <a:pt x="88659" y="9134"/>
                  <a:pt x="88247" y="9134"/>
                  <a:pt x="87835" y="9550"/>
                </a:cubicBezTo>
                <a:lnTo>
                  <a:pt x="70103" y="27820"/>
                </a:lnTo>
                <a:lnTo>
                  <a:pt x="42886" y="830"/>
                </a:lnTo>
                <a:cubicBezTo>
                  <a:pt x="42474" y="415"/>
                  <a:pt x="42061" y="0"/>
                  <a:pt x="41649" y="0"/>
                </a:cubicBezTo>
                <a:cubicBezTo>
                  <a:pt x="40824" y="0"/>
                  <a:pt x="40412" y="415"/>
                  <a:pt x="40000" y="830"/>
                </a:cubicBezTo>
                <a:lnTo>
                  <a:pt x="824" y="40276"/>
                </a:lnTo>
                <a:cubicBezTo>
                  <a:pt x="0" y="41107"/>
                  <a:pt x="0" y="42352"/>
                  <a:pt x="824" y="43183"/>
                </a:cubicBezTo>
                <a:lnTo>
                  <a:pt x="27628" y="70173"/>
                </a:lnTo>
                <a:lnTo>
                  <a:pt x="10309" y="88027"/>
                </a:lnTo>
                <a:cubicBezTo>
                  <a:pt x="9896" y="88442"/>
                  <a:pt x="9484" y="89273"/>
                  <a:pt x="9484" y="89688"/>
                </a:cubicBezTo>
                <a:cubicBezTo>
                  <a:pt x="9896" y="90519"/>
                  <a:pt x="10309" y="90934"/>
                  <a:pt x="11134" y="91349"/>
                </a:cubicBezTo>
                <a:lnTo>
                  <a:pt x="117113" y="120000"/>
                </a:lnTo>
                <a:cubicBezTo>
                  <a:pt x="117525" y="120000"/>
                  <a:pt x="117525" y="120000"/>
                  <a:pt x="117938" y="120000"/>
                </a:cubicBezTo>
                <a:cubicBezTo>
                  <a:pt x="118350" y="120000"/>
                  <a:pt x="118762" y="119584"/>
                  <a:pt x="119175" y="119584"/>
                </a:cubicBezTo>
                <a:cubicBezTo>
                  <a:pt x="119587" y="118754"/>
                  <a:pt x="120000" y="118339"/>
                  <a:pt x="119587" y="117508"/>
                </a:cubicBezTo>
                <a:lnTo>
                  <a:pt x="91134" y="1038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662600" y="4999832"/>
            <a:ext cx="316532" cy="31653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79862" y="830"/>
                </a:moveTo>
                <a:cubicBezTo>
                  <a:pt x="79448" y="415"/>
                  <a:pt x="79034" y="0"/>
                  <a:pt x="78206" y="0"/>
                </a:cubicBezTo>
                <a:cubicBezTo>
                  <a:pt x="77793" y="0"/>
                  <a:pt x="77379" y="415"/>
                  <a:pt x="76965" y="830"/>
                </a:cubicBezTo>
                <a:lnTo>
                  <a:pt x="50068" y="27820"/>
                </a:lnTo>
                <a:lnTo>
                  <a:pt x="31862" y="9550"/>
                </a:lnTo>
                <a:cubicBezTo>
                  <a:pt x="31448" y="9134"/>
                  <a:pt x="31034" y="9134"/>
                  <a:pt x="30620" y="9134"/>
                </a:cubicBezTo>
                <a:cubicBezTo>
                  <a:pt x="30206" y="9134"/>
                  <a:pt x="30206" y="9134"/>
                  <a:pt x="29793" y="9134"/>
                </a:cubicBezTo>
                <a:cubicBezTo>
                  <a:pt x="29379" y="9134"/>
                  <a:pt x="28551" y="9965"/>
                  <a:pt x="28551" y="10380"/>
                </a:cubicBezTo>
                <a:lnTo>
                  <a:pt x="0" y="117508"/>
                </a:lnTo>
                <a:cubicBezTo>
                  <a:pt x="0" y="118339"/>
                  <a:pt x="0" y="118754"/>
                  <a:pt x="413" y="119584"/>
                </a:cubicBezTo>
                <a:cubicBezTo>
                  <a:pt x="827" y="119584"/>
                  <a:pt x="1241" y="120000"/>
                  <a:pt x="2068" y="120000"/>
                </a:cubicBezTo>
                <a:cubicBezTo>
                  <a:pt x="2068" y="120000"/>
                  <a:pt x="2068" y="120000"/>
                  <a:pt x="2482" y="120000"/>
                </a:cubicBezTo>
                <a:lnTo>
                  <a:pt x="108827" y="91349"/>
                </a:lnTo>
                <a:cubicBezTo>
                  <a:pt x="109655" y="90934"/>
                  <a:pt x="110068" y="90519"/>
                  <a:pt x="110482" y="89688"/>
                </a:cubicBezTo>
                <a:cubicBezTo>
                  <a:pt x="110482" y="89273"/>
                  <a:pt x="110482" y="88442"/>
                  <a:pt x="109655" y="88027"/>
                </a:cubicBezTo>
                <a:lnTo>
                  <a:pt x="92275" y="70173"/>
                </a:lnTo>
                <a:lnTo>
                  <a:pt x="119172" y="43183"/>
                </a:lnTo>
                <a:cubicBezTo>
                  <a:pt x="120000" y="42352"/>
                  <a:pt x="120000" y="41107"/>
                  <a:pt x="119172" y="40276"/>
                </a:cubicBezTo>
                <a:lnTo>
                  <a:pt x="79862" y="83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39111" y="5706853"/>
            <a:ext cx="680539" cy="32708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1597" y="0"/>
                </a:moveTo>
                <a:lnTo>
                  <a:pt x="18594" y="0"/>
                </a:lnTo>
                <a:cubicBezTo>
                  <a:pt x="10351" y="0"/>
                  <a:pt x="3258" y="12000"/>
                  <a:pt x="0" y="29200"/>
                </a:cubicBezTo>
                <a:lnTo>
                  <a:pt x="60000" y="120000"/>
                </a:lnTo>
                <a:lnTo>
                  <a:pt x="120000" y="29200"/>
                </a:lnTo>
                <a:cubicBezTo>
                  <a:pt x="116741" y="12000"/>
                  <a:pt x="109648" y="0"/>
                  <a:pt x="101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3028560" y="5888857"/>
            <a:ext cx="701642" cy="48007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0000" y="62727"/>
                </a:moveTo>
                <a:cubicBezTo>
                  <a:pt x="59254" y="62727"/>
                  <a:pt x="58695" y="62454"/>
                  <a:pt x="57950" y="61636"/>
                </a:cubicBezTo>
                <a:lnTo>
                  <a:pt x="0" y="0"/>
                </a:lnTo>
                <a:lnTo>
                  <a:pt x="0" y="86454"/>
                </a:lnTo>
                <a:cubicBezTo>
                  <a:pt x="0" y="105000"/>
                  <a:pt x="8757" y="120000"/>
                  <a:pt x="19751" y="120000"/>
                </a:cubicBezTo>
                <a:lnTo>
                  <a:pt x="100434" y="120000"/>
                </a:lnTo>
                <a:cubicBezTo>
                  <a:pt x="111242" y="120000"/>
                  <a:pt x="120000" y="105000"/>
                  <a:pt x="120000" y="86454"/>
                </a:cubicBezTo>
                <a:lnTo>
                  <a:pt x="120000" y="0"/>
                </a:lnTo>
                <a:lnTo>
                  <a:pt x="62049" y="61636"/>
                </a:lnTo>
                <a:cubicBezTo>
                  <a:pt x="61490" y="62454"/>
                  <a:pt x="60745" y="62727"/>
                  <a:pt x="60000" y="627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5819287" y="5712128"/>
            <a:ext cx="530186" cy="65152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52575"/>
                </a:moveTo>
                <a:lnTo>
                  <a:pt x="0" y="100334"/>
                </a:lnTo>
                <a:cubicBezTo>
                  <a:pt x="0" y="111170"/>
                  <a:pt x="10864" y="120000"/>
                  <a:pt x="24197" y="120000"/>
                </a:cubicBezTo>
                <a:lnTo>
                  <a:pt x="95802" y="120000"/>
                </a:lnTo>
                <a:cubicBezTo>
                  <a:pt x="109135" y="120000"/>
                  <a:pt x="120000" y="111170"/>
                  <a:pt x="120000" y="100334"/>
                </a:cubicBezTo>
                <a:lnTo>
                  <a:pt x="120000" y="52575"/>
                </a:lnTo>
                <a:lnTo>
                  <a:pt x="109876" y="52575"/>
                </a:lnTo>
                <a:lnTo>
                  <a:pt x="109876" y="39933"/>
                </a:lnTo>
                <a:cubicBezTo>
                  <a:pt x="109876" y="17859"/>
                  <a:pt x="87901" y="0"/>
                  <a:pt x="60740" y="0"/>
                </a:cubicBezTo>
                <a:cubicBezTo>
                  <a:pt x="33827" y="0"/>
                  <a:pt x="11851" y="17859"/>
                  <a:pt x="11851" y="39933"/>
                </a:cubicBezTo>
                <a:lnTo>
                  <a:pt x="11851" y="52575"/>
                </a:lnTo>
                <a:lnTo>
                  <a:pt x="0" y="52575"/>
                </a:lnTo>
                <a:close/>
                <a:moveTo>
                  <a:pt x="91358" y="52575"/>
                </a:moveTo>
                <a:lnTo>
                  <a:pt x="30123" y="52575"/>
                </a:lnTo>
                <a:lnTo>
                  <a:pt x="30370" y="39933"/>
                </a:lnTo>
                <a:cubicBezTo>
                  <a:pt x="30370" y="26287"/>
                  <a:pt x="43950" y="15050"/>
                  <a:pt x="60740" y="15050"/>
                </a:cubicBezTo>
                <a:cubicBezTo>
                  <a:pt x="77777" y="15050"/>
                  <a:pt x="91358" y="26287"/>
                  <a:pt x="91358" y="39933"/>
                </a:cubicBezTo>
                <a:lnTo>
                  <a:pt x="91358" y="52575"/>
                </a:lnTo>
                <a:close/>
                <a:moveTo>
                  <a:pt x="68148" y="87892"/>
                </a:moveTo>
                <a:lnTo>
                  <a:pt x="68148" y="87892"/>
                </a:lnTo>
                <a:lnTo>
                  <a:pt x="68148" y="98528"/>
                </a:lnTo>
                <a:cubicBezTo>
                  <a:pt x="68148" y="102140"/>
                  <a:pt x="64444" y="104949"/>
                  <a:pt x="60000" y="104949"/>
                </a:cubicBezTo>
                <a:cubicBezTo>
                  <a:pt x="55555" y="104949"/>
                  <a:pt x="51851" y="102140"/>
                  <a:pt x="51851" y="98528"/>
                </a:cubicBezTo>
                <a:lnTo>
                  <a:pt x="51851" y="87892"/>
                </a:lnTo>
                <a:cubicBezTo>
                  <a:pt x="48395" y="85886"/>
                  <a:pt x="46172" y="82474"/>
                  <a:pt x="46172" y="78662"/>
                </a:cubicBezTo>
                <a:cubicBezTo>
                  <a:pt x="46172" y="72642"/>
                  <a:pt x="52345" y="67424"/>
                  <a:pt x="60000" y="67424"/>
                </a:cubicBezTo>
                <a:cubicBezTo>
                  <a:pt x="67654" y="67424"/>
                  <a:pt x="73827" y="72642"/>
                  <a:pt x="73827" y="78662"/>
                </a:cubicBezTo>
                <a:cubicBezTo>
                  <a:pt x="73827" y="82474"/>
                  <a:pt x="71604" y="85886"/>
                  <a:pt x="68148" y="878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554455" y="1554261"/>
            <a:ext cx="875733" cy="738571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134" y="74513"/>
                </a:moveTo>
                <a:lnTo>
                  <a:pt x="66500" y="74513"/>
                </a:lnTo>
                <a:lnTo>
                  <a:pt x="66500" y="95575"/>
                </a:lnTo>
                <a:lnTo>
                  <a:pt x="53499" y="95575"/>
                </a:lnTo>
                <a:lnTo>
                  <a:pt x="53499" y="74513"/>
                </a:lnTo>
                <a:lnTo>
                  <a:pt x="35865" y="74513"/>
                </a:lnTo>
                <a:lnTo>
                  <a:pt x="35865" y="59115"/>
                </a:lnTo>
                <a:lnTo>
                  <a:pt x="53499" y="59115"/>
                </a:lnTo>
                <a:lnTo>
                  <a:pt x="53499" y="38053"/>
                </a:lnTo>
                <a:lnTo>
                  <a:pt x="66500" y="38053"/>
                </a:lnTo>
                <a:lnTo>
                  <a:pt x="66500" y="59115"/>
                </a:lnTo>
                <a:lnTo>
                  <a:pt x="84134" y="59115"/>
                </a:lnTo>
                <a:lnTo>
                  <a:pt x="84134" y="74513"/>
                </a:lnTo>
                <a:close/>
                <a:moveTo>
                  <a:pt x="110136" y="38584"/>
                </a:moveTo>
                <a:cubicBezTo>
                  <a:pt x="101618" y="0"/>
                  <a:pt x="65753" y="24424"/>
                  <a:pt x="59925" y="28495"/>
                </a:cubicBezTo>
                <a:cubicBezTo>
                  <a:pt x="53798" y="24070"/>
                  <a:pt x="18381" y="176"/>
                  <a:pt x="9863" y="38584"/>
                </a:cubicBezTo>
                <a:cubicBezTo>
                  <a:pt x="0" y="83008"/>
                  <a:pt x="59775" y="119646"/>
                  <a:pt x="60074" y="120000"/>
                </a:cubicBezTo>
                <a:cubicBezTo>
                  <a:pt x="60074" y="120000"/>
                  <a:pt x="120000" y="82477"/>
                  <a:pt x="110136" y="385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774444" y="3596703"/>
            <a:ext cx="617234" cy="669988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056" y="7438"/>
                </a:moveTo>
                <a:cubicBezTo>
                  <a:pt x="15689" y="8417"/>
                  <a:pt x="23745" y="8221"/>
                  <a:pt x="32014" y="7243"/>
                </a:cubicBezTo>
                <a:cubicBezTo>
                  <a:pt x="40282" y="6264"/>
                  <a:pt x="48763" y="4110"/>
                  <a:pt x="57455" y="978"/>
                </a:cubicBezTo>
                <a:lnTo>
                  <a:pt x="60000" y="0"/>
                </a:lnTo>
                <a:lnTo>
                  <a:pt x="62332" y="978"/>
                </a:lnTo>
                <a:cubicBezTo>
                  <a:pt x="71236" y="4110"/>
                  <a:pt x="79717" y="6264"/>
                  <a:pt x="87985" y="7243"/>
                </a:cubicBezTo>
                <a:cubicBezTo>
                  <a:pt x="96254" y="8221"/>
                  <a:pt x="104098" y="8417"/>
                  <a:pt x="111943" y="7438"/>
                </a:cubicBezTo>
                <a:lnTo>
                  <a:pt x="120000" y="6460"/>
                </a:lnTo>
                <a:lnTo>
                  <a:pt x="120000" y="15073"/>
                </a:lnTo>
                <a:cubicBezTo>
                  <a:pt x="119575" y="50897"/>
                  <a:pt x="113215" y="74779"/>
                  <a:pt x="103038" y="90831"/>
                </a:cubicBezTo>
                <a:cubicBezTo>
                  <a:pt x="92438" y="107667"/>
                  <a:pt x="78021" y="115693"/>
                  <a:pt x="61696" y="119608"/>
                </a:cubicBezTo>
                <a:lnTo>
                  <a:pt x="60000" y="120000"/>
                </a:lnTo>
                <a:lnTo>
                  <a:pt x="58303" y="119608"/>
                </a:lnTo>
                <a:cubicBezTo>
                  <a:pt x="41978" y="115693"/>
                  <a:pt x="27561" y="107667"/>
                  <a:pt x="16961" y="90831"/>
                </a:cubicBezTo>
                <a:cubicBezTo>
                  <a:pt x="6784" y="74779"/>
                  <a:pt x="424" y="50897"/>
                  <a:pt x="0" y="15073"/>
                </a:cubicBezTo>
                <a:lnTo>
                  <a:pt x="0" y="6460"/>
                </a:lnTo>
                <a:lnTo>
                  <a:pt x="8056" y="7438"/>
                </a:lnTo>
                <a:close/>
                <a:moveTo>
                  <a:pt x="60000" y="61076"/>
                </a:moveTo>
                <a:lnTo>
                  <a:pt x="60000" y="61076"/>
                </a:lnTo>
                <a:lnTo>
                  <a:pt x="100070" y="61076"/>
                </a:lnTo>
                <a:cubicBezTo>
                  <a:pt x="102826" y="50701"/>
                  <a:pt x="104522" y="38172"/>
                  <a:pt x="105159" y="22903"/>
                </a:cubicBezTo>
                <a:cubicBezTo>
                  <a:pt x="99010" y="23295"/>
                  <a:pt x="92650" y="22903"/>
                  <a:pt x="86289" y="22120"/>
                </a:cubicBezTo>
                <a:cubicBezTo>
                  <a:pt x="77809" y="21141"/>
                  <a:pt x="68904" y="18988"/>
                  <a:pt x="60000" y="15856"/>
                </a:cubicBezTo>
                <a:lnTo>
                  <a:pt x="60000" y="61076"/>
                </a:lnTo>
                <a:close/>
                <a:moveTo>
                  <a:pt x="60000" y="104730"/>
                </a:moveTo>
                <a:lnTo>
                  <a:pt x="60000" y="104730"/>
                </a:lnTo>
                <a:lnTo>
                  <a:pt x="60000" y="61076"/>
                </a:lnTo>
                <a:lnTo>
                  <a:pt x="19929" y="61076"/>
                </a:lnTo>
                <a:cubicBezTo>
                  <a:pt x="22261" y="69885"/>
                  <a:pt x="25441" y="76933"/>
                  <a:pt x="29045" y="82805"/>
                </a:cubicBezTo>
                <a:cubicBezTo>
                  <a:pt x="36890" y="95138"/>
                  <a:pt x="47703" y="101402"/>
                  <a:pt x="60000" y="1047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3110333" y="3572964"/>
            <a:ext cx="535461" cy="68845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488" y="93565"/>
                </a:moveTo>
                <a:lnTo>
                  <a:pt x="488" y="93565"/>
                </a:lnTo>
                <a:cubicBezTo>
                  <a:pt x="488" y="93946"/>
                  <a:pt x="488" y="94326"/>
                  <a:pt x="488" y="94706"/>
                </a:cubicBezTo>
                <a:cubicBezTo>
                  <a:pt x="488" y="108399"/>
                  <a:pt x="12464" y="119429"/>
                  <a:pt x="29572" y="120000"/>
                </a:cubicBezTo>
                <a:lnTo>
                  <a:pt x="29572" y="120000"/>
                </a:lnTo>
                <a:lnTo>
                  <a:pt x="29816" y="120000"/>
                </a:lnTo>
                <a:cubicBezTo>
                  <a:pt x="30305" y="120000"/>
                  <a:pt x="30549" y="120000"/>
                  <a:pt x="31038" y="120000"/>
                </a:cubicBezTo>
                <a:cubicBezTo>
                  <a:pt x="31283" y="120000"/>
                  <a:pt x="31771" y="120000"/>
                  <a:pt x="32016" y="120000"/>
                </a:cubicBezTo>
                <a:lnTo>
                  <a:pt x="62810" y="120000"/>
                </a:lnTo>
                <a:cubicBezTo>
                  <a:pt x="60855" y="118098"/>
                  <a:pt x="59633" y="115816"/>
                  <a:pt x="59633" y="113153"/>
                </a:cubicBezTo>
                <a:cubicBezTo>
                  <a:pt x="59633" y="110301"/>
                  <a:pt x="61099" y="107828"/>
                  <a:pt x="63299" y="105736"/>
                </a:cubicBezTo>
                <a:lnTo>
                  <a:pt x="60366" y="105736"/>
                </a:lnTo>
                <a:lnTo>
                  <a:pt x="59389" y="105736"/>
                </a:lnTo>
                <a:cubicBezTo>
                  <a:pt x="51568" y="105736"/>
                  <a:pt x="44969" y="100792"/>
                  <a:pt x="44969" y="94706"/>
                </a:cubicBezTo>
                <a:cubicBezTo>
                  <a:pt x="44969" y="94326"/>
                  <a:pt x="44969" y="93946"/>
                  <a:pt x="45213" y="93565"/>
                </a:cubicBezTo>
                <a:cubicBezTo>
                  <a:pt x="45458" y="90903"/>
                  <a:pt x="46924" y="88621"/>
                  <a:pt x="49368" y="86909"/>
                </a:cubicBezTo>
                <a:cubicBezTo>
                  <a:pt x="48146" y="86529"/>
                  <a:pt x="46924" y="86148"/>
                  <a:pt x="45947" y="85578"/>
                </a:cubicBezTo>
                <a:cubicBezTo>
                  <a:pt x="42036" y="83486"/>
                  <a:pt x="39592" y="80063"/>
                  <a:pt x="39592" y="76259"/>
                </a:cubicBezTo>
                <a:cubicBezTo>
                  <a:pt x="39592" y="74358"/>
                  <a:pt x="40325" y="72456"/>
                  <a:pt x="41547" y="70935"/>
                </a:cubicBezTo>
                <a:cubicBezTo>
                  <a:pt x="41547" y="70744"/>
                  <a:pt x="41547" y="70744"/>
                  <a:pt x="41547" y="70744"/>
                </a:cubicBezTo>
                <a:cubicBezTo>
                  <a:pt x="43503" y="68082"/>
                  <a:pt x="46924" y="66180"/>
                  <a:pt x="50590" y="65610"/>
                </a:cubicBezTo>
                <a:cubicBezTo>
                  <a:pt x="51079" y="65419"/>
                  <a:pt x="51568" y="65419"/>
                  <a:pt x="52057" y="65419"/>
                </a:cubicBezTo>
                <a:cubicBezTo>
                  <a:pt x="51812" y="65229"/>
                  <a:pt x="51568" y="65039"/>
                  <a:pt x="51568" y="65039"/>
                </a:cubicBezTo>
                <a:cubicBezTo>
                  <a:pt x="49613" y="63137"/>
                  <a:pt x="48391" y="60665"/>
                  <a:pt x="48391" y="58003"/>
                </a:cubicBezTo>
                <a:cubicBezTo>
                  <a:pt x="48391" y="54770"/>
                  <a:pt x="50101" y="51727"/>
                  <a:pt x="53034" y="49825"/>
                </a:cubicBezTo>
                <a:cubicBezTo>
                  <a:pt x="55478" y="47923"/>
                  <a:pt x="58900" y="46782"/>
                  <a:pt x="62566" y="46782"/>
                </a:cubicBezTo>
                <a:lnTo>
                  <a:pt x="67942" y="46782"/>
                </a:lnTo>
                <a:cubicBezTo>
                  <a:pt x="74786" y="35182"/>
                  <a:pt x="77230" y="22820"/>
                  <a:pt x="75030" y="15784"/>
                </a:cubicBezTo>
                <a:cubicBezTo>
                  <a:pt x="69898" y="0"/>
                  <a:pt x="53034" y="3803"/>
                  <a:pt x="51812" y="12741"/>
                </a:cubicBezTo>
                <a:cubicBezTo>
                  <a:pt x="47657" y="39746"/>
                  <a:pt x="1710" y="43930"/>
                  <a:pt x="488" y="51917"/>
                </a:cubicBezTo>
                <a:cubicBezTo>
                  <a:pt x="488" y="51917"/>
                  <a:pt x="0" y="54960"/>
                  <a:pt x="488" y="58763"/>
                </a:cubicBezTo>
                <a:lnTo>
                  <a:pt x="488" y="93565"/>
                </a:lnTo>
                <a:close/>
                <a:moveTo>
                  <a:pt x="62566" y="51347"/>
                </a:moveTo>
                <a:cubicBezTo>
                  <a:pt x="57922" y="51347"/>
                  <a:pt x="54012" y="54389"/>
                  <a:pt x="54012" y="58003"/>
                </a:cubicBezTo>
                <a:cubicBezTo>
                  <a:pt x="54012" y="59334"/>
                  <a:pt x="54501" y="60665"/>
                  <a:pt x="55478" y="61616"/>
                </a:cubicBezTo>
                <a:cubicBezTo>
                  <a:pt x="56945" y="63518"/>
                  <a:pt x="59633" y="64659"/>
                  <a:pt x="62566" y="64659"/>
                </a:cubicBezTo>
                <a:lnTo>
                  <a:pt x="85295" y="64659"/>
                </a:lnTo>
                <a:lnTo>
                  <a:pt x="106558" y="64659"/>
                </a:lnTo>
                <a:cubicBezTo>
                  <a:pt x="111201" y="64659"/>
                  <a:pt x="115112" y="61616"/>
                  <a:pt x="115112" y="58003"/>
                </a:cubicBezTo>
                <a:cubicBezTo>
                  <a:pt x="115112" y="54389"/>
                  <a:pt x="111201" y="51347"/>
                  <a:pt x="106558" y="51347"/>
                </a:cubicBezTo>
                <a:lnTo>
                  <a:pt x="85295" y="51347"/>
                </a:lnTo>
                <a:lnTo>
                  <a:pt x="64765" y="51347"/>
                </a:lnTo>
                <a:lnTo>
                  <a:pt x="62566" y="51347"/>
                </a:lnTo>
                <a:close/>
                <a:moveTo>
                  <a:pt x="85295" y="69603"/>
                </a:moveTo>
                <a:lnTo>
                  <a:pt x="54012" y="69603"/>
                </a:lnTo>
                <a:cubicBezTo>
                  <a:pt x="51079" y="69603"/>
                  <a:pt x="48391" y="70744"/>
                  <a:pt x="46924" y="72646"/>
                </a:cubicBezTo>
                <a:cubicBezTo>
                  <a:pt x="45947" y="73597"/>
                  <a:pt x="45458" y="74928"/>
                  <a:pt x="45458" y="76259"/>
                </a:cubicBezTo>
                <a:cubicBezTo>
                  <a:pt x="45458" y="80063"/>
                  <a:pt x="49124" y="82916"/>
                  <a:pt x="54012" y="82916"/>
                </a:cubicBezTo>
                <a:lnTo>
                  <a:pt x="59877" y="82916"/>
                </a:lnTo>
                <a:lnTo>
                  <a:pt x="85295" y="82916"/>
                </a:lnTo>
                <a:lnTo>
                  <a:pt x="111446" y="82916"/>
                </a:lnTo>
                <a:cubicBezTo>
                  <a:pt x="116089" y="82916"/>
                  <a:pt x="120000" y="80063"/>
                  <a:pt x="120000" y="76259"/>
                </a:cubicBezTo>
                <a:cubicBezTo>
                  <a:pt x="120000" y="72646"/>
                  <a:pt x="116089" y="69603"/>
                  <a:pt x="111446" y="69603"/>
                </a:cubicBezTo>
                <a:lnTo>
                  <a:pt x="85295" y="69603"/>
                </a:lnTo>
                <a:close/>
                <a:moveTo>
                  <a:pt x="109735" y="101362"/>
                </a:moveTo>
                <a:cubicBezTo>
                  <a:pt x="114623" y="101362"/>
                  <a:pt x="118289" y="98320"/>
                  <a:pt x="118289" y="94706"/>
                </a:cubicBezTo>
                <a:cubicBezTo>
                  <a:pt x="118289" y="91093"/>
                  <a:pt x="114623" y="88050"/>
                  <a:pt x="109735" y="88050"/>
                </a:cubicBezTo>
                <a:lnTo>
                  <a:pt x="85295" y="88050"/>
                </a:lnTo>
                <a:lnTo>
                  <a:pt x="76985" y="88050"/>
                </a:lnTo>
                <a:lnTo>
                  <a:pt x="62566" y="88050"/>
                </a:lnTo>
                <a:lnTo>
                  <a:pt x="59389" y="88050"/>
                </a:lnTo>
                <a:cubicBezTo>
                  <a:pt x="54989" y="88050"/>
                  <a:pt x="51568" y="90522"/>
                  <a:pt x="50835" y="93565"/>
                </a:cubicBezTo>
                <a:cubicBezTo>
                  <a:pt x="50835" y="93946"/>
                  <a:pt x="50835" y="94326"/>
                  <a:pt x="50835" y="94706"/>
                </a:cubicBezTo>
                <a:cubicBezTo>
                  <a:pt x="50835" y="98320"/>
                  <a:pt x="54501" y="101362"/>
                  <a:pt x="59389" y="101362"/>
                </a:cubicBezTo>
                <a:lnTo>
                  <a:pt x="62566" y="101362"/>
                </a:lnTo>
                <a:lnTo>
                  <a:pt x="76985" y="101362"/>
                </a:lnTo>
                <a:lnTo>
                  <a:pt x="109735" y="101362"/>
                </a:lnTo>
                <a:close/>
                <a:moveTo>
                  <a:pt x="74052" y="119809"/>
                </a:moveTo>
                <a:lnTo>
                  <a:pt x="76985" y="119809"/>
                </a:lnTo>
                <a:lnTo>
                  <a:pt x="99959" y="119809"/>
                </a:lnTo>
                <a:cubicBezTo>
                  <a:pt x="104847" y="119809"/>
                  <a:pt x="108513" y="116767"/>
                  <a:pt x="108513" y="113153"/>
                </a:cubicBezTo>
                <a:cubicBezTo>
                  <a:pt x="108513" y="109350"/>
                  <a:pt x="104847" y="106497"/>
                  <a:pt x="99959" y="106497"/>
                </a:cubicBezTo>
                <a:lnTo>
                  <a:pt x="76985" y="106497"/>
                </a:lnTo>
                <a:lnTo>
                  <a:pt x="74052" y="106497"/>
                </a:lnTo>
                <a:cubicBezTo>
                  <a:pt x="69164" y="106497"/>
                  <a:pt x="65498" y="109350"/>
                  <a:pt x="65498" y="113153"/>
                </a:cubicBezTo>
                <a:cubicBezTo>
                  <a:pt x="65498" y="116767"/>
                  <a:pt x="69164" y="119809"/>
                  <a:pt x="74052" y="119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3076041" y="4649012"/>
            <a:ext cx="606682" cy="67262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1870" y="53159"/>
                </a:moveTo>
                <a:cubicBezTo>
                  <a:pt x="13165" y="53941"/>
                  <a:pt x="14892" y="54918"/>
                  <a:pt x="16834" y="55895"/>
                </a:cubicBezTo>
                <a:cubicBezTo>
                  <a:pt x="17050" y="55895"/>
                  <a:pt x="17050" y="55895"/>
                  <a:pt x="17266" y="55895"/>
                </a:cubicBezTo>
                <a:cubicBezTo>
                  <a:pt x="18129" y="56286"/>
                  <a:pt x="19208" y="56677"/>
                  <a:pt x="20287" y="57068"/>
                </a:cubicBezTo>
                <a:cubicBezTo>
                  <a:pt x="20287" y="57068"/>
                  <a:pt x="20503" y="57263"/>
                  <a:pt x="20503" y="57263"/>
                </a:cubicBezTo>
                <a:cubicBezTo>
                  <a:pt x="21798" y="57654"/>
                  <a:pt x="23093" y="58045"/>
                  <a:pt x="24388" y="58436"/>
                </a:cubicBezTo>
                <a:cubicBezTo>
                  <a:pt x="24604" y="58436"/>
                  <a:pt x="24820" y="58436"/>
                  <a:pt x="25035" y="58436"/>
                </a:cubicBezTo>
                <a:cubicBezTo>
                  <a:pt x="26115" y="58827"/>
                  <a:pt x="27194" y="59022"/>
                  <a:pt x="28489" y="59218"/>
                </a:cubicBezTo>
                <a:cubicBezTo>
                  <a:pt x="28920" y="59413"/>
                  <a:pt x="29136" y="59413"/>
                  <a:pt x="29568" y="59413"/>
                </a:cubicBezTo>
                <a:cubicBezTo>
                  <a:pt x="31079" y="59804"/>
                  <a:pt x="32589" y="59999"/>
                  <a:pt x="34100" y="60195"/>
                </a:cubicBezTo>
                <a:cubicBezTo>
                  <a:pt x="34316" y="60195"/>
                  <a:pt x="34748" y="60390"/>
                  <a:pt x="34964" y="60390"/>
                </a:cubicBezTo>
                <a:cubicBezTo>
                  <a:pt x="36258" y="60586"/>
                  <a:pt x="37769" y="60586"/>
                  <a:pt x="39280" y="60781"/>
                </a:cubicBezTo>
                <a:cubicBezTo>
                  <a:pt x="39712" y="60781"/>
                  <a:pt x="40359" y="60781"/>
                  <a:pt x="40791" y="60781"/>
                </a:cubicBezTo>
                <a:cubicBezTo>
                  <a:pt x="42517" y="60977"/>
                  <a:pt x="44460" y="60977"/>
                  <a:pt x="46402" y="60977"/>
                </a:cubicBezTo>
                <a:cubicBezTo>
                  <a:pt x="48345" y="60977"/>
                  <a:pt x="50287" y="60977"/>
                  <a:pt x="52014" y="60781"/>
                </a:cubicBezTo>
                <a:cubicBezTo>
                  <a:pt x="52446" y="60781"/>
                  <a:pt x="53093" y="60781"/>
                  <a:pt x="53525" y="60781"/>
                </a:cubicBezTo>
                <a:cubicBezTo>
                  <a:pt x="55035" y="60586"/>
                  <a:pt x="56546" y="60586"/>
                  <a:pt x="57841" y="60390"/>
                </a:cubicBezTo>
                <a:cubicBezTo>
                  <a:pt x="58057" y="60390"/>
                  <a:pt x="58489" y="60195"/>
                  <a:pt x="58705" y="60195"/>
                </a:cubicBezTo>
                <a:cubicBezTo>
                  <a:pt x="60215" y="59999"/>
                  <a:pt x="61726" y="59804"/>
                  <a:pt x="63237" y="59413"/>
                </a:cubicBezTo>
                <a:cubicBezTo>
                  <a:pt x="63669" y="59413"/>
                  <a:pt x="63884" y="59413"/>
                  <a:pt x="64316" y="59218"/>
                </a:cubicBezTo>
                <a:cubicBezTo>
                  <a:pt x="65611" y="59022"/>
                  <a:pt x="66690" y="58827"/>
                  <a:pt x="67769" y="58436"/>
                </a:cubicBezTo>
                <a:cubicBezTo>
                  <a:pt x="67985" y="58436"/>
                  <a:pt x="68201" y="58436"/>
                  <a:pt x="68417" y="58436"/>
                </a:cubicBezTo>
                <a:cubicBezTo>
                  <a:pt x="69712" y="58045"/>
                  <a:pt x="71007" y="57654"/>
                  <a:pt x="72302" y="57263"/>
                </a:cubicBezTo>
                <a:cubicBezTo>
                  <a:pt x="72302" y="57263"/>
                  <a:pt x="72517" y="57068"/>
                  <a:pt x="72517" y="57068"/>
                </a:cubicBezTo>
                <a:cubicBezTo>
                  <a:pt x="73597" y="56677"/>
                  <a:pt x="74676" y="56286"/>
                  <a:pt x="75539" y="55895"/>
                </a:cubicBezTo>
                <a:cubicBezTo>
                  <a:pt x="75755" y="55895"/>
                  <a:pt x="75755" y="55895"/>
                  <a:pt x="75971" y="55895"/>
                </a:cubicBezTo>
                <a:cubicBezTo>
                  <a:pt x="77913" y="54918"/>
                  <a:pt x="79640" y="53941"/>
                  <a:pt x="80935" y="53159"/>
                </a:cubicBezTo>
                <a:cubicBezTo>
                  <a:pt x="82877" y="51596"/>
                  <a:pt x="83956" y="50423"/>
                  <a:pt x="83956" y="49446"/>
                </a:cubicBezTo>
                <a:cubicBezTo>
                  <a:pt x="83956" y="46123"/>
                  <a:pt x="70791" y="37915"/>
                  <a:pt x="46402" y="37915"/>
                </a:cubicBezTo>
                <a:cubicBezTo>
                  <a:pt x="22014" y="37915"/>
                  <a:pt x="8848" y="46123"/>
                  <a:pt x="8848" y="49446"/>
                </a:cubicBezTo>
                <a:cubicBezTo>
                  <a:pt x="8848" y="50423"/>
                  <a:pt x="9928" y="51596"/>
                  <a:pt x="11870" y="53159"/>
                </a:cubicBezTo>
                <a:close/>
                <a:moveTo>
                  <a:pt x="99712" y="59022"/>
                </a:moveTo>
                <a:lnTo>
                  <a:pt x="99712" y="59022"/>
                </a:lnTo>
                <a:cubicBezTo>
                  <a:pt x="97338" y="59022"/>
                  <a:pt x="94964" y="59413"/>
                  <a:pt x="92805" y="59999"/>
                </a:cubicBezTo>
                <a:lnTo>
                  <a:pt x="92805" y="53159"/>
                </a:lnTo>
                <a:lnTo>
                  <a:pt x="91942" y="53159"/>
                </a:lnTo>
                <a:cubicBezTo>
                  <a:pt x="87841" y="62149"/>
                  <a:pt x="69064" y="68990"/>
                  <a:pt x="46402" y="68990"/>
                </a:cubicBezTo>
                <a:cubicBezTo>
                  <a:pt x="23741" y="68990"/>
                  <a:pt x="4964" y="62149"/>
                  <a:pt x="863" y="53159"/>
                </a:cubicBezTo>
                <a:lnTo>
                  <a:pt x="0" y="53159"/>
                </a:lnTo>
                <a:lnTo>
                  <a:pt x="0" y="102801"/>
                </a:lnTo>
                <a:cubicBezTo>
                  <a:pt x="0" y="112377"/>
                  <a:pt x="8417" y="119999"/>
                  <a:pt x="18992" y="119999"/>
                </a:cubicBezTo>
                <a:lnTo>
                  <a:pt x="73812" y="119999"/>
                </a:lnTo>
                <a:cubicBezTo>
                  <a:pt x="84388" y="119999"/>
                  <a:pt x="92805" y="112377"/>
                  <a:pt x="92805" y="102801"/>
                </a:cubicBezTo>
                <a:lnTo>
                  <a:pt x="92805" y="94788"/>
                </a:lnTo>
                <a:cubicBezTo>
                  <a:pt x="94964" y="95570"/>
                  <a:pt x="97338" y="95960"/>
                  <a:pt x="99712" y="95960"/>
                </a:cubicBezTo>
                <a:cubicBezTo>
                  <a:pt x="110935" y="95960"/>
                  <a:pt x="120000" y="87752"/>
                  <a:pt x="120000" y="77394"/>
                </a:cubicBezTo>
                <a:cubicBezTo>
                  <a:pt x="120000" y="67231"/>
                  <a:pt x="110935" y="59022"/>
                  <a:pt x="99712" y="59022"/>
                </a:cubicBezTo>
                <a:close/>
                <a:moveTo>
                  <a:pt x="99712" y="87557"/>
                </a:moveTo>
                <a:lnTo>
                  <a:pt x="99712" y="87557"/>
                </a:lnTo>
                <a:cubicBezTo>
                  <a:pt x="97122" y="87557"/>
                  <a:pt x="94748" y="86775"/>
                  <a:pt x="92805" y="85407"/>
                </a:cubicBezTo>
                <a:lnTo>
                  <a:pt x="92805" y="69576"/>
                </a:lnTo>
                <a:cubicBezTo>
                  <a:pt x="94748" y="68208"/>
                  <a:pt x="97122" y="67426"/>
                  <a:pt x="99712" y="67426"/>
                </a:cubicBezTo>
                <a:cubicBezTo>
                  <a:pt x="105755" y="67426"/>
                  <a:pt x="110719" y="71921"/>
                  <a:pt x="110719" y="77394"/>
                </a:cubicBezTo>
                <a:cubicBezTo>
                  <a:pt x="110719" y="83061"/>
                  <a:pt x="105755" y="87557"/>
                  <a:pt x="99712" y="87557"/>
                </a:cubicBezTo>
                <a:close/>
                <a:moveTo>
                  <a:pt x="30000" y="27947"/>
                </a:moveTo>
                <a:lnTo>
                  <a:pt x="30000" y="27947"/>
                </a:lnTo>
                <a:cubicBezTo>
                  <a:pt x="32805" y="27947"/>
                  <a:pt x="34964" y="25993"/>
                  <a:pt x="34964" y="23452"/>
                </a:cubicBezTo>
                <a:lnTo>
                  <a:pt x="34964" y="10358"/>
                </a:lnTo>
                <a:cubicBezTo>
                  <a:pt x="34964" y="7817"/>
                  <a:pt x="32805" y="5863"/>
                  <a:pt x="30000" y="5863"/>
                </a:cubicBezTo>
                <a:cubicBezTo>
                  <a:pt x="27194" y="5863"/>
                  <a:pt x="25035" y="7817"/>
                  <a:pt x="25035" y="10358"/>
                </a:cubicBezTo>
                <a:lnTo>
                  <a:pt x="25035" y="23452"/>
                </a:lnTo>
                <a:cubicBezTo>
                  <a:pt x="25035" y="25993"/>
                  <a:pt x="27194" y="27947"/>
                  <a:pt x="30000" y="27947"/>
                </a:cubicBezTo>
                <a:close/>
                <a:moveTo>
                  <a:pt x="45539" y="22280"/>
                </a:moveTo>
                <a:lnTo>
                  <a:pt x="45539" y="22280"/>
                </a:lnTo>
                <a:cubicBezTo>
                  <a:pt x="48129" y="22280"/>
                  <a:pt x="50503" y="20325"/>
                  <a:pt x="50503" y="17785"/>
                </a:cubicBezTo>
                <a:lnTo>
                  <a:pt x="50503" y="4495"/>
                </a:lnTo>
                <a:cubicBezTo>
                  <a:pt x="50503" y="2149"/>
                  <a:pt x="48129" y="0"/>
                  <a:pt x="45539" y="0"/>
                </a:cubicBezTo>
                <a:cubicBezTo>
                  <a:pt x="42733" y="0"/>
                  <a:pt x="40575" y="2149"/>
                  <a:pt x="40575" y="4495"/>
                </a:cubicBezTo>
                <a:lnTo>
                  <a:pt x="40575" y="17785"/>
                </a:lnTo>
                <a:cubicBezTo>
                  <a:pt x="40575" y="20325"/>
                  <a:pt x="42733" y="22280"/>
                  <a:pt x="45539" y="22280"/>
                </a:cubicBezTo>
                <a:close/>
                <a:moveTo>
                  <a:pt x="61079" y="33615"/>
                </a:moveTo>
                <a:lnTo>
                  <a:pt x="61079" y="33615"/>
                </a:lnTo>
                <a:cubicBezTo>
                  <a:pt x="63669" y="33615"/>
                  <a:pt x="65827" y="31661"/>
                  <a:pt x="65827" y="29315"/>
                </a:cubicBezTo>
                <a:lnTo>
                  <a:pt x="65827" y="16026"/>
                </a:lnTo>
                <a:cubicBezTo>
                  <a:pt x="65827" y="13485"/>
                  <a:pt x="63669" y="11530"/>
                  <a:pt x="61079" y="11530"/>
                </a:cubicBezTo>
                <a:cubicBezTo>
                  <a:pt x="58273" y="11530"/>
                  <a:pt x="56115" y="13485"/>
                  <a:pt x="56115" y="16026"/>
                </a:cubicBezTo>
                <a:lnTo>
                  <a:pt x="56115" y="29315"/>
                </a:lnTo>
                <a:cubicBezTo>
                  <a:pt x="56115" y="31661"/>
                  <a:pt x="58273" y="33615"/>
                  <a:pt x="61079" y="336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5732241" y="2619614"/>
            <a:ext cx="704279" cy="64888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20000" y="30050"/>
                </a:moveTo>
                <a:cubicBezTo>
                  <a:pt x="120000" y="30050"/>
                  <a:pt x="119442" y="21378"/>
                  <a:pt x="111640" y="19764"/>
                </a:cubicBezTo>
                <a:cubicBezTo>
                  <a:pt x="106068" y="18554"/>
                  <a:pt x="52383" y="10890"/>
                  <a:pt x="52383" y="10890"/>
                </a:cubicBezTo>
                <a:lnTo>
                  <a:pt x="52383" y="8470"/>
                </a:lnTo>
                <a:cubicBezTo>
                  <a:pt x="52383" y="8470"/>
                  <a:pt x="52569" y="3428"/>
                  <a:pt x="48111" y="2218"/>
                </a:cubicBezTo>
                <a:cubicBezTo>
                  <a:pt x="43467" y="1210"/>
                  <a:pt x="32136" y="0"/>
                  <a:pt x="32136" y="0"/>
                </a:cubicBezTo>
                <a:lnTo>
                  <a:pt x="27863" y="2420"/>
                </a:lnTo>
                <a:lnTo>
                  <a:pt x="37894" y="3630"/>
                </a:lnTo>
                <a:cubicBezTo>
                  <a:pt x="37894" y="3630"/>
                  <a:pt x="43095" y="4033"/>
                  <a:pt x="44582" y="9478"/>
                </a:cubicBezTo>
                <a:cubicBezTo>
                  <a:pt x="46068" y="14924"/>
                  <a:pt x="46068" y="14924"/>
                  <a:pt x="46068" y="14924"/>
                </a:cubicBezTo>
                <a:lnTo>
                  <a:pt x="105696" y="23193"/>
                </a:lnTo>
                <a:cubicBezTo>
                  <a:pt x="105696" y="23193"/>
                  <a:pt x="112941" y="23193"/>
                  <a:pt x="114613" y="33075"/>
                </a:cubicBezTo>
                <a:cubicBezTo>
                  <a:pt x="115356" y="38117"/>
                  <a:pt x="112383" y="87126"/>
                  <a:pt x="113126" y="106890"/>
                </a:cubicBezTo>
                <a:lnTo>
                  <a:pt x="106811" y="41546"/>
                </a:lnTo>
                <a:cubicBezTo>
                  <a:pt x="106811" y="41546"/>
                  <a:pt x="106625" y="33075"/>
                  <a:pt x="99195" y="32067"/>
                </a:cubicBezTo>
                <a:cubicBezTo>
                  <a:pt x="91578" y="31058"/>
                  <a:pt x="41981" y="23798"/>
                  <a:pt x="41981" y="23798"/>
                </a:cubicBezTo>
                <a:cubicBezTo>
                  <a:pt x="41981" y="23798"/>
                  <a:pt x="40309" y="12504"/>
                  <a:pt x="34179" y="11899"/>
                </a:cubicBezTo>
                <a:cubicBezTo>
                  <a:pt x="28049" y="11294"/>
                  <a:pt x="14117" y="9075"/>
                  <a:pt x="14117" y="9075"/>
                </a:cubicBezTo>
                <a:cubicBezTo>
                  <a:pt x="14117" y="9075"/>
                  <a:pt x="9102" y="8470"/>
                  <a:pt x="12631" y="21176"/>
                </a:cubicBezTo>
                <a:lnTo>
                  <a:pt x="0" y="19966"/>
                </a:lnTo>
                <a:lnTo>
                  <a:pt x="11145" y="102453"/>
                </a:lnTo>
                <a:lnTo>
                  <a:pt x="115541" y="120000"/>
                </a:lnTo>
                <a:lnTo>
                  <a:pt x="120000" y="30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47970" y="5709491"/>
            <a:ext cx="683177" cy="6567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1210" y="44800"/>
                </a:moveTo>
                <a:cubicBezTo>
                  <a:pt x="80828" y="45400"/>
                  <a:pt x="80445" y="45800"/>
                  <a:pt x="80063" y="46200"/>
                </a:cubicBezTo>
                <a:cubicBezTo>
                  <a:pt x="80063" y="46200"/>
                  <a:pt x="80063" y="46400"/>
                  <a:pt x="80063" y="46400"/>
                </a:cubicBezTo>
                <a:cubicBezTo>
                  <a:pt x="79872" y="46800"/>
                  <a:pt x="79490" y="47400"/>
                  <a:pt x="79299" y="47800"/>
                </a:cubicBezTo>
                <a:cubicBezTo>
                  <a:pt x="79299" y="48000"/>
                  <a:pt x="79108" y="48000"/>
                  <a:pt x="79108" y="48200"/>
                </a:cubicBezTo>
                <a:cubicBezTo>
                  <a:pt x="78917" y="48800"/>
                  <a:pt x="78726" y="49400"/>
                  <a:pt x="78535" y="49800"/>
                </a:cubicBezTo>
                <a:cubicBezTo>
                  <a:pt x="78535" y="50000"/>
                  <a:pt x="78535" y="50000"/>
                  <a:pt x="78535" y="50000"/>
                </a:cubicBezTo>
                <a:cubicBezTo>
                  <a:pt x="78343" y="50600"/>
                  <a:pt x="78152" y="51000"/>
                  <a:pt x="78152" y="51600"/>
                </a:cubicBezTo>
                <a:cubicBezTo>
                  <a:pt x="78152" y="51800"/>
                  <a:pt x="78152" y="52000"/>
                  <a:pt x="77961" y="52200"/>
                </a:cubicBezTo>
                <a:cubicBezTo>
                  <a:pt x="77961" y="52800"/>
                  <a:pt x="77961" y="53400"/>
                  <a:pt x="77961" y="54000"/>
                </a:cubicBezTo>
                <a:cubicBezTo>
                  <a:pt x="77961" y="54800"/>
                  <a:pt x="77961" y="55600"/>
                  <a:pt x="78152" y="56200"/>
                </a:cubicBezTo>
                <a:cubicBezTo>
                  <a:pt x="78152" y="56400"/>
                  <a:pt x="78152" y="56600"/>
                  <a:pt x="78152" y="56600"/>
                </a:cubicBezTo>
                <a:cubicBezTo>
                  <a:pt x="78343" y="57400"/>
                  <a:pt x="78535" y="58000"/>
                  <a:pt x="78726" y="58600"/>
                </a:cubicBezTo>
                <a:cubicBezTo>
                  <a:pt x="78726" y="58800"/>
                  <a:pt x="78726" y="59000"/>
                  <a:pt x="78726" y="59000"/>
                </a:cubicBezTo>
                <a:cubicBezTo>
                  <a:pt x="79108" y="59600"/>
                  <a:pt x="79299" y="60200"/>
                  <a:pt x="79681" y="61000"/>
                </a:cubicBezTo>
                <a:cubicBezTo>
                  <a:pt x="79681" y="61000"/>
                  <a:pt x="79681" y="61000"/>
                  <a:pt x="79872" y="61200"/>
                </a:cubicBezTo>
                <a:cubicBezTo>
                  <a:pt x="80254" y="61800"/>
                  <a:pt x="80636" y="62400"/>
                  <a:pt x="81019" y="63000"/>
                </a:cubicBezTo>
                <a:cubicBezTo>
                  <a:pt x="81019" y="63000"/>
                  <a:pt x="81019" y="63000"/>
                  <a:pt x="81019" y="63000"/>
                </a:cubicBezTo>
                <a:cubicBezTo>
                  <a:pt x="81592" y="63600"/>
                  <a:pt x="81974" y="64000"/>
                  <a:pt x="82547" y="64600"/>
                </a:cubicBezTo>
                <a:cubicBezTo>
                  <a:pt x="82547" y="64600"/>
                  <a:pt x="82547" y="64600"/>
                  <a:pt x="82547" y="64600"/>
                </a:cubicBezTo>
                <a:cubicBezTo>
                  <a:pt x="83121" y="65200"/>
                  <a:pt x="83694" y="65600"/>
                  <a:pt x="84267" y="66000"/>
                </a:cubicBezTo>
                <a:cubicBezTo>
                  <a:pt x="84458" y="66000"/>
                  <a:pt x="84458" y="66000"/>
                  <a:pt x="84458" y="66000"/>
                </a:cubicBezTo>
                <a:cubicBezTo>
                  <a:pt x="85222" y="66400"/>
                  <a:pt x="85796" y="66800"/>
                  <a:pt x="86369" y="67000"/>
                </a:cubicBezTo>
                <a:cubicBezTo>
                  <a:pt x="86560" y="67000"/>
                  <a:pt x="86560" y="67000"/>
                  <a:pt x="86560" y="67000"/>
                </a:cubicBezTo>
                <a:cubicBezTo>
                  <a:pt x="88089" y="67600"/>
                  <a:pt x="89617" y="68000"/>
                  <a:pt x="91337" y="68000"/>
                </a:cubicBezTo>
                <a:cubicBezTo>
                  <a:pt x="98598" y="68000"/>
                  <a:pt x="104522" y="61800"/>
                  <a:pt x="104522" y="54000"/>
                </a:cubicBezTo>
                <a:cubicBezTo>
                  <a:pt x="104522" y="46400"/>
                  <a:pt x="98598" y="40000"/>
                  <a:pt x="91337" y="40000"/>
                </a:cubicBezTo>
                <a:cubicBezTo>
                  <a:pt x="89426" y="40000"/>
                  <a:pt x="87515" y="40400"/>
                  <a:pt x="85987" y="41200"/>
                </a:cubicBezTo>
                <a:cubicBezTo>
                  <a:pt x="85987" y="41200"/>
                  <a:pt x="85987" y="41200"/>
                  <a:pt x="85987" y="41200"/>
                </a:cubicBezTo>
                <a:cubicBezTo>
                  <a:pt x="85796" y="41200"/>
                  <a:pt x="85796" y="41200"/>
                  <a:pt x="85796" y="41400"/>
                </a:cubicBezTo>
                <a:cubicBezTo>
                  <a:pt x="85222" y="41600"/>
                  <a:pt x="84840" y="41800"/>
                  <a:pt x="84458" y="42000"/>
                </a:cubicBezTo>
                <a:cubicBezTo>
                  <a:pt x="84267" y="42200"/>
                  <a:pt x="84267" y="42200"/>
                  <a:pt x="84076" y="42200"/>
                </a:cubicBezTo>
                <a:cubicBezTo>
                  <a:pt x="83694" y="42600"/>
                  <a:pt x="83121" y="43000"/>
                  <a:pt x="82738" y="43200"/>
                </a:cubicBezTo>
                <a:cubicBezTo>
                  <a:pt x="82738" y="43400"/>
                  <a:pt x="82547" y="43400"/>
                  <a:pt x="82547" y="43400"/>
                </a:cubicBezTo>
                <a:cubicBezTo>
                  <a:pt x="82165" y="43800"/>
                  <a:pt x="81783" y="44200"/>
                  <a:pt x="81401" y="44600"/>
                </a:cubicBezTo>
                <a:cubicBezTo>
                  <a:pt x="81401" y="44600"/>
                  <a:pt x="81210" y="44800"/>
                  <a:pt x="81210" y="44800"/>
                </a:cubicBezTo>
                <a:close/>
                <a:moveTo>
                  <a:pt x="60000" y="28000"/>
                </a:moveTo>
                <a:lnTo>
                  <a:pt x="60000" y="28000"/>
                </a:lnTo>
                <a:cubicBezTo>
                  <a:pt x="67452" y="28000"/>
                  <a:pt x="73375" y="21600"/>
                  <a:pt x="73375" y="14000"/>
                </a:cubicBezTo>
                <a:cubicBezTo>
                  <a:pt x="73375" y="6200"/>
                  <a:pt x="67452" y="0"/>
                  <a:pt x="60000" y="0"/>
                </a:cubicBezTo>
                <a:cubicBezTo>
                  <a:pt x="52547" y="0"/>
                  <a:pt x="46624" y="6200"/>
                  <a:pt x="46624" y="14000"/>
                </a:cubicBezTo>
                <a:cubicBezTo>
                  <a:pt x="46624" y="21600"/>
                  <a:pt x="52547" y="28000"/>
                  <a:pt x="60000" y="28000"/>
                </a:cubicBezTo>
                <a:close/>
                <a:moveTo>
                  <a:pt x="72420" y="67200"/>
                </a:moveTo>
                <a:lnTo>
                  <a:pt x="72420" y="67200"/>
                </a:lnTo>
                <a:lnTo>
                  <a:pt x="72420" y="56600"/>
                </a:lnTo>
                <a:cubicBezTo>
                  <a:pt x="72420" y="55800"/>
                  <a:pt x="72229" y="54800"/>
                  <a:pt x="72229" y="54000"/>
                </a:cubicBezTo>
                <a:cubicBezTo>
                  <a:pt x="72229" y="53200"/>
                  <a:pt x="72420" y="52400"/>
                  <a:pt x="72420" y="51400"/>
                </a:cubicBezTo>
                <a:lnTo>
                  <a:pt x="72420" y="50800"/>
                </a:lnTo>
                <a:lnTo>
                  <a:pt x="72611" y="50800"/>
                </a:lnTo>
                <a:cubicBezTo>
                  <a:pt x="73566" y="44600"/>
                  <a:pt x="77197" y="39400"/>
                  <a:pt x="82356" y="36600"/>
                </a:cubicBezTo>
                <a:cubicBezTo>
                  <a:pt x="78726" y="33000"/>
                  <a:pt x="73949" y="30800"/>
                  <a:pt x="68598" y="30800"/>
                </a:cubicBezTo>
                <a:lnTo>
                  <a:pt x="51401" y="30800"/>
                </a:lnTo>
                <a:cubicBezTo>
                  <a:pt x="46050" y="30800"/>
                  <a:pt x="41273" y="33000"/>
                  <a:pt x="37643" y="36600"/>
                </a:cubicBezTo>
                <a:cubicBezTo>
                  <a:pt x="43566" y="39800"/>
                  <a:pt x="47579" y="46400"/>
                  <a:pt x="47579" y="54000"/>
                </a:cubicBezTo>
                <a:cubicBezTo>
                  <a:pt x="47579" y="55600"/>
                  <a:pt x="47579" y="57200"/>
                  <a:pt x="47197" y="58600"/>
                </a:cubicBezTo>
                <a:lnTo>
                  <a:pt x="47197" y="67000"/>
                </a:lnTo>
                <a:cubicBezTo>
                  <a:pt x="52738" y="69400"/>
                  <a:pt x="57133" y="73800"/>
                  <a:pt x="60000" y="79200"/>
                </a:cubicBezTo>
                <a:cubicBezTo>
                  <a:pt x="62675" y="73800"/>
                  <a:pt x="67070" y="69600"/>
                  <a:pt x="72420" y="67200"/>
                </a:cubicBezTo>
                <a:close/>
                <a:moveTo>
                  <a:pt x="53885" y="80000"/>
                </a:moveTo>
                <a:lnTo>
                  <a:pt x="53885" y="80000"/>
                </a:lnTo>
                <a:cubicBezTo>
                  <a:pt x="53503" y="79400"/>
                  <a:pt x="53121" y="78800"/>
                  <a:pt x="52547" y="78200"/>
                </a:cubicBezTo>
                <a:cubicBezTo>
                  <a:pt x="52547" y="78000"/>
                  <a:pt x="52356" y="78000"/>
                  <a:pt x="52356" y="78000"/>
                </a:cubicBezTo>
                <a:cubicBezTo>
                  <a:pt x="51974" y="77400"/>
                  <a:pt x="51592" y="77000"/>
                  <a:pt x="51019" y="76400"/>
                </a:cubicBezTo>
                <a:cubicBezTo>
                  <a:pt x="51019" y="76400"/>
                  <a:pt x="50828" y="76400"/>
                  <a:pt x="50828" y="76200"/>
                </a:cubicBezTo>
                <a:cubicBezTo>
                  <a:pt x="50254" y="75800"/>
                  <a:pt x="49872" y="75400"/>
                  <a:pt x="49299" y="75000"/>
                </a:cubicBezTo>
                <a:cubicBezTo>
                  <a:pt x="49108" y="74800"/>
                  <a:pt x="49108" y="74800"/>
                  <a:pt x="49108" y="74800"/>
                </a:cubicBezTo>
                <a:cubicBezTo>
                  <a:pt x="47197" y="73400"/>
                  <a:pt x="45286" y="72400"/>
                  <a:pt x="42993" y="71800"/>
                </a:cubicBezTo>
                <a:cubicBezTo>
                  <a:pt x="42611" y="71600"/>
                  <a:pt x="42038" y="71400"/>
                  <a:pt x="41656" y="71400"/>
                </a:cubicBezTo>
                <a:cubicBezTo>
                  <a:pt x="41464" y="71200"/>
                  <a:pt x="41082" y="71200"/>
                  <a:pt x="40891" y="71200"/>
                </a:cubicBezTo>
                <a:cubicBezTo>
                  <a:pt x="40509" y="71200"/>
                  <a:pt x="40127" y="71000"/>
                  <a:pt x="39745" y="71000"/>
                </a:cubicBezTo>
                <a:cubicBezTo>
                  <a:pt x="39554" y="71000"/>
                  <a:pt x="39363" y="71000"/>
                  <a:pt x="39171" y="71000"/>
                </a:cubicBezTo>
                <a:cubicBezTo>
                  <a:pt x="38598" y="70800"/>
                  <a:pt x="38025" y="70800"/>
                  <a:pt x="37261" y="70800"/>
                </a:cubicBezTo>
                <a:lnTo>
                  <a:pt x="20063" y="70800"/>
                </a:lnTo>
                <a:cubicBezTo>
                  <a:pt x="8980" y="70800"/>
                  <a:pt x="0" y="80200"/>
                  <a:pt x="0" y="92000"/>
                </a:cubicBezTo>
                <a:lnTo>
                  <a:pt x="0" y="120000"/>
                </a:lnTo>
                <a:lnTo>
                  <a:pt x="11847" y="120000"/>
                </a:lnTo>
                <a:lnTo>
                  <a:pt x="11847" y="90800"/>
                </a:lnTo>
                <a:lnTo>
                  <a:pt x="15859" y="90800"/>
                </a:lnTo>
                <a:lnTo>
                  <a:pt x="15859" y="120000"/>
                </a:lnTo>
                <a:lnTo>
                  <a:pt x="41273" y="120000"/>
                </a:lnTo>
                <a:lnTo>
                  <a:pt x="41273" y="90800"/>
                </a:lnTo>
                <a:lnTo>
                  <a:pt x="45286" y="90800"/>
                </a:lnTo>
                <a:lnTo>
                  <a:pt x="45286" y="120000"/>
                </a:lnTo>
                <a:lnTo>
                  <a:pt x="57515" y="120000"/>
                </a:lnTo>
                <a:lnTo>
                  <a:pt x="57515" y="92000"/>
                </a:lnTo>
                <a:cubicBezTo>
                  <a:pt x="57515" y="87600"/>
                  <a:pt x="56178" y="83400"/>
                  <a:pt x="53885" y="80000"/>
                </a:cubicBezTo>
                <a:cubicBezTo>
                  <a:pt x="53885" y="80000"/>
                  <a:pt x="53885" y="80000"/>
                  <a:pt x="53885" y="80000"/>
                </a:cubicBezTo>
                <a:close/>
                <a:moveTo>
                  <a:pt x="99936" y="70800"/>
                </a:moveTo>
                <a:lnTo>
                  <a:pt x="99936" y="70800"/>
                </a:lnTo>
                <a:lnTo>
                  <a:pt x="82738" y="70800"/>
                </a:lnTo>
                <a:cubicBezTo>
                  <a:pt x="81974" y="70800"/>
                  <a:pt x="81401" y="70800"/>
                  <a:pt x="80828" y="71000"/>
                </a:cubicBezTo>
                <a:cubicBezTo>
                  <a:pt x="80636" y="71000"/>
                  <a:pt x="80445" y="71000"/>
                  <a:pt x="80254" y="71000"/>
                </a:cubicBezTo>
                <a:cubicBezTo>
                  <a:pt x="79872" y="71000"/>
                  <a:pt x="79299" y="71200"/>
                  <a:pt x="78917" y="71200"/>
                </a:cubicBezTo>
                <a:cubicBezTo>
                  <a:pt x="78726" y="71200"/>
                  <a:pt x="78535" y="71200"/>
                  <a:pt x="78343" y="71400"/>
                </a:cubicBezTo>
                <a:cubicBezTo>
                  <a:pt x="77961" y="71400"/>
                  <a:pt x="77388" y="71600"/>
                  <a:pt x="77006" y="71600"/>
                </a:cubicBezTo>
                <a:cubicBezTo>
                  <a:pt x="73949" y="72600"/>
                  <a:pt x="71273" y="74200"/>
                  <a:pt x="68980" y="76400"/>
                </a:cubicBezTo>
                <a:cubicBezTo>
                  <a:pt x="68980" y="76400"/>
                  <a:pt x="68980" y="76600"/>
                  <a:pt x="68980" y="76600"/>
                </a:cubicBezTo>
                <a:cubicBezTo>
                  <a:pt x="68407" y="77000"/>
                  <a:pt x="68025" y="77600"/>
                  <a:pt x="67452" y="78000"/>
                </a:cubicBezTo>
                <a:cubicBezTo>
                  <a:pt x="67452" y="78200"/>
                  <a:pt x="67452" y="78200"/>
                  <a:pt x="67452" y="78200"/>
                </a:cubicBezTo>
                <a:cubicBezTo>
                  <a:pt x="64394" y="82000"/>
                  <a:pt x="62484" y="86600"/>
                  <a:pt x="62484" y="92000"/>
                </a:cubicBezTo>
                <a:lnTo>
                  <a:pt x="62484" y="120000"/>
                </a:lnTo>
                <a:lnTo>
                  <a:pt x="74331" y="120000"/>
                </a:lnTo>
                <a:lnTo>
                  <a:pt x="74331" y="90800"/>
                </a:lnTo>
                <a:lnTo>
                  <a:pt x="78343" y="90800"/>
                </a:lnTo>
                <a:lnTo>
                  <a:pt x="78343" y="120000"/>
                </a:lnTo>
                <a:lnTo>
                  <a:pt x="103757" y="120000"/>
                </a:lnTo>
                <a:lnTo>
                  <a:pt x="103757" y="90800"/>
                </a:lnTo>
                <a:lnTo>
                  <a:pt x="107770" y="90800"/>
                </a:lnTo>
                <a:lnTo>
                  <a:pt x="107770" y="120000"/>
                </a:lnTo>
                <a:lnTo>
                  <a:pt x="120000" y="120000"/>
                </a:lnTo>
                <a:lnTo>
                  <a:pt x="120000" y="92000"/>
                </a:lnTo>
                <a:cubicBezTo>
                  <a:pt x="120000" y="80200"/>
                  <a:pt x="111019" y="70800"/>
                  <a:pt x="99936" y="70800"/>
                </a:cubicBezTo>
                <a:close/>
                <a:moveTo>
                  <a:pt x="28662" y="68000"/>
                </a:moveTo>
                <a:lnTo>
                  <a:pt x="28662" y="68000"/>
                </a:lnTo>
                <a:cubicBezTo>
                  <a:pt x="30382" y="68000"/>
                  <a:pt x="31910" y="67600"/>
                  <a:pt x="33439" y="67000"/>
                </a:cubicBezTo>
                <a:cubicBezTo>
                  <a:pt x="33439" y="67000"/>
                  <a:pt x="33439" y="67000"/>
                  <a:pt x="33630" y="67000"/>
                </a:cubicBezTo>
                <a:cubicBezTo>
                  <a:pt x="34203" y="66800"/>
                  <a:pt x="34968" y="66400"/>
                  <a:pt x="35541" y="66000"/>
                </a:cubicBezTo>
                <a:cubicBezTo>
                  <a:pt x="35541" y="66000"/>
                  <a:pt x="35541" y="66000"/>
                  <a:pt x="35541" y="66000"/>
                </a:cubicBezTo>
                <a:cubicBezTo>
                  <a:pt x="36305" y="65600"/>
                  <a:pt x="36878" y="65200"/>
                  <a:pt x="37452" y="64600"/>
                </a:cubicBezTo>
                <a:cubicBezTo>
                  <a:pt x="37452" y="64600"/>
                  <a:pt x="37452" y="64600"/>
                  <a:pt x="37452" y="64600"/>
                </a:cubicBezTo>
                <a:cubicBezTo>
                  <a:pt x="38598" y="63600"/>
                  <a:pt x="39363" y="62400"/>
                  <a:pt x="40127" y="61200"/>
                </a:cubicBezTo>
                <a:cubicBezTo>
                  <a:pt x="40318" y="61000"/>
                  <a:pt x="40318" y="61000"/>
                  <a:pt x="40318" y="61000"/>
                </a:cubicBezTo>
                <a:cubicBezTo>
                  <a:pt x="40700" y="60400"/>
                  <a:pt x="40891" y="59600"/>
                  <a:pt x="41273" y="59000"/>
                </a:cubicBezTo>
                <a:cubicBezTo>
                  <a:pt x="41273" y="59000"/>
                  <a:pt x="41273" y="58800"/>
                  <a:pt x="41273" y="58600"/>
                </a:cubicBezTo>
                <a:cubicBezTo>
                  <a:pt x="41464" y="58000"/>
                  <a:pt x="41656" y="57400"/>
                  <a:pt x="41847" y="56600"/>
                </a:cubicBezTo>
                <a:cubicBezTo>
                  <a:pt x="41847" y="56600"/>
                  <a:pt x="41847" y="56400"/>
                  <a:pt x="41847" y="56400"/>
                </a:cubicBezTo>
                <a:cubicBezTo>
                  <a:pt x="42038" y="55600"/>
                  <a:pt x="42038" y="54800"/>
                  <a:pt x="42038" y="54000"/>
                </a:cubicBezTo>
                <a:cubicBezTo>
                  <a:pt x="42038" y="53400"/>
                  <a:pt x="42038" y="52800"/>
                  <a:pt x="42038" y="52200"/>
                </a:cubicBezTo>
                <a:cubicBezTo>
                  <a:pt x="41847" y="52000"/>
                  <a:pt x="41847" y="51800"/>
                  <a:pt x="41847" y="51600"/>
                </a:cubicBezTo>
                <a:cubicBezTo>
                  <a:pt x="41847" y="51000"/>
                  <a:pt x="41656" y="50600"/>
                  <a:pt x="41464" y="50000"/>
                </a:cubicBezTo>
                <a:cubicBezTo>
                  <a:pt x="41464" y="50000"/>
                  <a:pt x="41464" y="50000"/>
                  <a:pt x="41464" y="49800"/>
                </a:cubicBezTo>
                <a:cubicBezTo>
                  <a:pt x="41273" y="49400"/>
                  <a:pt x="41082" y="48800"/>
                  <a:pt x="40891" y="48200"/>
                </a:cubicBezTo>
                <a:cubicBezTo>
                  <a:pt x="40891" y="48000"/>
                  <a:pt x="40700" y="48000"/>
                  <a:pt x="40700" y="47800"/>
                </a:cubicBezTo>
                <a:cubicBezTo>
                  <a:pt x="40509" y="47400"/>
                  <a:pt x="40127" y="46800"/>
                  <a:pt x="39936" y="46200"/>
                </a:cubicBezTo>
                <a:lnTo>
                  <a:pt x="39745" y="46200"/>
                </a:lnTo>
                <a:cubicBezTo>
                  <a:pt x="39554" y="45800"/>
                  <a:pt x="39171" y="45200"/>
                  <a:pt x="38789" y="44800"/>
                </a:cubicBezTo>
                <a:cubicBezTo>
                  <a:pt x="38789" y="44800"/>
                  <a:pt x="38598" y="44600"/>
                  <a:pt x="38598" y="44600"/>
                </a:cubicBezTo>
                <a:cubicBezTo>
                  <a:pt x="38216" y="44200"/>
                  <a:pt x="37834" y="43800"/>
                  <a:pt x="37261" y="43400"/>
                </a:cubicBezTo>
                <a:cubicBezTo>
                  <a:pt x="37261" y="43400"/>
                  <a:pt x="37261" y="43400"/>
                  <a:pt x="37261" y="43400"/>
                </a:cubicBezTo>
                <a:cubicBezTo>
                  <a:pt x="36878" y="43000"/>
                  <a:pt x="36305" y="42600"/>
                  <a:pt x="35923" y="42200"/>
                </a:cubicBezTo>
                <a:cubicBezTo>
                  <a:pt x="35732" y="42200"/>
                  <a:pt x="35732" y="42200"/>
                  <a:pt x="35541" y="42000"/>
                </a:cubicBezTo>
                <a:cubicBezTo>
                  <a:pt x="35159" y="41800"/>
                  <a:pt x="34585" y="41600"/>
                  <a:pt x="34203" y="41200"/>
                </a:cubicBezTo>
                <a:cubicBezTo>
                  <a:pt x="34203" y="41200"/>
                  <a:pt x="34012" y="41200"/>
                  <a:pt x="34012" y="41200"/>
                </a:cubicBezTo>
                <a:cubicBezTo>
                  <a:pt x="32484" y="40400"/>
                  <a:pt x="30573" y="40000"/>
                  <a:pt x="28662" y="40000"/>
                </a:cubicBezTo>
                <a:cubicBezTo>
                  <a:pt x="21401" y="40000"/>
                  <a:pt x="15477" y="46400"/>
                  <a:pt x="15477" y="54000"/>
                </a:cubicBezTo>
                <a:cubicBezTo>
                  <a:pt x="15477" y="61800"/>
                  <a:pt x="21401" y="68000"/>
                  <a:pt x="28662" y="680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8736353" y="4725507"/>
            <a:ext cx="648886" cy="6356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5033" y="71012"/>
                </a:moveTo>
                <a:lnTo>
                  <a:pt x="5033" y="12761"/>
                </a:lnTo>
                <a:cubicBezTo>
                  <a:pt x="5033" y="8644"/>
                  <a:pt x="8255" y="5351"/>
                  <a:pt x="12281" y="5351"/>
                </a:cubicBezTo>
                <a:lnTo>
                  <a:pt x="107516" y="5351"/>
                </a:lnTo>
                <a:cubicBezTo>
                  <a:pt x="111543" y="5351"/>
                  <a:pt x="114765" y="8644"/>
                  <a:pt x="114765" y="12761"/>
                </a:cubicBezTo>
                <a:lnTo>
                  <a:pt x="114765" y="71012"/>
                </a:lnTo>
                <a:cubicBezTo>
                  <a:pt x="114765" y="75128"/>
                  <a:pt x="111543" y="78421"/>
                  <a:pt x="107516" y="78421"/>
                </a:cubicBezTo>
                <a:lnTo>
                  <a:pt x="12281" y="78421"/>
                </a:lnTo>
                <a:cubicBezTo>
                  <a:pt x="8255" y="78421"/>
                  <a:pt x="5033" y="75128"/>
                  <a:pt x="5033" y="71012"/>
                </a:cubicBezTo>
                <a:close/>
                <a:moveTo>
                  <a:pt x="107516" y="83567"/>
                </a:moveTo>
                <a:cubicBezTo>
                  <a:pt x="114362" y="83567"/>
                  <a:pt x="120000" y="78010"/>
                  <a:pt x="120000" y="71012"/>
                </a:cubicBezTo>
                <a:lnTo>
                  <a:pt x="120000" y="12761"/>
                </a:lnTo>
                <a:cubicBezTo>
                  <a:pt x="120000" y="5763"/>
                  <a:pt x="114362" y="0"/>
                  <a:pt x="107516" y="0"/>
                </a:cubicBezTo>
                <a:lnTo>
                  <a:pt x="12281" y="0"/>
                </a:lnTo>
                <a:cubicBezTo>
                  <a:pt x="5436" y="0"/>
                  <a:pt x="0" y="5763"/>
                  <a:pt x="0" y="12761"/>
                </a:cubicBezTo>
                <a:lnTo>
                  <a:pt x="0" y="71012"/>
                </a:lnTo>
                <a:cubicBezTo>
                  <a:pt x="0" y="78010"/>
                  <a:pt x="5436" y="83567"/>
                  <a:pt x="12281" y="83567"/>
                </a:cubicBezTo>
                <a:lnTo>
                  <a:pt x="49328" y="83567"/>
                </a:lnTo>
                <a:lnTo>
                  <a:pt x="49328" y="95094"/>
                </a:lnTo>
                <a:lnTo>
                  <a:pt x="12281" y="95094"/>
                </a:lnTo>
                <a:cubicBezTo>
                  <a:pt x="5436" y="95094"/>
                  <a:pt x="0" y="100857"/>
                  <a:pt x="0" y="107855"/>
                </a:cubicBezTo>
                <a:lnTo>
                  <a:pt x="0" y="117324"/>
                </a:lnTo>
                <a:cubicBezTo>
                  <a:pt x="0" y="118765"/>
                  <a:pt x="1006" y="120000"/>
                  <a:pt x="2416" y="120000"/>
                </a:cubicBezTo>
                <a:lnTo>
                  <a:pt x="117382" y="120000"/>
                </a:lnTo>
                <a:cubicBezTo>
                  <a:pt x="118791" y="120000"/>
                  <a:pt x="120000" y="118765"/>
                  <a:pt x="120000" y="117324"/>
                </a:cubicBezTo>
                <a:lnTo>
                  <a:pt x="120000" y="107855"/>
                </a:lnTo>
                <a:cubicBezTo>
                  <a:pt x="120000" y="100857"/>
                  <a:pt x="114362" y="95094"/>
                  <a:pt x="107516" y="95094"/>
                </a:cubicBezTo>
                <a:lnTo>
                  <a:pt x="70671" y="95094"/>
                </a:lnTo>
                <a:lnTo>
                  <a:pt x="70671" y="83567"/>
                </a:lnTo>
                <a:lnTo>
                  <a:pt x="107516" y="83567"/>
                </a:lnTo>
                <a:close/>
                <a:moveTo>
                  <a:pt x="109530" y="71012"/>
                </a:moveTo>
                <a:lnTo>
                  <a:pt x="109530" y="12761"/>
                </a:lnTo>
                <a:cubicBezTo>
                  <a:pt x="109530" y="11526"/>
                  <a:pt x="108724" y="10703"/>
                  <a:pt x="107516" y="10703"/>
                </a:cubicBezTo>
                <a:lnTo>
                  <a:pt x="12281" y="10703"/>
                </a:lnTo>
                <a:cubicBezTo>
                  <a:pt x="11275" y="10703"/>
                  <a:pt x="10268" y="11526"/>
                  <a:pt x="10268" y="12761"/>
                </a:cubicBezTo>
                <a:lnTo>
                  <a:pt x="10268" y="71012"/>
                </a:lnTo>
                <a:cubicBezTo>
                  <a:pt x="10268" y="72041"/>
                  <a:pt x="11275" y="73070"/>
                  <a:pt x="12281" y="73070"/>
                </a:cubicBezTo>
                <a:lnTo>
                  <a:pt x="107516" y="73070"/>
                </a:lnTo>
                <a:cubicBezTo>
                  <a:pt x="108724" y="73070"/>
                  <a:pt x="109530" y="72041"/>
                  <a:pt x="109530" y="710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10051849" y="4685941"/>
            <a:ext cx="772859" cy="714831"/>
            <a:chOff x="2438399" y="4906962"/>
            <a:chExt cx="465136" cy="430213"/>
          </a:xfrm>
        </p:grpSpPr>
        <p:sp>
          <p:nvSpPr>
            <p:cNvPr id="486" name="Shape 486"/>
            <p:cNvSpPr/>
            <p:nvPr/>
          </p:nvSpPr>
          <p:spPr>
            <a:xfrm>
              <a:off x="2438399" y="5080001"/>
              <a:ext cx="230186" cy="23177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34529" y="81246"/>
                  </a:moveTo>
                  <a:cubicBezTo>
                    <a:pt x="34871" y="72067"/>
                    <a:pt x="50940" y="50651"/>
                    <a:pt x="58803" y="40453"/>
                  </a:cubicBezTo>
                  <a:lnTo>
                    <a:pt x="80000" y="51331"/>
                  </a:lnTo>
                  <a:lnTo>
                    <a:pt x="64273" y="0"/>
                  </a:lnTo>
                  <a:lnTo>
                    <a:pt x="341" y="10538"/>
                  </a:lnTo>
                  <a:lnTo>
                    <a:pt x="19145" y="20396"/>
                  </a:lnTo>
                  <a:cubicBezTo>
                    <a:pt x="14700" y="26175"/>
                    <a:pt x="8205" y="35354"/>
                    <a:pt x="4786" y="41813"/>
                  </a:cubicBezTo>
                  <a:cubicBezTo>
                    <a:pt x="0" y="52351"/>
                    <a:pt x="4786" y="58470"/>
                    <a:pt x="9914" y="68328"/>
                  </a:cubicBezTo>
                  <a:cubicBezTo>
                    <a:pt x="15042" y="78186"/>
                    <a:pt x="41025" y="112861"/>
                    <a:pt x="41025" y="112861"/>
                  </a:cubicBezTo>
                  <a:cubicBezTo>
                    <a:pt x="41025" y="112861"/>
                    <a:pt x="34188" y="93824"/>
                    <a:pt x="34529" y="81246"/>
                  </a:cubicBezTo>
                  <a:close/>
                  <a:moveTo>
                    <a:pt x="114188" y="72747"/>
                  </a:moveTo>
                  <a:lnTo>
                    <a:pt x="114188" y="72747"/>
                  </a:lnTo>
                  <a:lnTo>
                    <a:pt x="45128" y="75127"/>
                  </a:lnTo>
                  <a:cubicBezTo>
                    <a:pt x="45128" y="75127"/>
                    <a:pt x="39316" y="77847"/>
                    <a:pt x="42735" y="95864"/>
                  </a:cubicBezTo>
                  <a:cubicBezTo>
                    <a:pt x="45470" y="109461"/>
                    <a:pt x="49230" y="115580"/>
                    <a:pt x="49230" y="115580"/>
                  </a:cubicBezTo>
                  <a:cubicBezTo>
                    <a:pt x="49230" y="115580"/>
                    <a:pt x="51623" y="119660"/>
                    <a:pt x="63247" y="120000"/>
                  </a:cubicBezTo>
                  <a:cubicBezTo>
                    <a:pt x="73162" y="120000"/>
                    <a:pt x="119999" y="117280"/>
                    <a:pt x="119999" y="117280"/>
                  </a:cubicBezTo>
                  <a:lnTo>
                    <a:pt x="114188" y="72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522536" y="4906962"/>
              <a:ext cx="295275" cy="1619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59200" y="20404"/>
                  </a:moveTo>
                  <a:cubicBezTo>
                    <a:pt x="65333" y="28178"/>
                    <a:pt x="72800" y="65101"/>
                    <a:pt x="76000" y="82591"/>
                  </a:cubicBezTo>
                  <a:lnTo>
                    <a:pt x="60266" y="98137"/>
                  </a:lnTo>
                  <a:lnTo>
                    <a:pt x="106933" y="109797"/>
                  </a:lnTo>
                  <a:lnTo>
                    <a:pt x="120000" y="39352"/>
                  </a:lnTo>
                  <a:lnTo>
                    <a:pt x="105866" y="53441"/>
                  </a:lnTo>
                  <a:cubicBezTo>
                    <a:pt x="103733" y="43238"/>
                    <a:pt x="100533" y="27692"/>
                    <a:pt x="97600" y="18461"/>
                  </a:cubicBezTo>
                  <a:cubicBezTo>
                    <a:pt x="92533" y="3886"/>
                    <a:pt x="86666" y="4858"/>
                    <a:pt x="78133" y="2429"/>
                  </a:cubicBezTo>
                  <a:cubicBezTo>
                    <a:pt x="69333" y="0"/>
                    <a:pt x="35733" y="1457"/>
                    <a:pt x="35733" y="1457"/>
                  </a:cubicBezTo>
                  <a:cubicBezTo>
                    <a:pt x="35733" y="1457"/>
                    <a:pt x="51200" y="9230"/>
                    <a:pt x="59200" y="20404"/>
                  </a:cubicBezTo>
                  <a:close/>
                  <a:moveTo>
                    <a:pt x="31733" y="120000"/>
                  </a:moveTo>
                  <a:lnTo>
                    <a:pt x="31733" y="120000"/>
                  </a:lnTo>
                  <a:lnTo>
                    <a:pt x="58933" y="37894"/>
                  </a:lnTo>
                  <a:cubicBezTo>
                    <a:pt x="58933" y="37894"/>
                    <a:pt x="59466" y="29149"/>
                    <a:pt x="46133" y="17975"/>
                  </a:cubicBezTo>
                  <a:cubicBezTo>
                    <a:pt x="36266" y="9230"/>
                    <a:pt x="30666" y="8744"/>
                    <a:pt x="30666" y="8744"/>
                  </a:cubicBezTo>
                  <a:cubicBezTo>
                    <a:pt x="30666" y="8744"/>
                    <a:pt x="26666" y="8259"/>
                    <a:pt x="21866" y="21376"/>
                  </a:cubicBezTo>
                  <a:cubicBezTo>
                    <a:pt x="17600" y="33036"/>
                    <a:pt x="0" y="89878"/>
                    <a:pt x="0" y="89878"/>
                  </a:cubicBezTo>
                  <a:lnTo>
                    <a:pt x="31733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692399" y="5038726"/>
              <a:ext cx="211136" cy="298450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4814" y="69403"/>
                  </a:moveTo>
                  <a:cubicBezTo>
                    <a:pt x="85925" y="73112"/>
                    <a:pt x="56296" y="71258"/>
                    <a:pt x="42222" y="70198"/>
                  </a:cubicBezTo>
                  <a:lnTo>
                    <a:pt x="38888" y="52450"/>
                  </a:lnTo>
                  <a:lnTo>
                    <a:pt x="0" y="87682"/>
                  </a:lnTo>
                  <a:lnTo>
                    <a:pt x="50740" y="119999"/>
                  </a:lnTo>
                  <a:lnTo>
                    <a:pt x="48148" y="103841"/>
                  </a:lnTo>
                  <a:cubicBezTo>
                    <a:pt x="56296" y="104370"/>
                    <a:pt x="68888" y="104900"/>
                    <a:pt x="76666" y="104370"/>
                  </a:cubicBezTo>
                  <a:cubicBezTo>
                    <a:pt x="89629" y="103311"/>
                    <a:pt x="92222" y="97748"/>
                    <a:pt x="98148" y="90331"/>
                  </a:cubicBezTo>
                  <a:cubicBezTo>
                    <a:pt x="104074" y="83178"/>
                    <a:pt x="120000" y="52450"/>
                    <a:pt x="120000" y="52450"/>
                  </a:cubicBezTo>
                  <a:cubicBezTo>
                    <a:pt x="120000" y="52450"/>
                    <a:pt x="106666" y="64370"/>
                    <a:pt x="94814" y="69403"/>
                  </a:cubicBezTo>
                  <a:close/>
                  <a:moveTo>
                    <a:pt x="37777" y="21721"/>
                  </a:moveTo>
                  <a:lnTo>
                    <a:pt x="37777" y="21721"/>
                  </a:lnTo>
                  <a:lnTo>
                    <a:pt x="82592" y="65165"/>
                  </a:lnTo>
                  <a:cubicBezTo>
                    <a:pt x="82592" y="65165"/>
                    <a:pt x="88518" y="67549"/>
                    <a:pt x="103333" y="58013"/>
                  </a:cubicBezTo>
                  <a:cubicBezTo>
                    <a:pt x="114074" y="50860"/>
                    <a:pt x="117407" y="46092"/>
                    <a:pt x="117407" y="46092"/>
                  </a:cubicBezTo>
                  <a:cubicBezTo>
                    <a:pt x="117407" y="46092"/>
                    <a:pt x="119629" y="42649"/>
                    <a:pt x="112962" y="35496"/>
                  </a:cubicBezTo>
                  <a:cubicBezTo>
                    <a:pt x="106666" y="28609"/>
                    <a:pt x="75185" y="0"/>
                    <a:pt x="75185" y="0"/>
                  </a:cubicBezTo>
                  <a:lnTo>
                    <a:pt x="37777" y="217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89" name="Shape 489"/>
          <p:cNvSpPr/>
          <p:nvPr/>
        </p:nvSpPr>
        <p:spPr>
          <a:xfrm>
            <a:off x="10191649" y="5712128"/>
            <a:ext cx="575029" cy="741207"/>
          </a:xfrm>
          <a:custGeom>
            <a:avLst/>
            <a:gdLst/>
            <a:ahLst/>
            <a:cxnLst/>
            <a:pathLst>
              <a:path w="120000" h="120000" extrusionOk="0">
                <a:moveTo>
                  <a:pt x="72865" y="75110"/>
                </a:moveTo>
                <a:cubicBezTo>
                  <a:pt x="79696" y="72989"/>
                  <a:pt x="85616" y="69278"/>
                  <a:pt x="89715" y="63976"/>
                </a:cubicBezTo>
                <a:cubicBezTo>
                  <a:pt x="95863" y="55846"/>
                  <a:pt x="95863" y="46303"/>
                  <a:pt x="90626" y="38350"/>
                </a:cubicBezTo>
                <a:cubicBezTo>
                  <a:pt x="86072" y="40294"/>
                  <a:pt x="81518" y="41708"/>
                  <a:pt x="77419" y="42238"/>
                </a:cubicBezTo>
                <a:cubicBezTo>
                  <a:pt x="77191" y="43298"/>
                  <a:pt x="76963" y="44182"/>
                  <a:pt x="76280" y="45066"/>
                </a:cubicBezTo>
                <a:cubicBezTo>
                  <a:pt x="73320" y="48600"/>
                  <a:pt x="67400" y="49837"/>
                  <a:pt x="62846" y="47717"/>
                </a:cubicBezTo>
                <a:cubicBezTo>
                  <a:pt x="61024" y="46833"/>
                  <a:pt x="59658" y="45773"/>
                  <a:pt x="58975" y="44359"/>
                </a:cubicBezTo>
                <a:cubicBezTo>
                  <a:pt x="58747" y="44182"/>
                  <a:pt x="58519" y="43829"/>
                  <a:pt x="58519" y="43652"/>
                </a:cubicBezTo>
                <a:cubicBezTo>
                  <a:pt x="58519" y="43475"/>
                  <a:pt x="58519" y="43475"/>
                  <a:pt x="58519" y="43475"/>
                </a:cubicBezTo>
                <a:cubicBezTo>
                  <a:pt x="58292" y="43298"/>
                  <a:pt x="58292" y="42945"/>
                  <a:pt x="58292" y="42768"/>
                </a:cubicBezTo>
                <a:cubicBezTo>
                  <a:pt x="58292" y="42768"/>
                  <a:pt x="58292" y="42592"/>
                  <a:pt x="58064" y="42592"/>
                </a:cubicBezTo>
                <a:cubicBezTo>
                  <a:pt x="58064" y="42415"/>
                  <a:pt x="58064" y="42061"/>
                  <a:pt x="58064" y="41885"/>
                </a:cubicBezTo>
                <a:cubicBezTo>
                  <a:pt x="58064" y="41885"/>
                  <a:pt x="58064" y="41708"/>
                  <a:pt x="58064" y="41708"/>
                </a:cubicBezTo>
                <a:cubicBezTo>
                  <a:pt x="58064" y="41531"/>
                  <a:pt x="58064" y="41178"/>
                  <a:pt x="58064" y="40824"/>
                </a:cubicBezTo>
                <a:cubicBezTo>
                  <a:pt x="58064" y="40824"/>
                  <a:pt x="58064" y="40824"/>
                  <a:pt x="58064" y="40824"/>
                </a:cubicBezTo>
                <a:cubicBezTo>
                  <a:pt x="58064" y="40648"/>
                  <a:pt x="58064" y="40294"/>
                  <a:pt x="58064" y="40117"/>
                </a:cubicBezTo>
                <a:cubicBezTo>
                  <a:pt x="58064" y="39941"/>
                  <a:pt x="58064" y="39941"/>
                  <a:pt x="58064" y="39764"/>
                </a:cubicBezTo>
                <a:cubicBezTo>
                  <a:pt x="58292" y="39587"/>
                  <a:pt x="58292" y="39410"/>
                  <a:pt x="58292" y="39234"/>
                </a:cubicBezTo>
                <a:cubicBezTo>
                  <a:pt x="58292" y="39057"/>
                  <a:pt x="58519" y="39057"/>
                  <a:pt x="58519" y="38880"/>
                </a:cubicBezTo>
                <a:cubicBezTo>
                  <a:pt x="58519" y="38703"/>
                  <a:pt x="58519" y="38527"/>
                  <a:pt x="58747" y="38350"/>
                </a:cubicBezTo>
                <a:cubicBezTo>
                  <a:pt x="58747" y="38350"/>
                  <a:pt x="58747" y="38173"/>
                  <a:pt x="58747" y="38173"/>
                </a:cubicBezTo>
                <a:cubicBezTo>
                  <a:pt x="58975" y="37820"/>
                  <a:pt x="59203" y="37643"/>
                  <a:pt x="59430" y="37290"/>
                </a:cubicBezTo>
                <a:cubicBezTo>
                  <a:pt x="59658" y="37113"/>
                  <a:pt x="59886" y="36759"/>
                  <a:pt x="60113" y="36583"/>
                </a:cubicBezTo>
                <a:cubicBezTo>
                  <a:pt x="60796" y="35876"/>
                  <a:pt x="61707" y="35169"/>
                  <a:pt x="62618" y="34639"/>
                </a:cubicBezTo>
                <a:cubicBezTo>
                  <a:pt x="63074" y="35876"/>
                  <a:pt x="63529" y="36936"/>
                  <a:pt x="64440" y="37643"/>
                </a:cubicBezTo>
                <a:cubicBezTo>
                  <a:pt x="69905" y="42768"/>
                  <a:pt x="85616" y="39764"/>
                  <a:pt x="99506" y="30751"/>
                </a:cubicBezTo>
                <a:cubicBezTo>
                  <a:pt x="113396" y="21737"/>
                  <a:pt x="120000" y="10250"/>
                  <a:pt x="114535" y="5125"/>
                </a:cubicBezTo>
                <a:cubicBezTo>
                  <a:pt x="109070" y="0"/>
                  <a:pt x="93358" y="3181"/>
                  <a:pt x="79468" y="12194"/>
                </a:cubicBezTo>
                <a:cubicBezTo>
                  <a:pt x="73320" y="16082"/>
                  <a:pt x="68766" y="20500"/>
                  <a:pt x="65806" y="24742"/>
                </a:cubicBezTo>
                <a:cubicBezTo>
                  <a:pt x="64667" y="24565"/>
                  <a:pt x="63529" y="24388"/>
                  <a:pt x="62390" y="24388"/>
                </a:cubicBezTo>
                <a:lnTo>
                  <a:pt x="62390" y="24388"/>
                </a:lnTo>
                <a:cubicBezTo>
                  <a:pt x="61024" y="24388"/>
                  <a:pt x="59430" y="24388"/>
                  <a:pt x="57836" y="24388"/>
                </a:cubicBezTo>
                <a:cubicBezTo>
                  <a:pt x="57836" y="24388"/>
                  <a:pt x="57836" y="24388"/>
                  <a:pt x="57836" y="24388"/>
                </a:cubicBezTo>
                <a:cubicBezTo>
                  <a:pt x="55559" y="24565"/>
                  <a:pt x="53510" y="24918"/>
                  <a:pt x="51233" y="25449"/>
                </a:cubicBezTo>
                <a:cubicBezTo>
                  <a:pt x="51233" y="25449"/>
                  <a:pt x="51233" y="25449"/>
                  <a:pt x="51233" y="25449"/>
                </a:cubicBezTo>
                <a:cubicBezTo>
                  <a:pt x="49867" y="25625"/>
                  <a:pt x="48500" y="26156"/>
                  <a:pt x="47134" y="26509"/>
                </a:cubicBezTo>
                <a:cubicBezTo>
                  <a:pt x="46907" y="26509"/>
                  <a:pt x="46907" y="26686"/>
                  <a:pt x="46907" y="26686"/>
                </a:cubicBezTo>
                <a:cubicBezTo>
                  <a:pt x="46223" y="26863"/>
                  <a:pt x="45540" y="27039"/>
                  <a:pt x="45085" y="27393"/>
                </a:cubicBezTo>
                <a:cubicBezTo>
                  <a:pt x="44857" y="27393"/>
                  <a:pt x="44857" y="27393"/>
                  <a:pt x="44857" y="27393"/>
                </a:cubicBezTo>
                <a:cubicBezTo>
                  <a:pt x="44174" y="27569"/>
                  <a:pt x="43491" y="27923"/>
                  <a:pt x="43036" y="28100"/>
                </a:cubicBezTo>
                <a:cubicBezTo>
                  <a:pt x="42808" y="28276"/>
                  <a:pt x="42808" y="28276"/>
                  <a:pt x="42808" y="28276"/>
                </a:cubicBezTo>
                <a:cubicBezTo>
                  <a:pt x="42125" y="28630"/>
                  <a:pt x="41669" y="28807"/>
                  <a:pt x="41214" y="29160"/>
                </a:cubicBezTo>
                <a:cubicBezTo>
                  <a:pt x="40986" y="29160"/>
                  <a:pt x="40986" y="29160"/>
                  <a:pt x="40759" y="29337"/>
                </a:cubicBezTo>
                <a:cubicBezTo>
                  <a:pt x="39620" y="29867"/>
                  <a:pt x="38709" y="30574"/>
                  <a:pt x="37571" y="31281"/>
                </a:cubicBezTo>
                <a:cubicBezTo>
                  <a:pt x="37571" y="31458"/>
                  <a:pt x="37343" y="31458"/>
                  <a:pt x="37115" y="31634"/>
                </a:cubicBezTo>
                <a:cubicBezTo>
                  <a:pt x="36888" y="31988"/>
                  <a:pt x="36432" y="32341"/>
                  <a:pt x="35977" y="32518"/>
                </a:cubicBezTo>
                <a:cubicBezTo>
                  <a:pt x="35977" y="32695"/>
                  <a:pt x="35749" y="32695"/>
                  <a:pt x="35749" y="32871"/>
                </a:cubicBezTo>
                <a:cubicBezTo>
                  <a:pt x="35294" y="33225"/>
                  <a:pt x="34838" y="33578"/>
                  <a:pt x="34383" y="34108"/>
                </a:cubicBezTo>
                <a:cubicBezTo>
                  <a:pt x="34155" y="34108"/>
                  <a:pt x="34155" y="34285"/>
                  <a:pt x="33927" y="34285"/>
                </a:cubicBezTo>
                <a:cubicBezTo>
                  <a:pt x="33700" y="34639"/>
                  <a:pt x="33244" y="34992"/>
                  <a:pt x="33017" y="35346"/>
                </a:cubicBezTo>
                <a:cubicBezTo>
                  <a:pt x="32789" y="35522"/>
                  <a:pt x="32789" y="35699"/>
                  <a:pt x="32561" y="35876"/>
                </a:cubicBezTo>
                <a:cubicBezTo>
                  <a:pt x="32333" y="36229"/>
                  <a:pt x="31878" y="36759"/>
                  <a:pt x="31423" y="37290"/>
                </a:cubicBezTo>
                <a:cubicBezTo>
                  <a:pt x="21859" y="49661"/>
                  <a:pt x="27324" y="65743"/>
                  <a:pt x="43263" y="73166"/>
                </a:cubicBezTo>
                <a:lnTo>
                  <a:pt x="41214" y="75994"/>
                </a:lnTo>
                <a:cubicBezTo>
                  <a:pt x="36660" y="73873"/>
                  <a:pt x="33017" y="71222"/>
                  <a:pt x="30056" y="68217"/>
                </a:cubicBezTo>
                <a:lnTo>
                  <a:pt x="3870" y="102503"/>
                </a:lnTo>
                <a:cubicBezTo>
                  <a:pt x="0" y="107628"/>
                  <a:pt x="2049" y="114344"/>
                  <a:pt x="8880" y="117349"/>
                </a:cubicBezTo>
                <a:lnTo>
                  <a:pt x="10018" y="117879"/>
                </a:lnTo>
                <a:cubicBezTo>
                  <a:pt x="14573" y="120000"/>
                  <a:pt x="20037" y="119823"/>
                  <a:pt x="24136" y="117879"/>
                </a:cubicBezTo>
                <a:lnTo>
                  <a:pt x="20721" y="108512"/>
                </a:lnTo>
                <a:lnTo>
                  <a:pt x="35977" y="105154"/>
                </a:lnTo>
                <a:lnTo>
                  <a:pt x="31878" y="94020"/>
                </a:lnTo>
                <a:lnTo>
                  <a:pt x="46451" y="91723"/>
                </a:lnTo>
                <a:lnTo>
                  <a:pt x="57609" y="76701"/>
                </a:lnTo>
                <a:cubicBezTo>
                  <a:pt x="57836" y="76701"/>
                  <a:pt x="57836" y="76701"/>
                  <a:pt x="58064" y="76701"/>
                </a:cubicBezTo>
                <a:cubicBezTo>
                  <a:pt x="58064" y="76701"/>
                  <a:pt x="58292" y="76701"/>
                  <a:pt x="58292" y="76701"/>
                </a:cubicBezTo>
                <a:cubicBezTo>
                  <a:pt x="58747" y="76877"/>
                  <a:pt x="59203" y="76877"/>
                  <a:pt x="59886" y="76877"/>
                </a:cubicBezTo>
                <a:cubicBezTo>
                  <a:pt x="59886" y="76877"/>
                  <a:pt x="60113" y="76877"/>
                  <a:pt x="60113" y="76877"/>
                </a:cubicBezTo>
                <a:cubicBezTo>
                  <a:pt x="60569" y="76877"/>
                  <a:pt x="61252" y="76877"/>
                  <a:pt x="61707" y="76877"/>
                </a:cubicBezTo>
                <a:cubicBezTo>
                  <a:pt x="61707" y="76877"/>
                  <a:pt x="61935" y="76877"/>
                  <a:pt x="61935" y="76877"/>
                </a:cubicBezTo>
                <a:cubicBezTo>
                  <a:pt x="62618" y="76877"/>
                  <a:pt x="63074" y="76701"/>
                  <a:pt x="63757" y="76701"/>
                </a:cubicBezTo>
                <a:cubicBezTo>
                  <a:pt x="63757" y="76701"/>
                  <a:pt x="63757" y="76701"/>
                  <a:pt x="63757" y="76701"/>
                </a:cubicBezTo>
                <a:cubicBezTo>
                  <a:pt x="66944" y="76524"/>
                  <a:pt x="69905" y="75994"/>
                  <a:pt x="72865" y="75110"/>
                </a:cubicBezTo>
                <a:close/>
                <a:moveTo>
                  <a:pt x="68538" y="34992"/>
                </a:moveTo>
                <a:lnTo>
                  <a:pt x="68538" y="34992"/>
                </a:lnTo>
                <a:cubicBezTo>
                  <a:pt x="68083" y="34639"/>
                  <a:pt x="67855" y="34285"/>
                  <a:pt x="67855" y="33578"/>
                </a:cubicBezTo>
                <a:cubicBezTo>
                  <a:pt x="69449" y="33578"/>
                  <a:pt x="71271" y="33932"/>
                  <a:pt x="72865" y="34639"/>
                </a:cubicBezTo>
                <a:cubicBezTo>
                  <a:pt x="73548" y="34992"/>
                  <a:pt x="74231" y="35522"/>
                  <a:pt x="74914" y="35876"/>
                </a:cubicBezTo>
                <a:cubicBezTo>
                  <a:pt x="71726" y="36229"/>
                  <a:pt x="69449" y="35876"/>
                  <a:pt x="68538" y="34992"/>
                </a:cubicBezTo>
                <a:close/>
                <a:moveTo>
                  <a:pt x="82884" y="15375"/>
                </a:moveTo>
                <a:lnTo>
                  <a:pt x="82884" y="15375"/>
                </a:lnTo>
                <a:cubicBezTo>
                  <a:pt x="95407" y="7069"/>
                  <a:pt x="107931" y="5301"/>
                  <a:pt x="110436" y="7776"/>
                </a:cubicBezTo>
                <a:cubicBezTo>
                  <a:pt x="113168" y="10250"/>
                  <a:pt x="108614" y="19440"/>
                  <a:pt x="96091" y="27569"/>
                </a:cubicBezTo>
                <a:cubicBezTo>
                  <a:pt x="92447" y="29867"/>
                  <a:pt x="89032" y="31634"/>
                  <a:pt x="85616" y="33048"/>
                </a:cubicBezTo>
                <a:cubicBezTo>
                  <a:pt x="84933" y="32341"/>
                  <a:pt x="84250" y="31811"/>
                  <a:pt x="83339" y="31104"/>
                </a:cubicBezTo>
                <a:cubicBezTo>
                  <a:pt x="83339" y="31104"/>
                  <a:pt x="83339" y="31104"/>
                  <a:pt x="83339" y="31104"/>
                </a:cubicBezTo>
                <a:cubicBezTo>
                  <a:pt x="83339" y="31104"/>
                  <a:pt x="83339" y="31104"/>
                  <a:pt x="83339" y="31104"/>
                </a:cubicBezTo>
                <a:cubicBezTo>
                  <a:pt x="83111" y="31104"/>
                  <a:pt x="83111" y="30927"/>
                  <a:pt x="82884" y="30927"/>
                </a:cubicBezTo>
                <a:cubicBezTo>
                  <a:pt x="82656" y="30751"/>
                  <a:pt x="82428" y="30574"/>
                  <a:pt x="81973" y="30220"/>
                </a:cubicBezTo>
                <a:cubicBezTo>
                  <a:pt x="81973" y="30220"/>
                  <a:pt x="81745" y="30044"/>
                  <a:pt x="81518" y="30044"/>
                </a:cubicBezTo>
                <a:cubicBezTo>
                  <a:pt x="81290" y="29867"/>
                  <a:pt x="81062" y="29690"/>
                  <a:pt x="80607" y="29513"/>
                </a:cubicBezTo>
                <a:cubicBezTo>
                  <a:pt x="80379" y="29337"/>
                  <a:pt x="80151" y="29160"/>
                  <a:pt x="79924" y="29160"/>
                </a:cubicBezTo>
                <a:cubicBezTo>
                  <a:pt x="79696" y="28983"/>
                  <a:pt x="79468" y="28807"/>
                  <a:pt x="79240" y="28807"/>
                </a:cubicBezTo>
                <a:cubicBezTo>
                  <a:pt x="78785" y="28453"/>
                  <a:pt x="78330" y="28276"/>
                  <a:pt x="77874" y="28100"/>
                </a:cubicBezTo>
                <a:cubicBezTo>
                  <a:pt x="77191" y="27746"/>
                  <a:pt x="76736" y="27569"/>
                  <a:pt x="76053" y="27216"/>
                </a:cubicBezTo>
                <a:cubicBezTo>
                  <a:pt x="76053" y="27216"/>
                  <a:pt x="76053" y="27216"/>
                  <a:pt x="75825" y="27216"/>
                </a:cubicBezTo>
                <a:cubicBezTo>
                  <a:pt x="75370" y="27039"/>
                  <a:pt x="74686" y="26686"/>
                  <a:pt x="74231" y="26509"/>
                </a:cubicBezTo>
                <a:cubicBezTo>
                  <a:pt x="73092" y="26156"/>
                  <a:pt x="72182" y="25979"/>
                  <a:pt x="71271" y="25625"/>
                </a:cubicBezTo>
                <a:cubicBezTo>
                  <a:pt x="73548" y="22444"/>
                  <a:pt x="77419" y="18733"/>
                  <a:pt x="82884" y="15375"/>
                </a:cubicBezTo>
                <a:close/>
                <a:moveTo>
                  <a:pt x="8425" y="104624"/>
                </a:moveTo>
                <a:lnTo>
                  <a:pt x="8425" y="104624"/>
                </a:lnTo>
                <a:lnTo>
                  <a:pt x="28462" y="78468"/>
                </a:lnTo>
                <a:lnTo>
                  <a:pt x="30967" y="79705"/>
                </a:lnTo>
                <a:lnTo>
                  <a:pt x="9335" y="108335"/>
                </a:lnTo>
                <a:cubicBezTo>
                  <a:pt x="8652" y="109219"/>
                  <a:pt x="8197" y="110103"/>
                  <a:pt x="8197" y="110986"/>
                </a:cubicBezTo>
                <a:cubicBezTo>
                  <a:pt x="6831" y="109042"/>
                  <a:pt x="6831" y="106568"/>
                  <a:pt x="8425" y="1046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082745" y="379983"/>
            <a:ext cx="9984188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3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备 用 图 标</a:t>
            </a:r>
            <a:endParaRPr lang="en-US" sz="53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54498"/>
            <a:ext cx="12196799" cy="440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Shape 133"/>
          <p:cNvGrpSpPr/>
          <p:nvPr/>
        </p:nvGrpSpPr>
        <p:grpSpPr>
          <a:xfrm>
            <a:off x="4947444" y="1328709"/>
            <a:ext cx="2301874" cy="2308227"/>
            <a:chOff x="6609209" y="790981"/>
            <a:chExt cx="2301874" cy="2308225"/>
          </a:xfrm>
        </p:grpSpPr>
        <p:sp>
          <p:nvSpPr>
            <p:cNvPr id="134" name="Shape 134"/>
            <p:cNvSpPr/>
            <p:nvPr/>
          </p:nvSpPr>
          <p:spPr>
            <a:xfrm>
              <a:off x="6609209" y="790981"/>
              <a:ext cx="2301874" cy="2308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733034" y="914805"/>
              <a:ext cx="2054225" cy="20589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93103" y="0"/>
                    <a:pt x="120000" y="26860"/>
                    <a:pt x="120000" y="60000"/>
                  </a:cubicBezTo>
                  <a:cubicBezTo>
                    <a:pt x="120000" y="93103"/>
                    <a:pt x="93103" y="120000"/>
                    <a:pt x="60000" y="120000"/>
                  </a:cubicBezTo>
                  <a:cubicBezTo>
                    <a:pt x="26860" y="120000"/>
                    <a:pt x="0" y="93103"/>
                    <a:pt x="0" y="60000"/>
                  </a:cubicBezTo>
                  <a:cubicBezTo>
                    <a:pt x="0" y="26860"/>
                    <a:pt x="26860" y="0"/>
                    <a:pt x="60000" y="0"/>
                  </a:cubicBezTo>
                  <a:close/>
                  <a:moveTo>
                    <a:pt x="60000" y="4065"/>
                  </a:moveTo>
                  <a:cubicBezTo>
                    <a:pt x="90852" y="4065"/>
                    <a:pt x="115898" y="29110"/>
                    <a:pt x="115898" y="60000"/>
                  </a:cubicBezTo>
                  <a:cubicBezTo>
                    <a:pt x="115898" y="90852"/>
                    <a:pt x="90852" y="115898"/>
                    <a:pt x="60000" y="115898"/>
                  </a:cubicBezTo>
                  <a:cubicBezTo>
                    <a:pt x="29110" y="115898"/>
                    <a:pt x="4065" y="90852"/>
                    <a:pt x="4065" y="60000"/>
                  </a:cubicBezTo>
                  <a:cubicBezTo>
                    <a:pt x="4065" y="29110"/>
                    <a:pt x="29110" y="4065"/>
                    <a:pt x="60000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x="2969397" y="3754914"/>
            <a:ext cx="6257969" cy="828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</a:t>
            </a:r>
            <a:endParaRPr lang="en-US" sz="48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2641998" y="4570914"/>
            <a:ext cx="691276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5413862" y="1700808"/>
            <a:ext cx="1369075" cy="132069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1229" y="44779"/>
                </a:moveTo>
                <a:cubicBezTo>
                  <a:pt x="80807" y="45330"/>
                  <a:pt x="80491" y="45772"/>
                  <a:pt x="80175" y="46213"/>
                </a:cubicBezTo>
                <a:cubicBezTo>
                  <a:pt x="80175" y="46323"/>
                  <a:pt x="80175" y="46323"/>
                  <a:pt x="80070" y="46323"/>
                </a:cubicBezTo>
                <a:cubicBezTo>
                  <a:pt x="79859" y="46764"/>
                  <a:pt x="79543" y="47316"/>
                  <a:pt x="79332" y="47757"/>
                </a:cubicBezTo>
                <a:cubicBezTo>
                  <a:pt x="79227" y="47977"/>
                  <a:pt x="79227" y="48088"/>
                  <a:pt x="79122" y="48198"/>
                </a:cubicBezTo>
                <a:cubicBezTo>
                  <a:pt x="78911" y="48750"/>
                  <a:pt x="78700" y="49301"/>
                  <a:pt x="78489" y="49852"/>
                </a:cubicBezTo>
                <a:cubicBezTo>
                  <a:pt x="78489" y="49852"/>
                  <a:pt x="78489" y="49963"/>
                  <a:pt x="78489" y="49963"/>
                </a:cubicBezTo>
                <a:cubicBezTo>
                  <a:pt x="78384" y="50514"/>
                  <a:pt x="78173" y="51066"/>
                  <a:pt x="78068" y="51617"/>
                </a:cubicBezTo>
                <a:cubicBezTo>
                  <a:pt x="78068" y="51838"/>
                  <a:pt x="78068" y="51948"/>
                  <a:pt x="78068" y="52169"/>
                </a:cubicBezTo>
                <a:cubicBezTo>
                  <a:pt x="77963" y="52720"/>
                  <a:pt x="77963" y="53382"/>
                  <a:pt x="77963" y="54044"/>
                </a:cubicBezTo>
                <a:cubicBezTo>
                  <a:pt x="77963" y="54816"/>
                  <a:pt x="77963" y="55588"/>
                  <a:pt x="78068" y="56250"/>
                </a:cubicBezTo>
                <a:cubicBezTo>
                  <a:pt x="78173" y="56360"/>
                  <a:pt x="78173" y="56470"/>
                  <a:pt x="78173" y="56580"/>
                </a:cubicBezTo>
                <a:cubicBezTo>
                  <a:pt x="78279" y="57352"/>
                  <a:pt x="78489" y="58014"/>
                  <a:pt x="78700" y="58676"/>
                </a:cubicBezTo>
                <a:cubicBezTo>
                  <a:pt x="78700" y="58786"/>
                  <a:pt x="78805" y="58897"/>
                  <a:pt x="78805" y="59007"/>
                </a:cubicBezTo>
                <a:cubicBezTo>
                  <a:pt x="79016" y="59669"/>
                  <a:pt x="79332" y="60330"/>
                  <a:pt x="79648" y="60882"/>
                </a:cubicBezTo>
                <a:cubicBezTo>
                  <a:pt x="79754" y="60992"/>
                  <a:pt x="79754" y="61102"/>
                  <a:pt x="79859" y="61213"/>
                </a:cubicBezTo>
                <a:cubicBezTo>
                  <a:pt x="80175" y="61764"/>
                  <a:pt x="80597" y="62426"/>
                  <a:pt x="81018" y="62977"/>
                </a:cubicBezTo>
                <a:cubicBezTo>
                  <a:pt x="81018" y="62977"/>
                  <a:pt x="81018" y="62977"/>
                  <a:pt x="81018" y="62977"/>
                </a:cubicBezTo>
                <a:cubicBezTo>
                  <a:pt x="81545" y="63529"/>
                  <a:pt x="81966" y="64080"/>
                  <a:pt x="82493" y="64522"/>
                </a:cubicBezTo>
                <a:cubicBezTo>
                  <a:pt x="82598" y="64632"/>
                  <a:pt x="82598" y="64632"/>
                  <a:pt x="82598" y="64632"/>
                </a:cubicBezTo>
                <a:cubicBezTo>
                  <a:pt x="83125" y="65183"/>
                  <a:pt x="83757" y="65514"/>
                  <a:pt x="84389" y="65955"/>
                </a:cubicBezTo>
                <a:cubicBezTo>
                  <a:pt x="84389" y="65955"/>
                  <a:pt x="84495" y="66066"/>
                  <a:pt x="84495" y="66066"/>
                </a:cubicBezTo>
                <a:cubicBezTo>
                  <a:pt x="85127" y="66397"/>
                  <a:pt x="85759" y="66727"/>
                  <a:pt x="86391" y="67058"/>
                </a:cubicBezTo>
                <a:cubicBezTo>
                  <a:pt x="86496" y="67058"/>
                  <a:pt x="86496" y="67058"/>
                  <a:pt x="86602" y="67058"/>
                </a:cubicBezTo>
                <a:cubicBezTo>
                  <a:pt x="88077" y="67610"/>
                  <a:pt x="89657" y="67941"/>
                  <a:pt x="91237" y="67941"/>
                </a:cubicBezTo>
                <a:cubicBezTo>
                  <a:pt x="98612" y="67941"/>
                  <a:pt x="104618" y="61654"/>
                  <a:pt x="104618" y="54044"/>
                </a:cubicBezTo>
                <a:cubicBezTo>
                  <a:pt x="104618" y="46323"/>
                  <a:pt x="98612" y="40036"/>
                  <a:pt x="91237" y="40036"/>
                </a:cubicBezTo>
                <a:cubicBezTo>
                  <a:pt x="89341" y="40036"/>
                  <a:pt x="87550" y="40477"/>
                  <a:pt x="85970" y="41250"/>
                </a:cubicBezTo>
                <a:cubicBezTo>
                  <a:pt x="85970" y="41250"/>
                  <a:pt x="85970" y="41250"/>
                  <a:pt x="85970" y="41250"/>
                </a:cubicBezTo>
                <a:cubicBezTo>
                  <a:pt x="85864" y="41250"/>
                  <a:pt x="85864" y="41250"/>
                  <a:pt x="85759" y="41250"/>
                </a:cubicBezTo>
                <a:cubicBezTo>
                  <a:pt x="85338" y="41470"/>
                  <a:pt x="84916" y="41801"/>
                  <a:pt x="84495" y="42022"/>
                </a:cubicBezTo>
                <a:cubicBezTo>
                  <a:pt x="84284" y="42132"/>
                  <a:pt x="84179" y="42132"/>
                  <a:pt x="84073" y="42242"/>
                </a:cubicBezTo>
                <a:cubicBezTo>
                  <a:pt x="83652" y="42573"/>
                  <a:pt x="83125" y="42904"/>
                  <a:pt x="82704" y="43235"/>
                </a:cubicBezTo>
                <a:cubicBezTo>
                  <a:pt x="82704" y="43345"/>
                  <a:pt x="82598" y="43345"/>
                  <a:pt x="82598" y="43345"/>
                </a:cubicBezTo>
                <a:cubicBezTo>
                  <a:pt x="82177" y="43786"/>
                  <a:pt x="81861" y="44117"/>
                  <a:pt x="81439" y="44558"/>
                </a:cubicBezTo>
                <a:cubicBezTo>
                  <a:pt x="81439" y="44669"/>
                  <a:pt x="81334" y="44779"/>
                  <a:pt x="81229" y="44779"/>
                </a:cubicBezTo>
                <a:close/>
                <a:moveTo>
                  <a:pt x="60052" y="27904"/>
                </a:moveTo>
                <a:lnTo>
                  <a:pt x="60052" y="27904"/>
                </a:lnTo>
                <a:cubicBezTo>
                  <a:pt x="67322" y="27904"/>
                  <a:pt x="73327" y="21617"/>
                  <a:pt x="73327" y="14007"/>
                </a:cubicBezTo>
                <a:cubicBezTo>
                  <a:pt x="73327" y="6286"/>
                  <a:pt x="67322" y="0"/>
                  <a:pt x="60052" y="0"/>
                </a:cubicBezTo>
                <a:cubicBezTo>
                  <a:pt x="52677" y="0"/>
                  <a:pt x="46672" y="6286"/>
                  <a:pt x="46672" y="14007"/>
                </a:cubicBezTo>
                <a:cubicBezTo>
                  <a:pt x="46672" y="21617"/>
                  <a:pt x="52677" y="27904"/>
                  <a:pt x="60052" y="27904"/>
                </a:cubicBezTo>
                <a:close/>
                <a:moveTo>
                  <a:pt x="72484" y="67169"/>
                </a:moveTo>
                <a:lnTo>
                  <a:pt x="72484" y="67169"/>
                </a:lnTo>
                <a:lnTo>
                  <a:pt x="72484" y="56580"/>
                </a:lnTo>
                <a:cubicBezTo>
                  <a:pt x="72379" y="55698"/>
                  <a:pt x="72273" y="54816"/>
                  <a:pt x="72273" y="54044"/>
                </a:cubicBezTo>
                <a:cubicBezTo>
                  <a:pt x="72273" y="53161"/>
                  <a:pt x="72379" y="52279"/>
                  <a:pt x="72484" y="51507"/>
                </a:cubicBezTo>
                <a:lnTo>
                  <a:pt x="72484" y="50845"/>
                </a:lnTo>
                <a:lnTo>
                  <a:pt x="72589" y="50845"/>
                </a:lnTo>
                <a:cubicBezTo>
                  <a:pt x="73538" y="44669"/>
                  <a:pt x="77225" y="39375"/>
                  <a:pt x="82388" y="36507"/>
                </a:cubicBezTo>
                <a:cubicBezTo>
                  <a:pt x="78805" y="32977"/>
                  <a:pt x="73959" y="30772"/>
                  <a:pt x="68586" y="30772"/>
                </a:cubicBezTo>
                <a:lnTo>
                  <a:pt x="51413" y="30772"/>
                </a:lnTo>
                <a:cubicBezTo>
                  <a:pt x="46040" y="30772"/>
                  <a:pt x="41194" y="32977"/>
                  <a:pt x="37611" y="36507"/>
                </a:cubicBezTo>
                <a:cubicBezTo>
                  <a:pt x="43617" y="39816"/>
                  <a:pt x="47726" y="46433"/>
                  <a:pt x="47726" y="54044"/>
                </a:cubicBezTo>
                <a:cubicBezTo>
                  <a:pt x="47726" y="55588"/>
                  <a:pt x="47515" y="57132"/>
                  <a:pt x="47199" y="58566"/>
                </a:cubicBezTo>
                <a:lnTo>
                  <a:pt x="47199" y="67058"/>
                </a:lnTo>
                <a:cubicBezTo>
                  <a:pt x="52677" y="69375"/>
                  <a:pt x="57208" y="73676"/>
                  <a:pt x="60052" y="79191"/>
                </a:cubicBezTo>
                <a:cubicBezTo>
                  <a:pt x="62686" y="73786"/>
                  <a:pt x="67216" y="69595"/>
                  <a:pt x="72484" y="67169"/>
                </a:cubicBezTo>
                <a:close/>
                <a:moveTo>
                  <a:pt x="53942" y="79963"/>
                </a:moveTo>
                <a:lnTo>
                  <a:pt x="53942" y="79963"/>
                </a:lnTo>
                <a:cubicBezTo>
                  <a:pt x="53520" y="79301"/>
                  <a:pt x="53099" y="78750"/>
                  <a:pt x="52572" y="78198"/>
                </a:cubicBezTo>
                <a:cubicBezTo>
                  <a:pt x="52572" y="78088"/>
                  <a:pt x="52467" y="77977"/>
                  <a:pt x="52361" y="77977"/>
                </a:cubicBezTo>
                <a:cubicBezTo>
                  <a:pt x="51940" y="77426"/>
                  <a:pt x="51518" y="76985"/>
                  <a:pt x="50992" y="76433"/>
                </a:cubicBezTo>
                <a:cubicBezTo>
                  <a:pt x="50992" y="76433"/>
                  <a:pt x="50886" y="76323"/>
                  <a:pt x="50781" y="76213"/>
                </a:cubicBezTo>
                <a:cubicBezTo>
                  <a:pt x="50254" y="75772"/>
                  <a:pt x="49833" y="75330"/>
                  <a:pt x="49201" y="74889"/>
                </a:cubicBezTo>
                <a:cubicBezTo>
                  <a:pt x="49201" y="74889"/>
                  <a:pt x="49095" y="74889"/>
                  <a:pt x="49095" y="74779"/>
                </a:cubicBezTo>
                <a:cubicBezTo>
                  <a:pt x="47304" y="73455"/>
                  <a:pt x="45197" y="72352"/>
                  <a:pt x="43090" y="71691"/>
                </a:cubicBezTo>
                <a:cubicBezTo>
                  <a:pt x="42563" y="71580"/>
                  <a:pt x="42142" y="71470"/>
                  <a:pt x="41615" y="71360"/>
                </a:cubicBezTo>
                <a:cubicBezTo>
                  <a:pt x="41404" y="71250"/>
                  <a:pt x="41088" y="71250"/>
                  <a:pt x="40877" y="71139"/>
                </a:cubicBezTo>
                <a:cubicBezTo>
                  <a:pt x="40561" y="71139"/>
                  <a:pt x="40140" y="71029"/>
                  <a:pt x="39824" y="71029"/>
                </a:cubicBezTo>
                <a:cubicBezTo>
                  <a:pt x="39613" y="71029"/>
                  <a:pt x="39402" y="70919"/>
                  <a:pt x="39192" y="70919"/>
                </a:cubicBezTo>
                <a:cubicBezTo>
                  <a:pt x="38560" y="70919"/>
                  <a:pt x="37928" y="70808"/>
                  <a:pt x="37401" y="70808"/>
                </a:cubicBezTo>
                <a:lnTo>
                  <a:pt x="20122" y="70808"/>
                </a:lnTo>
                <a:cubicBezTo>
                  <a:pt x="9060" y="70808"/>
                  <a:pt x="0" y="80294"/>
                  <a:pt x="0" y="91875"/>
                </a:cubicBezTo>
                <a:lnTo>
                  <a:pt x="0" y="120000"/>
                </a:lnTo>
                <a:lnTo>
                  <a:pt x="11799" y="120000"/>
                </a:lnTo>
                <a:lnTo>
                  <a:pt x="11799" y="90882"/>
                </a:lnTo>
                <a:lnTo>
                  <a:pt x="15908" y="90882"/>
                </a:lnTo>
                <a:lnTo>
                  <a:pt x="15908" y="120000"/>
                </a:lnTo>
                <a:lnTo>
                  <a:pt x="41194" y="120000"/>
                </a:lnTo>
                <a:lnTo>
                  <a:pt x="41194" y="90882"/>
                </a:lnTo>
                <a:lnTo>
                  <a:pt x="45302" y="90882"/>
                </a:lnTo>
                <a:lnTo>
                  <a:pt x="45302" y="120000"/>
                </a:lnTo>
                <a:lnTo>
                  <a:pt x="57524" y="120000"/>
                </a:lnTo>
                <a:lnTo>
                  <a:pt x="57524" y="91875"/>
                </a:lnTo>
                <a:cubicBezTo>
                  <a:pt x="57524" y="87463"/>
                  <a:pt x="56154" y="83382"/>
                  <a:pt x="53942" y="79963"/>
                </a:cubicBezTo>
                <a:cubicBezTo>
                  <a:pt x="53942" y="79963"/>
                  <a:pt x="53942" y="79963"/>
                  <a:pt x="53942" y="79963"/>
                </a:cubicBezTo>
                <a:close/>
                <a:moveTo>
                  <a:pt x="99877" y="70808"/>
                </a:moveTo>
                <a:lnTo>
                  <a:pt x="99877" y="70808"/>
                </a:lnTo>
                <a:lnTo>
                  <a:pt x="82704" y="70808"/>
                </a:lnTo>
                <a:cubicBezTo>
                  <a:pt x="82071" y="70808"/>
                  <a:pt x="81439" y="70919"/>
                  <a:pt x="80807" y="70919"/>
                </a:cubicBezTo>
                <a:cubicBezTo>
                  <a:pt x="80597" y="70919"/>
                  <a:pt x="80386" y="71029"/>
                  <a:pt x="80175" y="71029"/>
                </a:cubicBezTo>
                <a:cubicBezTo>
                  <a:pt x="79859" y="71029"/>
                  <a:pt x="79438" y="71139"/>
                  <a:pt x="79016" y="71250"/>
                </a:cubicBezTo>
                <a:cubicBezTo>
                  <a:pt x="78805" y="71250"/>
                  <a:pt x="78595" y="71250"/>
                  <a:pt x="78279" y="71360"/>
                </a:cubicBezTo>
                <a:cubicBezTo>
                  <a:pt x="77857" y="71470"/>
                  <a:pt x="77436" y="71580"/>
                  <a:pt x="77014" y="71691"/>
                </a:cubicBezTo>
                <a:cubicBezTo>
                  <a:pt x="74064" y="72573"/>
                  <a:pt x="71220" y="74227"/>
                  <a:pt x="69007" y="76433"/>
                </a:cubicBezTo>
                <a:cubicBezTo>
                  <a:pt x="69007" y="76544"/>
                  <a:pt x="68902" y="76544"/>
                  <a:pt x="68902" y="76544"/>
                </a:cubicBezTo>
                <a:cubicBezTo>
                  <a:pt x="68375" y="76985"/>
                  <a:pt x="67954" y="77536"/>
                  <a:pt x="67532" y="78088"/>
                </a:cubicBezTo>
                <a:cubicBezTo>
                  <a:pt x="67427" y="78088"/>
                  <a:pt x="67427" y="78198"/>
                  <a:pt x="67322" y="78198"/>
                </a:cubicBezTo>
                <a:cubicBezTo>
                  <a:pt x="64372" y="81948"/>
                  <a:pt x="62475" y="86691"/>
                  <a:pt x="62475" y="91875"/>
                </a:cubicBezTo>
                <a:lnTo>
                  <a:pt x="62475" y="120000"/>
                </a:lnTo>
                <a:lnTo>
                  <a:pt x="74275" y="120000"/>
                </a:lnTo>
                <a:lnTo>
                  <a:pt x="74275" y="90882"/>
                </a:lnTo>
                <a:lnTo>
                  <a:pt x="78384" y="90882"/>
                </a:lnTo>
                <a:lnTo>
                  <a:pt x="78384" y="120000"/>
                </a:lnTo>
                <a:lnTo>
                  <a:pt x="103775" y="120000"/>
                </a:lnTo>
                <a:lnTo>
                  <a:pt x="103775" y="90882"/>
                </a:lnTo>
                <a:lnTo>
                  <a:pt x="107884" y="90882"/>
                </a:lnTo>
                <a:lnTo>
                  <a:pt x="107884" y="120000"/>
                </a:lnTo>
                <a:lnTo>
                  <a:pt x="120000" y="120000"/>
                </a:lnTo>
                <a:lnTo>
                  <a:pt x="120000" y="91875"/>
                </a:lnTo>
                <a:cubicBezTo>
                  <a:pt x="120000" y="80294"/>
                  <a:pt x="110939" y="70808"/>
                  <a:pt x="99877" y="70808"/>
                </a:cubicBezTo>
                <a:close/>
                <a:moveTo>
                  <a:pt x="28762" y="67941"/>
                </a:moveTo>
                <a:lnTo>
                  <a:pt x="28762" y="67941"/>
                </a:lnTo>
                <a:cubicBezTo>
                  <a:pt x="30447" y="67941"/>
                  <a:pt x="32028" y="67610"/>
                  <a:pt x="33397" y="67058"/>
                </a:cubicBezTo>
                <a:cubicBezTo>
                  <a:pt x="33503" y="67058"/>
                  <a:pt x="33503" y="67058"/>
                  <a:pt x="33503" y="67058"/>
                </a:cubicBezTo>
                <a:cubicBezTo>
                  <a:pt x="34240" y="66727"/>
                  <a:pt x="34872" y="66397"/>
                  <a:pt x="35504" y="66066"/>
                </a:cubicBezTo>
                <a:cubicBezTo>
                  <a:pt x="35504" y="66066"/>
                  <a:pt x="35610" y="65955"/>
                  <a:pt x="35610" y="65955"/>
                </a:cubicBezTo>
                <a:cubicBezTo>
                  <a:pt x="36242" y="65514"/>
                  <a:pt x="36874" y="65183"/>
                  <a:pt x="37401" y="64632"/>
                </a:cubicBezTo>
                <a:cubicBezTo>
                  <a:pt x="37401" y="64632"/>
                  <a:pt x="37401" y="64632"/>
                  <a:pt x="37401" y="64632"/>
                </a:cubicBezTo>
                <a:cubicBezTo>
                  <a:pt x="38560" y="63639"/>
                  <a:pt x="39402" y="62426"/>
                  <a:pt x="40140" y="61102"/>
                </a:cubicBezTo>
                <a:cubicBezTo>
                  <a:pt x="40245" y="61102"/>
                  <a:pt x="40245" y="60992"/>
                  <a:pt x="40351" y="60882"/>
                </a:cubicBezTo>
                <a:cubicBezTo>
                  <a:pt x="40667" y="60330"/>
                  <a:pt x="40983" y="59669"/>
                  <a:pt x="41194" y="59007"/>
                </a:cubicBezTo>
                <a:cubicBezTo>
                  <a:pt x="41194" y="58897"/>
                  <a:pt x="41299" y="58786"/>
                  <a:pt x="41299" y="58676"/>
                </a:cubicBezTo>
                <a:cubicBezTo>
                  <a:pt x="41510" y="58014"/>
                  <a:pt x="41720" y="57352"/>
                  <a:pt x="41826" y="56580"/>
                </a:cubicBezTo>
                <a:cubicBezTo>
                  <a:pt x="41826" y="56470"/>
                  <a:pt x="41931" y="56360"/>
                  <a:pt x="41931" y="56250"/>
                </a:cubicBezTo>
                <a:cubicBezTo>
                  <a:pt x="42036" y="55588"/>
                  <a:pt x="42036" y="54816"/>
                  <a:pt x="42036" y="54044"/>
                </a:cubicBezTo>
                <a:cubicBezTo>
                  <a:pt x="42036" y="53382"/>
                  <a:pt x="42036" y="52720"/>
                  <a:pt x="41931" y="52058"/>
                </a:cubicBezTo>
                <a:cubicBezTo>
                  <a:pt x="41931" y="51948"/>
                  <a:pt x="41931" y="51838"/>
                  <a:pt x="41931" y="51617"/>
                </a:cubicBezTo>
                <a:cubicBezTo>
                  <a:pt x="41826" y="51066"/>
                  <a:pt x="41615" y="50514"/>
                  <a:pt x="41510" y="49963"/>
                </a:cubicBezTo>
                <a:cubicBezTo>
                  <a:pt x="41510" y="49852"/>
                  <a:pt x="41510" y="49852"/>
                  <a:pt x="41510" y="49852"/>
                </a:cubicBezTo>
                <a:cubicBezTo>
                  <a:pt x="41299" y="49301"/>
                  <a:pt x="41088" y="48750"/>
                  <a:pt x="40877" y="48198"/>
                </a:cubicBezTo>
                <a:cubicBezTo>
                  <a:pt x="40772" y="48088"/>
                  <a:pt x="40772" y="47977"/>
                  <a:pt x="40667" y="47867"/>
                </a:cubicBezTo>
                <a:cubicBezTo>
                  <a:pt x="40456" y="47316"/>
                  <a:pt x="40140" y="46764"/>
                  <a:pt x="39824" y="46213"/>
                </a:cubicBezTo>
                <a:lnTo>
                  <a:pt x="39824" y="46213"/>
                </a:lnTo>
                <a:cubicBezTo>
                  <a:pt x="39508" y="45772"/>
                  <a:pt x="39192" y="45220"/>
                  <a:pt x="38770" y="44779"/>
                </a:cubicBezTo>
                <a:cubicBezTo>
                  <a:pt x="38665" y="44669"/>
                  <a:pt x="38665" y="44669"/>
                  <a:pt x="38560" y="44558"/>
                </a:cubicBezTo>
                <a:cubicBezTo>
                  <a:pt x="38138" y="44117"/>
                  <a:pt x="37717" y="43676"/>
                  <a:pt x="37295" y="43345"/>
                </a:cubicBezTo>
                <a:cubicBezTo>
                  <a:pt x="37295" y="43345"/>
                  <a:pt x="37295" y="43345"/>
                  <a:pt x="37295" y="43345"/>
                </a:cubicBezTo>
                <a:cubicBezTo>
                  <a:pt x="36874" y="42904"/>
                  <a:pt x="36347" y="42573"/>
                  <a:pt x="35926" y="42242"/>
                </a:cubicBezTo>
                <a:cubicBezTo>
                  <a:pt x="35820" y="42132"/>
                  <a:pt x="35715" y="42132"/>
                  <a:pt x="35610" y="42022"/>
                </a:cubicBezTo>
                <a:cubicBezTo>
                  <a:pt x="35188" y="41801"/>
                  <a:pt x="34661" y="41470"/>
                  <a:pt x="34135" y="41250"/>
                </a:cubicBezTo>
                <a:cubicBezTo>
                  <a:pt x="34135" y="41250"/>
                  <a:pt x="34135" y="41250"/>
                  <a:pt x="34029" y="41250"/>
                </a:cubicBezTo>
                <a:cubicBezTo>
                  <a:pt x="32449" y="40477"/>
                  <a:pt x="30658" y="40036"/>
                  <a:pt x="28762" y="40036"/>
                </a:cubicBezTo>
                <a:cubicBezTo>
                  <a:pt x="21387" y="40036"/>
                  <a:pt x="15381" y="46323"/>
                  <a:pt x="15381" y="54044"/>
                </a:cubicBezTo>
                <a:cubicBezTo>
                  <a:pt x="15381" y="61654"/>
                  <a:pt x="21387" y="67941"/>
                  <a:pt x="28762" y="679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01395" y="2073909"/>
            <a:ext cx="2412999" cy="255968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45904" y="5401053"/>
            <a:ext cx="2966276" cy="3975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Yu DUAN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424680" y="1997075"/>
            <a:ext cx="2651125" cy="2636520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321617" y="5401053"/>
            <a:ext cx="2966276" cy="397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Yanqing ZENG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8314689" y="2114550"/>
            <a:ext cx="2439670" cy="2452369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051313" y="5401053"/>
            <a:ext cx="2966276" cy="3975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Yifan ZHENG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2" name="Shape 152" descr="wtf"/>
          <p:cNvPicPr preferRelativeResize="0"/>
          <p:nvPr/>
        </p:nvPicPr>
        <p:blipFill rotWithShape="1">
          <a:blip r:embed="rId1"/>
          <a:srcRect t="9265" b="8824"/>
          <a:stretch>
            <a:fillRect/>
          </a:stretch>
        </p:blipFill>
        <p:spPr>
          <a:xfrm>
            <a:off x="1111250" y="2145030"/>
            <a:ext cx="2235835" cy="239204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Shape 154" descr="138010-11"/>
          <p:cNvPicPr preferRelativeResize="0"/>
          <p:nvPr/>
        </p:nvPicPr>
        <p:blipFill rotWithShape="1">
          <a:blip r:embed="rId2"/>
          <a:srcRect t="8448" b="16932"/>
          <a:stretch>
            <a:fillRect/>
          </a:stretch>
        </p:blipFill>
        <p:spPr>
          <a:xfrm>
            <a:off x="4530089" y="2058034"/>
            <a:ext cx="2473959" cy="251841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" name="图片 0" descr="微信图片_20170911230113"/>
          <p:cNvPicPr>
            <a:picLocks noChangeAspect="1"/>
          </p:cNvPicPr>
          <p:nvPr/>
        </p:nvPicPr>
        <p:blipFill>
          <a:blip r:embed="rId3"/>
          <a:srcRect l="13548" t="11397" r="15658" b="16302"/>
          <a:stretch>
            <a:fillRect/>
          </a:stretch>
        </p:blipFill>
        <p:spPr>
          <a:xfrm>
            <a:off x="8416290" y="2198370"/>
            <a:ext cx="2236470" cy="22840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54498"/>
            <a:ext cx="12196799" cy="440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Shape 160"/>
          <p:cNvGrpSpPr/>
          <p:nvPr/>
        </p:nvGrpSpPr>
        <p:grpSpPr>
          <a:xfrm>
            <a:off x="4947444" y="1328709"/>
            <a:ext cx="2301874" cy="2308227"/>
            <a:chOff x="6609209" y="790981"/>
            <a:chExt cx="2301874" cy="2308225"/>
          </a:xfrm>
        </p:grpSpPr>
        <p:sp>
          <p:nvSpPr>
            <p:cNvPr id="161" name="Shape 161"/>
            <p:cNvSpPr/>
            <p:nvPr/>
          </p:nvSpPr>
          <p:spPr>
            <a:xfrm>
              <a:off x="6609209" y="790981"/>
              <a:ext cx="2301874" cy="2308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733034" y="914805"/>
              <a:ext cx="2054225" cy="20589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93103" y="0"/>
                    <a:pt x="120000" y="26860"/>
                    <a:pt x="120000" y="60000"/>
                  </a:cubicBezTo>
                  <a:cubicBezTo>
                    <a:pt x="120000" y="93103"/>
                    <a:pt x="93103" y="120000"/>
                    <a:pt x="60000" y="120000"/>
                  </a:cubicBezTo>
                  <a:cubicBezTo>
                    <a:pt x="26860" y="120000"/>
                    <a:pt x="0" y="93103"/>
                    <a:pt x="0" y="60000"/>
                  </a:cubicBezTo>
                  <a:cubicBezTo>
                    <a:pt x="0" y="26860"/>
                    <a:pt x="26860" y="0"/>
                    <a:pt x="60000" y="0"/>
                  </a:cubicBezTo>
                  <a:close/>
                  <a:moveTo>
                    <a:pt x="60000" y="4065"/>
                  </a:moveTo>
                  <a:cubicBezTo>
                    <a:pt x="90852" y="4065"/>
                    <a:pt x="115898" y="29110"/>
                    <a:pt x="115898" y="60000"/>
                  </a:cubicBezTo>
                  <a:cubicBezTo>
                    <a:pt x="115898" y="90852"/>
                    <a:pt x="90852" y="115898"/>
                    <a:pt x="60000" y="115898"/>
                  </a:cubicBezTo>
                  <a:cubicBezTo>
                    <a:pt x="29110" y="115898"/>
                    <a:pt x="4065" y="90852"/>
                    <a:pt x="4065" y="60000"/>
                  </a:cubicBezTo>
                  <a:cubicBezTo>
                    <a:pt x="4065" y="29110"/>
                    <a:pt x="29110" y="4065"/>
                    <a:pt x="60000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3" name="Shape 163"/>
          <p:cNvSpPr txBox="1"/>
          <p:nvPr/>
        </p:nvSpPr>
        <p:spPr>
          <a:xfrm>
            <a:off x="2682240" y="3754755"/>
            <a:ext cx="7095489" cy="828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introduction</a:t>
            </a:r>
            <a:endParaRPr lang="en-US" sz="48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2641998" y="4570914"/>
            <a:ext cx="691276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/>
          <p:nvPr/>
        </p:nvSpPr>
        <p:spPr>
          <a:xfrm>
            <a:off x="5408860" y="1937983"/>
            <a:ext cx="1379043" cy="1089678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1183" y="38992"/>
                </a:moveTo>
                <a:lnTo>
                  <a:pt x="44169" y="60719"/>
                </a:lnTo>
                <a:cubicBezTo>
                  <a:pt x="45971" y="62014"/>
                  <a:pt x="47549" y="63597"/>
                  <a:pt x="48901" y="65323"/>
                </a:cubicBezTo>
                <a:lnTo>
                  <a:pt x="61295" y="49496"/>
                </a:lnTo>
                <a:lnTo>
                  <a:pt x="74591" y="66618"/>
                </a:lnTo>
                <a:lnTo>
                  <a:pt x="93295" y="42589"/>
                </a:lnTo>
                <a:lnTo>
                  <a:pt x="96225" y="51942"/>
                </a:lnTo>
                <a:lnTo>
                  <a:pt x="102197" y="25755"/>
                </a:lnTo>
                <a:lnTo>
                  <a:pt x="81690" y="33381"/>
                </a:lnTo>
                <a:lnTo>
                  <a:pt x="89239" y="37266"/>
                </a:lnTo>
                <a:lnTo>
                  <a:pt x="74591" y="55971"/>
                </a:lnTo>
                <a:lnTo>
                  <a:pt x="61183" y="38992"/>
                </a:lnTo>
                <a:close/>
                <a:moveTo>
                  <a:pt x="120000" y="15971"/>
                </a:moveTo>
                <a:lnTo>
                  <a:pt x="120000" y="15971"/>
                </a:lnTo>
                <a:lnTo>
                  <a:pt x="120000" y="6330"/>
                </a:lnTo>
                <a:lnTo>
                  <a:pt x="72901" y="6330"/>
                </a:lnTo>
                <a:lnTo>
                  <a:pt x="72901" y="0"/>
                </a:lnTo>
                <a:lnTo>
                  <a:pt x="68394" y="0"/>
                </a:lnTo>
                <a:lnTo>
                  <a:pt x="68394" y="6330"/>
                </a:lnTo>
                <a:lnTo>
                  <a:pt x="24112" y="6330"/>
                </a:lnTo>
                <a:lnTo>
                  <a:pt x="24112" y="15971"/>
                </a:lnTo>
                <a:lnTo>
                  <a:pt x="27380" y="15971"/>
                </a:lnTo>
                <a:lnTo>
                  <a:pt x="27380" y="24460"/>
                </a:lnTo>
                <a:cubicBezTo>
                  <a:pt x="29746" y="24748"/>
                  <a:pt x="31887" y="25755"/>
                  <a:pt x="33802" y="27194"/>
                </a:cubicBezTo>
                <a:lnTo>
                  <a:pt x="33802" y="15971"/>
                </a:lnTo>
                <a:lnTo>
                  <a:pt x="110535" y="15971"/>
                </a:lnTo>
                <a:lnTo>
                  <a:pt x="110535" y="78848"/>
                </a:lnTo>
                <a:lnTo>
                  <a:pt x="55549" y="78848"/>
                </a:lnTo>
                <a:cubicBezTo>
                  <a:pt x="55887" y="79856"/>
                  <a:pt x="56000" y="80863"/>
                  <a:pt x="56225" y="82014"/>
                </a:cubicBezTo>
                <a:lnTo>
                  <a:pt x="110535" y="82014"/>
                </a:lnTo>
                <a:lnTo>
                  <a:pt x="110535" y="85323"/>
                </a:lnTo>
                <a:lnTo>
                  <a:pt x="56450" y="85323"/>
                </a:lnTo>
                <a:cubicBezTo>
                  <a:pt x="56563" y="86187"/>
                  <a:pt x="56676" y="86906"/>
                  <a:pt x="56676" y="87625"/>
                </a:cubicBezTo>
                <a:lnTo>
                  <a:pt x="56676" y="95539"/>
                </a:lnTo>
                <a:lnTo>
                  <a:pt x="68394" y="95539"/>
                </a:lnTo>
                <a:lnTo>
                  <a:pt x="68394" y="119136"/>
                </a:lnTo>
                <a:lnTo>
                  <a:pt x="72901" y="119136"/>
                </a:lnTo>
                <a:lnTo>
                  <a:pt x="72901" y="95539"/>
                </a:lnTo>
                <a:lnTo>
                  <a:pt x="87774" y="95539"/>
                </a:lnTo>
                <a:lnTo>
                  <a:pt x="94535" y="118417"/>
                </a:lnTo>
                <a:lnTo>
                  <a:pt x="98929" y="116978"/>
                </a:lnTo>
                <a:lnTo>
                  <a:pt x="92619" y="95539"/>
                </a:lnTo>
                <a:lnTo>
                  <a:pt x="120000" y="95539"/>
                </a:lnTo>
                <a:lnTo>
                  <a:pt x="120000" y="85323"/>
                </a:lnTo>
                <a:lnTo>
                  <a:pt x="117070" y="85323"/>
                </a:lnTo>
                <a:lnTo>
                  <a:pt x="117070" y="15971"/>
                </a:lnTo>
                <a:lnTo>
                  <a:pt x="120000" y="15971"/>
                </a:lnTo>
                <a:close/>
                <a:moveTo>
                  <a:pt x="25126" y="62014"/>
                </a:moveTo>
                <a:lnTo>
                  <a:pt x="25126" y="62014"/>
                </a:lnTo>
                <a:cubicBezTo>
                  <a:pt x="31549" y="62014"/>
                  <a:pt x="36845" y="55395"/>
                  <a:pt x="36845" y="47194"/>
                </a:cubicBezTo>
                <a:cubicBezTo>
                  <a:pt x="36845" y="38992"/>
                  <a:pt x="31549" y="32230"/>
                  <a:pt x="25126" y="32230"/>
                </a:cubicBezTo>
                <a:cubicBezTo>
                  <a:pt x="18704" y="32230"/>
                  <a:pt x="13521" y="38992"/>
                  <a:pt x="13521" y="47194"/>
                </a:cubicBezTo>
                <a:cubicBezTo>
                  <a:pt x="13521" y="55395"/>
                  <a:pt x="18704" y="62014"/>
                  <a:pt x="25126" y="62014"/>
                </a:cubicBezTo>
                <a:close/>
                <a:moveTo>
                  <a:pt x="32676" y="65179"/>
                </a:moveTo>
                <a:lnTo>
                  <a:pt x="32676" y="65179"/>
                </a:lnTo>
                <a:lnTo>
                  <a:pt x="28281" y="65179"/>
                </a:lnTo>
                <a:lnTo>
                  <a:pt x="28957" y="65755"/>
                </a:lnTo>
                <a:cubicBezTo>
                  <a:pt x="29521" y="66187"/>
                  <a:pt x="29746" y="67194"/>
                  <a:pt x="29521" y="67913"/>
                </a:cubicBezTo>
                <a:lnTo>
                  <a:pt x="27943" y="72949"/>
                </a:lnTo>
                <a:lnTo>
                  <a:pt x="30760" y="102014"/>
                </a:lnTo>
                <a:lnTo>
                  <a:pt x="25464" y="108057"/>
                </a:lnTo>
                <a:lnTo>
                  <a:pt x="20281" y="102014"/>
                </a:lnTo>
                <a:lnTo>
                  <a:pt x="23098" y="72949"/>
                </a:lnTo>
                <a:lnTo>
                  <a:pt x="21521" y="67913"/>
                </a:lnTo>
                <a:cubicBezTo>
                  <a:pt x="21183" y="67194"/>
                  <a:pt x="21521" y="66187"/>
                  <a:pt x="21971" y="65755"/>
                </a:cubicBezTo>
                <a:lnTo>
                  <a:pt x="22647" y="65179"/>
                </a:lnTo>
                <a:lnTo>
                  <a:pt x="17577" y="65179"/>
                </a:lnTo>
                <a:cubicBezTo>
                  <a:pt x="7887" y="65179"/>
                  <a:pt x="0" y="75251"/>
                  <a:pt x="0" y="87625"/>
                </a:cubicBezTo>
                <a:lnTo>
                  <a:pt x="0" y="119999"/>
                </a:lnTo>
                <a:lnTo>
                  <a:pt x="10366" y="119999"/>
                </a:lnTo>
                <a:lnTo>
                  <a:pt x="10366" y="86474"/>
                </a:lnTo>
                <a:lnTo>
                  <a:pt x="13971" y="86474"/>
                </a:lnTo>
                <a:lnTo>
                  <a:pt x="13971" y="119999"/>
                </a:lnTo>
                <a:lnTo>
                  <a:pt x="36056" y="119999"/>
                </a:lnTo>
                <a:lnTo>
                  <a:pt x="36056" y="86474"/>
                </a:lnTo>
                <a:lnTo>
                  <a:pt x="39661" y="86474"/>
                </a:lnTo>
                <a:lnTo>
                  <a:pt x="39661" y="119999"/>
                </a:lnTo>
                <a:lnTo>
                  <a:pt x="50253" y="119999"/>
                </a:lnTo>
                <a:lnTo>
                  <a:pt x="50253" y="87625"/>
                </a:lnTo>
                <a:cubicBezTo>
                  <a:pt x="50253" y="75251"/>
                  <a:pt x="42366" y="65179"/>
                  <a:pt x="32676" y="651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841073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841073" y="5291653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494612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04292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Demand analysis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204292" y="5200210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858000" y="4763769"/>
            <a:ext cx="3166745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Background analysis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2.1 Demand analysis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2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54565" y="836712"/>
            <a:ext cx="4032448" cy="602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816887" y="1422374"/>
            <a:ext cx="7042784" cy="1013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1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the bank safe？</a:t>
            </a:r>
            <a:endParaRPr lang="en-US" sz="6000" b="1">
              <a:solidFill>
                <a:schemeClr val="l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929958" y="2739361"/>
            <a:ext cx="3328034" cy="582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Fishing emails！</a:t>
            </a:r>
            <a:endParaRPr lang="en-US" sz="32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187278" y="3864007"/>
            <a:ext cx="4890135" cy="7054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Illegal operation！</a:t>
            </a:r>
            <a:endParaRPr lang="en-US" sz="40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41796" y="4834312"/>
            <a:ext cx="2305684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“Inside-SPY”！</a:t>
            </a:r>
            <a:endParaRPr lang="en-US" sz="20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864210" y="5218312"/>
            <a:ext cx="4936490" cy="643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improper operation！</a:t>
            </a:r>
            <a:endParaRPr lang="en-US"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957880" y="3324137"/>
            <a:ext cx="2343785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Financial crime！</a:t>
            </a:r>
            <a:endParaRPr lang="en-US" sz="20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72393" y="3462637"/>
            <a:ext cx="770549" cy="5231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</a:t>
            </a:r>
            <a:endParaRPr lang="en-US" sz="2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179867" y="5864642"/>
            <a:ext cx="559756" cy="369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</a:t>
            </a:r>
            <a:endParaRPr lang="en-US" sz="18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115876" y="3344953"/>
            <a:ext cx="768159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</a:t>
            </a:r>
            <a:endParaRPr lang="en-US" sz="2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330766" y="44625"/>
            <a:ext cx="5042227" cy="951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2.2 Background analysis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2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377632" y="1731168"/>
            <a:ext cx="995363" cy="4243386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637"/>
                </a:moveTo>
                <a:lnTo>
                  <a:pt x="0" y="0"/>
                </a:lnTo>
                <a:cubicBezTo>
                  <a:pt x="9178" y="479"/>
                  <a:pt x="17167" y="938"/>
                  <a:pt x="24050" y="1417"/>
                </a:cubicBezTo>
                <a:cubicBezTo>
                  <a:pt x="30934" y="1897"/>
                  <a:pt x="37563" y="2636"/>
                  <a:pt x="44022" y="3634"/>
                </a:cubicBezTo>
                <a:cubicBezTo>
                  <a:pt x="50481" y="4613"/>
                  <a:pt x="56260" y="5851"/>
                  <a:pt x="61444" y="7329"/>
                </a:cubicBezTo>
                <a:cubicBezTo>
                  <a:pt x="66628" y="8846"/>
                  <a:pt x="70538" y="10364"/>
                  <a:pt x="73342" y="11922"/>
                </a:cubicBezTo>
                <a:cubicBezTo>
                  <a:pt x="75977" y="13479"/>
                  <a:pt x="77932" y="15157"/>
                  <a:pt x="79461" y="16934"/>
                </a:cubicBezTo>
                <a:cubicBezTo>
                  <a:pt x="80906" y="18711"/>
                  <a:pt x="81841" y="20688"/>
                  <a:pt x="82096" y="22785"/>
                </a:cubicBezTo>
                <a:cubicBezTo>
                  <a:pt x="82436" y="24922"/>
                  <a:pt x="81501" y="27319"/>
                  <a:pt x="79121" y="29955"/>
                </a:cubicBezTo>
                <a:lnTo>
                  <a:pt x="72747" y="36565"/>
                </a:lnTo>
                <a:cubicBezTo>
                  <a:pt x="70878" y="38761"/>
                  <a:pt x="70198" y="41038"/>
                  <a:pt x="70368" y="43454"/>
                </a:cubicBezTo>
                <a:cubicBezTo>
                  <a:pt x="70368" y="46090"/>
                  <a:pt x="71473" y="48267"/>
                  <a:pt x="73852" y="49965"/>
                </a:cubicBezTo>
                <a:cubicBezTo>
                  <a:pt x="76147" y="51662"/>
                  <a:pt x="78696" y="52900"/>
                  <a:pt x="81671" y="53659"/>
                </a:cubicBezTo>
                <a:cubicBezTo>
                  <a:pt x="84475" y="54398"/>
                  <a:pt x="88725" y="55257"/>
                  <a:pt x="94334" y="56215"/>
                </a:cubicBezTo>
                <a:cubicBezTo>
                  <a:pt x="99943" y="57154"/>
                  <a:pt x="103767" y="57653"/>
                  <a:pt x="105722" y="57693"/>
                </a:cubicBezTo>
                <a:lnTo>
                  <a:pt x="120000" y="58312"/>
                </a:lnTo>
                <a:lnTo>
                  <a:pt x="120000" y="61487"/>
                </a:lnTo>
                <a:cubicBezTo>
                  <a:pt x="110311" y="62026"/>
                  <a:pt x="103087" y="62586"/>
                  <a:pt x="98243" y="63185"/>
                </a:cubicBezTo>
                <a:cubicBezTo>
                  <a:pt x="93399" y="63764"/>
                  <a:pt x="88980" y="64623"/>
                  <a:pt x="84900" y="65721"/>
                </a:cubicBezTo>
                <a:cubicBezTo>
                  <a:pt x="80906" y="66839"/>
                  <a:pt x="77507" y="68277"/>
                  <a:pt x="74787" y="70054"/>
                </a:cubicBezTo>
                <a:cubicBezTo>
                  <a:pt x="71983" y="71812"/>
                  <a:pt x="70453" y="73789"/>
                  <a:pt x="70198" y="75966"/>
                </a:cubicBezTo>
                <a:cubicBezTo>
                  <a:pt x="69943" y="78162"/>
                  <a:pt x="70538" y="80738"/>
                  <a:pt x="72237" y="83734"/>
                </a:cubicBezTo>
                <a:cubicBezTo>
                  <a:pt x="73087" y="85791"/>
                  <a:pt x="74107" y="87528"/>
                  <a:pt x="75127" y="88906"/>
                </a:cubicBezTo>
                <a:lnTo>
                  <a:pt x="79461" y="94897"/>
                </a:lnTo>
                <a:cubicBezTo>
                  <a:pt x="80566" y="96954"/>
                  <a:pt x="80821" y="98911"/>
                  <a:pt x="80226" y="100768"/>
                </a:cubicBezTo>
                <a:cubicBezTo>
                  <a:pt x="79546" y="102845"/>
                  <a:pt x="78101" y="104762"/>
                  <a:pt x="75892" y="106460"/>
                </a:cubicBezTo>
                <a:cubicBezTo>
                  <a:pt x="73597" y="108157"/>
                  <a:pt x="70708" y="109655"/>
                  <a:pt x="67308" y="110893"/>
                </a:cubicBezTo>
                <a:cubicBezTo>
                  <a:pt x="63994" y="112171"/>
                  <a:pt x="59660" y="113389"/>
                  <a:pt x="54305" y="114568"/>
                </a:cubicBezTo>
                <a:cubicBezTo>
                  <a:pt x="49121" y="115746"/>
                  <a:pt x="43937" y="116684"/>
                  <a:pt x="38923" y="117403"/>
                </a:cubicBezTo>
                <a:lnTo>
                  <a:pt x="26345" y="119161"/>
                </a:lnTo>
                <a:cubicBezTo>
                  <a:pt x="22776" y="119760"/>
                  <a:pt x="19971" y="120000"/>
                  <a:pt x="18016" y="119920"/>
                </a:cubicBezTo>
                <a:cubicBezTo>
                  <a:pt x="16062" y="119840"/>
                  <a:pt x="14872" y="119620"/>
                  <a:pt x="14532" y="119281"/>
                </a:cubicBezTo>
                <a:cubicBezTo>
                  <a:pt x="14107" y="118901"/>
                  <a:pt x="15212" y="118462"/>
                  <a:pt x="17677" y="117923"/>
                </a:cubicBezTo>
                <a:cubicBezTo>
                  <a:pt x="18611" y="117743"/>
                  <a:pt x="21161" y="117304"/>
                  <a:pt x="25495" y="116625"/>
                </a:cubicBezTo>
                <a:cubicBezTo>
                  <a:pt x="29830" y="115906"/>
                  <a:pt x="33909" y="115027"/>
                  <a:pt x="37818" y="113929"/>
                </a:cubicBezTo>
                <a:cubicBezTo>
                  <a:pt x="41813" y="112830"/>
                  <a:pt x="45212" y="111572"/>
                  <a:pt x="47932" y="110074"/>
                </a:cubicBezTo>
                <a:cubicBezTo>
                  <a:pt x="50651" y="108617"/>
                  <a:pt x="52436" y="107299"/>
                  <a:pt x="53116" y="106140"/>
                </a:cubicBezTo>
                <a:cubicBezTo>
                  <a:pt x="53881" y="105002"/>
                  <a:pt x="54220" y="103684"/>
                  <a:pt x="54220" y="102266"/>
                </a:cubicBezTo>
                <a:cubicBezTo>
                  <a:pt x="54050" y="101008"/>
                  <a:pt x="53456" y="99051"/>
                  <a:pt x="52521" y="96355"/>
                </a:cubicBezTo>
                <a:cubicBezTo>
                  <a:pt x="51501" y="93659"/>
                  <a:pt x="50566" y="90923"/>
                  <a:pt x="49631" y="88167"/>
                </a:cubicBezTo>
                <a:cubicBezTo>
                  <a:pt x="48781" y="85411"/>
                  <a:pt x="48611" y="82995"/>
                  <a:pt x="49121" y="80838"/>
                </a:cubicBezTo>
                <a:cubicBezTo>
                  <a:pt x="49631" y="78022"/>
                  <a:pt x="51246" y="75726"/>
                  <a:pt x="53711" y="73969"/>
                </a:cubicBezTo>
                <a:cubicBezTo>
                  <a:pt x="56175" y="72211"/>
                  <a:pt x="60169" y="70254"/>
                  <a:pt x="65609" y="68137"/>
                </a:cubicBezTo>
                <a:cubicBezTo>
                  <a:pt x="71133" y="66000"/>
                  <a:pt x="75892" y="64682"/>
                  <a:pt x="79971" y="64203"/>
                </a:cubicBezTo>
                <a:lnTo>
                  <a:pt x="108186" y="60149"/>
                </a:lnTo>
                <a:cubicBezTo>
                  <a:pt x="99773" y="59091"/>
                  <a:pt x="92974" y="58212"/>
                  <a:pt x="87875" y="57513"/>
                </a:cubicBezTo>
                <a:cubicBezTo>
                  <a:pt x="82861" y="56794"/>
                  <a:pt x="78526" y="56035"/>
                  <a:pt x="75127" y="55257"/>
                </a:cubicBezTo>
                <a:cubicBezTo>
                  <a:pt x="71728" y="54498"/>
                  <a:pt x="67648" y="53140"/>
                  <a:pt x="62804" y="51203"/>
                </a:cubicBezTo>
                <a:cubicBezTo>
                  <a:pt x="58045" y="49266"/>
                  <a:pt x="54305" y="47368"/>
                  <a:pt x="51926" y="45511"/>
                </a:cubicBezTo>
                <a:cubicBezTo>
                  <a:pt x="49461" y="43674"/>
                  <a:pt x="48016" y="41637"/>
                  <a:pt x="47422" y="39400"/>
                </a:cubicBezTo>
                <a:cubicBezTo>
                  <a:pt x="46742" y="37184"/>
                  <a:pt x="46912" y="35007"/>
                  <a:pt x="47762" y="32910"/>
                </a:cubicBezTo>
                <a:cubicBezTo>
                  <a:pt x="48101" y="31792"/>
                  <a:pt x="49291" y="29515"/>
                  <a:pt x="51416" y="26120"/>
                </a:cubicBezTo>
                <a:cubicBezTo>
                  <a:pt x="53456" y="22745"/>
                  <a:pt x="54645" y="20049"/>
                  <a:pt x="54900" y="18052"/>
                </a:cubicBezTo>
                <a:cubicBezTo>
                  <a:pt x="55155" y="16075"/>
                  <a:pt x="54475" y="14338"/>
                  <a:pt x="52606" y="12860"/>
                </a:cubicBezTo>
                <a:cubicBezTo>
                  <a:pt x="51246" y="11762"/>
                  <a:pt x="48356" y="10424"/>
                  <a:pt x="44192" y="8806"/>
                </a:cubicBezTo>
                <a:cubicBezTo>
                  <a:pt x="39943" y="7189"/>
                  <a:pt x="34929" y="5851"/>
                  <a:pt x="28980" y="4792"/>
                </a:cubicBezTo>
                <a:cubicBezTo>
                  <a:pt x="23116" y="3734"/>
                  <a:pt x="17677" y="3035"/>
                  <a:pt x="12917" y="2636"/>
                </a:cubicBezTo>
                <a:lnTo>
                  <a:pt x="0" y="1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2043414" y="1354136"/>
            <a:ext cx="3233739" cy="696912"/>
            <a:chOff x="1800275" y="1490662"/>
            <a:chExt cx="3233739" cy="696912"/>
          </a:xfrm>
        </p:grpSpPr>
        <p:sp>
          <p:nvSpPr>
            <p:cNvPr id="198" name="Shape 198"/>
            <p:cNvSpPr/>
            <p:nvPr/>
          </p:nvSpPr>
          <p:spPr>
            <a:xfrm>
              <a:off x="1800275" y="1490662"/>
              <a:ext cx="3233738" cy="696912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19"/>
                    <a:pt x="120000" y="18985"/>
                  </a:cubicBezTo>
                  <a:lnTo>
                    <a:pt x="120000" y="101014"/>
                  </a:lnTo>
                  <a:cubicBezTo>
                    <a:pt x="120000" y="111480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80"/>
                    <a:pt x="0" y="101014"/>
                  </a:cubicBezTo>
                  <a:lnTo>
                    <a:pt x="0" y="18985"/>
                  </a:lnTo>
                  <a:cubicBezTo>
                    <a:pt x="0" y="8519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812153" y="1657034"/>
              <a:ext cx="3221860" cy="460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Bank crime case</a:t>
              </a:r>
              <a:endPara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833864" y="2187575"/>
            <a:ext cx="3665855" cy="695325"/>
            <a:chOff x="1590725" y="2324100"/>
            <a:chExt cx="3665855" cy="695325"/>
          </a:xfrm>
        </p:grpSpPr>
        <p:sp>
          <p:nvSpPr>
            <p:cNvPr id="201" name="Shape 201"/>
            <p:cNvSpPr/>
            <p:nvPr/>
          </p:nvSpPr>
          <p:spPr>
            <a:xfrm>
              <a:off x="1800275" y="2324100"/>
              <a:ext cx="3233738" cy="6953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19"/>
                    <a:pt x="120000" y="18985"/>
                  </a:cubicBezTo>
                  <a:lnTo>
                    <a:pt x="120000" y="101014"/>
                  </a:lnTo>
                  <a:cubicBezTo>
                    <a:pt x="120000" y="111480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80"/>
                    <a:pt x="0" y="101014"/>
                  </a:cubicBezTo>
                  <a:lnTo>
                    <a:pt x="0" y="18985"/>
                  </a:lnTo>
                  <a:cubicBezTo>
                    <a:pt x="0" y="8519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590725" y="2513330"/>
              <a:ext cx="3665855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Humain source waste</a:t>
              </a:r>
              <a:endPara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043229" y="3019423"/>
            <a:ext cx="3233924" cy="696912"/>
            <a:chOff x="1800089" y="3155950"/>
            <a:chExt cx="3233924" cy="696912"/>
          </a:xfrm>
        </p:grpSpPr>
        <p:sp>
          <p:nvSpPr>
            <p:cNvPr id="204" name="Shape 204"/>
            <p:cNvSpPr/>
            <p:nvPr/>
          </p:nvSpPr>
          <p:spPr>
            <a:xfrm>
              <a:off x="1800275" y="3155950"/>
              <a:ext cx="3233738" cy="696912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19"/>
                    <a:pt x="120000" y="18985"/>
                  </a:cubicBezTo>
                  <a:lnTo>
                    <a:pt x="120000" y="101014"/>
                  </a:lnTo>
                  <a:cubicBezTo>
                    <a:pt x="120000" y="111480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80"/>
                    <a:pt x="0" y="101014"/>
                  </a:cubicBezTo>
                  <a:lnTo>
                    <a:pt x="0" y="18985"/>
                  </a:lnTo>
                  <a:cubicBezTo>
                    <a:pt x="0" y="8519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800089" y="3274208"/>
              <a:ext cx="3221860" cy="460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Operation repeated </a:t>
              </a:r>
              <a:endPara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2043414" y="3852862"/>
            <a:ext cx="3233739" cy="695325"/>
            <a:chOff x="1800275" y="3989387"/>
            <a:chExt cx="3233739" cy="695325"/>
          </a:xfrm>
        </p:grpSpPr>
        <p:sp>
          <p:nvSpPr>
            <p:cNvPr id="207" name="Shape 207"/>
            <p:cNvSpPr/>
            <p:nvPr/>
          </p:nvSpPr>
          <p:spPr>
            <a:xfrm>
              <a:off x="1800275" y="3989387"/>
              <a:ext cx="3233738" cy="6953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27"/>
                    <a:pt x="120000" y="18883"/>
                  </a:cubicBezTo>
                  <a:lnTo>
                    <a:pt x="120000" y="101116"/>
                  </a:lnTo>
                  <a:cubicBezTo>
                    <a:pt x="120000" y="111472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72"/>
                    <a:pt x="0" y="101116"/>
                  </a:cubicBezTo>
                  <a:lnTo>
                    <a:pt x="0" y="18883"/>
                  </a:lnTo>
                  <a:cubicBezTo>
                    <a:pt x="0" y="8527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812153" y="4106217"/>
              <a:ext cx="3221860" cy="460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Human Factors</a:t>
              </a:r>
              <a:endParaRPr lang="en-US" sz="24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2043414" y="4686298"/>
            <a:ext cx="3233737" cy="695325"/>
            <a:chOff x="1800275" y="4822825"/>
            <a:chExt cx="3233738" cy="695325"/>
          </a:xfrm>
        </p:grpSpPr>
        <p:sp>
          <p:nvSpPr>
            <p:cNvPr id="210" name="Shape 210"/>
            <p:cNvSpPr/>
            <p:nvPr/>
          </p:nvSpPr>
          <p:spPr>
            <a:xfrm>
              <a:off x="1800275" y="4822825"/>
              <a:ext cx="3233738" cy="695325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27"/>
                    <a:pt x="120000" y="18883"/>
                  </a:cubicBezTo>
                  <a:lnTo>
                    <a:pt x="120000" y="101116"/>
                  </a:lnTo>
                  <a:cubicBezTo>
                    <a:pt x="120000" y="111472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72"/>
                    <a:pt x="0" y="101116"/>
                  </a:cubicBezTo>
                  <a:lnTo>
                    <a:pt x="0" y="18883"/>
                  </a:lnTo>
                  <a:cubicBezTo>
                    <a:pt x="0" y="8527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1812152" y="5011408"/>
              <a:ext cx="3221860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machine learning days</a:t>
              </a:r>
              <a:endPara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2043414" y="5518146"/>
            <a:ext cx="3233737" cy="696912"/>
            <a:chOff x="1800275" y="5654675"/>
            <a:chExt cx="3233738" cy="696912"/>
          </a:xfrm>
        </p:grpSpPr>
        <p:sp>
          <p:nvSpPr>
            <p:cNvPr id="213" name="Shape 213"/>
            <p:cNvSpPr/>
            <p:nvPr/>
          </p:nvSpPr>
          <p:spPr>
            <a:xfrm>
              <a:off x="1800275" y="5654675"/>
              <a:ext cx="3233738" cy="696912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4081" y="0"/>
                  </a:moveTo>
                  <a:lnTo>
                    <a:pt x="115945" y="0"/>
                  </a:lnTo>
                  <a:cubicBezTo>
                    <a:pt x="118168" y="0"/>
                    <a:pt x="120000" y="8519"/>
                    <a:pt x="120000" y="18985"/>
                  </a:cubicBezTo>
                  <a:lnTo>
                    <a:pt x="120000" y="101014"/>
                  </a:lnTo>
                  <a:cubicBezTo>
                    <a:pt x="120000" y="111480"/>
                    <a:pt x="118168" y="120000"/>
                    <a:pt x="115945" y="120000"/>
                  </a:cubicBezTo>
                  <a:lnTo>
                    <a:pt x="4081" y="120000"/>
                  </a:lnTo>
                  <a:cubicBezTo>
                    <a:pt x="1831" y="120000"/>
                    <a:pt x="0" y="111480"/>
                    <a:pt x="0" y="101014"/>
                  </a:cubicBezTo>
                  <a:lnTo>
                    <a:pt x="0" y="18985"/>
                  </a:lnTo>
                  <a:cubicBezTo>
                    <a:pt x="0" y="8519"/>
                    <a:pt x="1831" y="0"/>
                    <a:pt x="4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1919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13125" y="5654675"/>
              <a:ext cx="3220888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……</a:t>
              </a:r>
              <a:endParaRPr lang="en-US" sz="2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6629553" y="2164152"/>
            <a:ext cx="3693794" cy="3109278"/>
            <a:chOff x="6386412" y="2345127"/>
            <a:chExt cx="3693796" cy="3109277"/>
          </a:xfrm>
        </p:grpSpPr>
        <p:sp>
          <p:nvSpPr>
            <p:cNvPr id="216" name="Shape 216"/>
            <p:cNvSpPr/>
            <p:nvPr/>
          </p:nvSpPr>
          <p:spPr>
            <a:xfrm>
              <a:off x="6386412" y="2345127"/>
              <a:ext cx="3105387" cy="3109277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417528" y="3317948"/>
              <a:ext cx="3662680" cy="1014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000" b="1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needed</a:t>
              </a:r>
              <a:endParaRPr lang="en-US" sz="60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330766" y="44625"/>
            <a:ext cx="5042227" cy="5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2.3 Object</a:t>
            </a:r>
            <a:endParaRPr lang="en-US" sz="2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40263" y="106179"/>
            <a:ext cx="1064260" cy="400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</a:t>
            </a:r>
            <a:r>
              <a:rPr lang="en-US" sz="18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2</a:t>
            </a:r>
            <a:endParaRPr lang="en-US" sz="1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953126" y="2174875"/>
            <a:ext cx="1590674" cy="468312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4705" y="2361"/>
                </a:moveTo>
                <a:lnTo>
                  <a:pt x="94820" y="2361"/>
                </a:lnTo>
                <a:lnTo>
                  <a:pt x="94820" y="0"/>
                </a:lnTo>
                <a:lnTo>
                  <a:pt x="107410" y="3398"/>
                </a:lnTo>
                <a:lnTo>
                  <a:pt x="120000" y="6778"/>
                </a:lnTo>
                <a:lnTo>
                  <a:pt x="107410" y="10177"/>
                </a:lnTo>
                <a:lnTo>
                  <a:pt x="94820" y="13557"/>
                </a:lnTo>
                <a:lnTo>
                  <a:pt x="94820" y="11107"/>
                </a:lnTo>
                <a:lnTo>
                  <a:pt x="41984" y="11107"/>
                </a:lnTo>
                <a:cubicBezTo>
                  <a:pt x="31606" y="11107"/>
                  <a:pt x="25759" y="11983"/>
                  <a:pt x="25759" y="15525"/>
                </a:cubicBezTo>
                <a:lnTo>
                  <a:pt x="25759" y="120000"/>
                </a:lnTo>
                <a:lnTo>
                  <a:pt x="0" y="120000"/>
                </a:lnTo>
                <a:lnTo>
                  <a:pt x="0" y="10749"/>
                </a:lnTo>
                <a:cubicBezTo>
                  <a:pt x="0" y="6135"/>
                  <a:pt x="11115" y="2361"/>
                  <a:pt x="24705" y="2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402389" y="3581400"/>
            <a:ext cx="1120774" cy="32766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34990" y="3375"/>
                </a:moveTo>
                <a:lnTo>
                  <a:pt x="84261" y="3375"/>
                </a:lnTo>
                <a:lnTo>
                  <a:pt x="84261" y="0"/>
                </a:lnTo>
                <a:lnTo>
                  <a:pt x="102130" y="4832"/>
                </a:lnTo>
                <a:lnTo>
                  <a:pt x="120000" y="9691"/>
                </a:lnTo>
                <a:lnTo>
                  <a:pt x="102130" y="14523"/>
                </a:lnTo>
                <a:lnTo>
                  <a:pt x="84261" y="19382"/>
                </a:lnTo>
                <a:lnTo>
                  <a:pt x="84261" y="15853"/>
                </a:lnTo>
                <a:lnTo>
                  <a:pt x="59514" y="15853"/>
                </a:lnTo>
                <a:cubicBezTo>
                  <a:pt x="44785" y="15853"/>
                  <a:pt x="36485" y="17131"/>
                  <a:pt x="36485" y="22169"/>
                </a:cubicBezTo>
                <a:lnTo>
                  <a:pt x="36485" y="120000"/>
                </a:lnTo>
                <a:lnTo>
                  <a:pt x="0" y="120000"/>
                </a:lnTo>
                <a:lnTo>
                  <a:pt x="0" y="15341"/>
                </a:lnTo>
                <a:cubicBezTo>
                  <a:pt x="0" y="8770"/>
                  <a:pt x="15700" y="3375"/>
                  <a:pt x="34990" y="33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240212" y="3127376"/>
            <a:ext cx="1590674" cy="3730625"/>
          </a:xfrm>
          <a:custGeom>
            <a:avLst/>
            <a:gdLst/>
            <a:ahLst/>
            <a:cxnLst/>
            <a:pathLst>
              <a:path w="120000" h="120000" extrusionOk="0">
                <a:moveTo>
                  <a:pt x="95294" y="2963"/>
                </a:moveTo>
                <a:lnTo>
                  <a:pt x="25179" y="2963"/>
                </a:lnTo>
                <a:lnTo>
                  <a:pt x="25179" y="0"/>
                </a:lnTo>
                <a:lnTo>
                  <a:pt x="12589" y="4265"/>
                </a:lnTo>
                <a:lnTo>
                  <a:pt x="0" y="8508"/>
                </a:lnTo>
                <a:lnTo>
                  <a:pt x="12589" y="12774"/>
                </a:lnTo>
                <a:lnTo>
                  <a:pt x="25179" y="17017"/>
                </a:lnTo>
                <a:lnTo>
                  <a:pt x="25179" y="13942"/>
                </a:lnTo>
                <a:lnTo>
                  <a:pt x="78015" y="13942"/>
                </a:lnTo>
                <a:cubicBezTo>
                  <a:pt x="88393" y="13942"/>
                  <a:pt x="94240" y="15042"/>
                  <a:pt x="94240" y="19487"/>
                </a:cubicBezTo>
                <a:lnTo>
                  <a:pt x="94240" y="120000"/>
                </a:lnTo>
                <a:lnTo>
                  <a:pt x="120000" y="120000"/>
                </a:lnTo>
                <a:lnTo>
                  <a:pt x="120000" y="13492"/>
                </a:lnTo>
                <a:cubicBezTo>
                  <a:pt x="120000" y="7700"/>
                  <a:pt x="108884" y="2963"/>
                  <a:pt x="95294" y="29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262439" y="4505325"/>
            <a:ext cx="1120774" cy="235267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5009" y="4700"/>
                </a:moveTo>
                <a:lnTo>
                  <a:pt x="35738" y="4700"/>
                </a:lnTo>
                <a:lnTo>
                  <a:pt x="35738" y="0"/>
                </a:lnTo>
                <a:lnTo>
                  <a:pt x="17869" y="6765"/>
                </a:lnTo>
                <a:lnTo>
                  <a:pt x="0" y="13495"/>
                </a:lnTo>
                <a:lnTo>
                  <a:pt x="17869" y="20261"/>
                </a:lnTo>
                <a:lnTo>
                  <a:pt x="35738" y="26991"/>
                </a:lnTo>
                <a:lnTo>
                  <a:pt x="35738" y="22112"/>
                </a:lnTo>
                <a:lnTo>
                  <a:pt x="60485" y="22112"/>
                </a:lnTo>
                <a:cubicBezTo>
                  <a:pt x="75214" y="22112"/>
                  <a:pt x="83514" y="23857"/>
                  <a:pt x="83514" y="30908"/>
                </a:cubicBezTo>
                <a:lnTo>
                  <a:pt x="83514" y="119999"/>
                </a:lnTo>
                <a:lnTo>
                  <a:pt x="120000" y="119999"/>
                </a:lnTo>
                <a:lnTo>
                  <a:pt x="120000" y="21400"/>
                </a:lnTo>
                <a:cubicBezTo>
                  <a:pt x="120000" y="12213"/>
                  <a:pt x="104299" y="4700"/>
                  <a:pt x="85009" y="47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820025" y="3267709"/>
            <a:ext cx="2733039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SAFE and EASY</a:t>
            </a:r>
            <a:endParaRPr lang="en-US" sz="20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802660" y="3661053"/>
            <a:ext cx="3408288" cy="367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new morden HSBC system</a:t>
            </a:r>
            <a:endParaRPr lang="en-US" sz="1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7820025" y="1896109"/>
            <a:ext cx="2974340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Update dataset </a:t>
            </a:r>
            <a:endParaRPr lang="en-US" sz="2000" b="1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802879" y="2289175"/>
            <a:ext cx="3750310" cy="367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make it more suitable to HSBC</a:t>
            </a:r>
            <a:endParaRPr lang="en-US" sz="1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30325" y="2727325"/>
            <a:ext cx="2932429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Machine Learni</a:t>
            </a:r>
            <a:r>
              <a:rPr lang="en-US" sz="2000" b="1">
                <a:solidFill>
                  <a:schemeClr val="accent1"/>
                </a:solidFill>
              </a:rPr>
              <a:t>ng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808668" y="3127375"/>
            <a:ext cx="3408288" cy="367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make it easy</a:t>
            </a:r>
            <a:endParaRPr lang="en-US" sz="1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483359" y="4342130"/>
            <a:ext cx="2733039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surveillance system</a:t>
            </a:r>
            <a:endParaRPr lang="en-US" sz="20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808668" y="4735458"/>
            <a:ext cx="3408288" cy="367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make it accurate</a:t>
            </a:r>
            <a:endParaRPr lang="en-US" sz="1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454498"/>
            <a:ext cx="12196799" cy="440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Shape 243"/>
          <p:cNvGrpSpPr/>
          <p:nvPr/>
        </p:nvGrpSpPr>
        <p:grpSpPr>
          <a:xfrm>
            <a:off x="4947444" y="1328709"/>
            <a:ext cx="2301874" cy="2308227"/>
            <a:chOff x="6609209" y="790981"/>
            <a:chExt cx="2301874" cy="2308225"/>
          </a:xfrm>
        </p:grpSpPr>
        <p:sp>
          <p:nvSpPr>
            <p:cNvPr id="244" name="Shape 244"/>
            <p:cNvSpPr/>
            <p:nvPr/>
          </p:nvSpPr>
          <p:spPr>
            <a:xfrm>
              <a:off x="6609209" y="790981"/>
              <a:ext cx="2301874" cy="2308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33034" y="914805"/>
              <a:ext cx="2054225" cy="205898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60000" y="0"/>
                  </a:moveTo>
                  <a:cubicBezTo>
                    <a:pt x="93103" y="0"/>
                    <a:pt x="120000" y="26860"/>
                    <a:pt x="120000" y="60000"/>
                  </a:cubicBezTo>
                  <a:cubicBezTo>
                    <a:pt x="120000" y="93103"/>
                    <a:pt x="93103" y="120000"/>
                    <a:pt x="60000" y="120000"/>
                  </a:cubicBezTo>
                  <a:cubicBezTo>
                    <a:pt x="26860" y="120000"/>
                    <a:pt x="0" y="93103"/>
                    <a:pt x="0" y="60000"/>
                  </a:cubicBezTo>
                  <a:cubicBezTo>
                    <a:pt x="0" y="26860"/>
                    <a:pt x="26860" y="0"/>
                    <a:pt x="60000" y="0"/>
                  </a:cubicBezTo>
                  <a:close/>
                  <a:moveTo>
                    <a:pt x="60000" y="4065"/>
                  </a:moveTo>
                  <a:cubicBezTo>
                    <a:pt x="90852" y="4065"/>
                    <a:pt x="115898" y="29110"/>
                    <a:pt x="115898" y="60000"/>
                  </a:cubicBezTo>
                  <a:cubicBezTo>
                    <a:pt x="115898" y="90852"/>
                    <a:pt x="90852" y="115898"/>
                    <a:pt x="60000" y="115898"/>
                  </a:cubicBezTo>
                  <a:cubicBezTo>
                    <a:pt x="29110" y="115898"/>
                    <a:pt x="4065" y="90852"/>
                    <a:pt x="4065" y="60000"/>
                  </a:cubicBezTo>
                  <a:cubicBezTo>
                    <a:pt x="4065" y="29110"/>
                    <a:pt x="29110" y="4065"/>
                    <a:pt x="60000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2969397" y="3754914"/>
            <a:ext cx="6257969" cy="828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</a:t>
            </a:r>
            <a:endParaRPr lang="en-US" sz="4800" b="1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47" name="Shape 247"/>
          <p:cNvCxnSpPr/>
          <p:nvPr/>
        </p:nvCxnSpPr>
        <p:spPr>
          <a:xfrm>
            <a:off x="2641998" y="4570914"/>
            <a:ext cx="691276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Shape 248"/>
          <p:cNvSpPr/>
          <p:nvPr/>
        </p:nvSpPr>
        <p:spPr>
          <a:xfrm>
            <a:off x="5517801" y="1904685"/>
            <a:ext cx="1161161" cy="115627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102264" y="97118"/>
                </a:moveTo>
                <a:cubicBezTo>
                  <a:pt x="105660" y="97118"/>
                  <a:pt x="108427" y="99915"/>
                  <a:pt x="108427" y="103347"/>
                </a:cubicBezTo>
                <a:cubicBezTo>
                  <a:pt x="108427" y="106906"/>
                  <a:pt x="105660" y="109703"/>
                  <a:pt x="102264" y="109703"/>
                </a:cubicBezTo>
                <a:cubicBezTo>
                  <a:pt x="98867" y="109703"/>
                  <a:pt x="95974" y="106906"/>
                  <a:pt x="95974" y="103347"/>
                </a:cubicBezTo>
                <a:cubicBezTo>
                  <a:pt x="95974" y="99915"/>
                  <a:pt x="98867" y="97118"/>
                  <a:pt x="102264" y="97118"/>
                </a:cubicBezTo>
                <a:close/>
                <a:moveTo>
                  <a:pt x="78616" y="69788"/>
                </a:moveTo>
                <a:lnTo>
                  <a:pt x="80125" y="72966"/>
                </a:lnTo>
                <a:lnTo>
                  <a:pt x="76855" y="76398"/>
                </a:lnTo>
                <a:lnTo>
                  <a:pt x="73710" y="79449"/>
                </a:lnTo>
                <a:cubicBezTo>
                  <a:pt x="71823" y="81355"/>
                  <a:pt x="69685" y="82754"/>
                  <a:pt x="67295" y="83644"/>
                </a:cubicBezTo>
                <a:lnTo>
                  <a:pt x="88427" y="105000"/>
                </a:lnTo>
                <a:lnTo>
                  <a:pt x="98364" y="118474"/>
                </a:lnTo>
                <a:lnTo>
                  <a:pt x="103647" y="119872"/>
                </a:lnTo>
                <a:lnTo>
                  <a:pt x="118364" y="105000"/>
                </a:lnTo>
                <a:lnTo>
                  <a:pt x="116981" y="99533"/>
                </a:lnTo>
                <a:lnTo>
                  <a:pt x="103647" y="89491"/>
                </a:lnTo>
                <a:lnTo>
                  <a:pt x="83773" y="69406"/>
                </a:lnTo>
                <a:lnTo>
                  <a:pt x="81761" y="71313"/>
                </a:lnTo>
                <a:lnTo>
                  <a:pt x="78616" y="69788"/>
                </a:lnTo>
                <a:close/>
                <a:moveTo>
                  <a:pt x="43396" y="42584"/>
                </a:moveTo>
                <a:lnTo>
                  <a:pt x="46792" y="39152"/>
                </a:lnTo>
                <a:lnTo>
                  <a:pt x="49937" y="40805"/>
                </a:lnTo>
                <a:lnTo>
                  <a:pt x="48301" y="37627"/>
                </a:lnTo>
                <a:lnTo>
                  <a:pt x="51698" y="34194"/>
                </a:lnTo>
                <a:lnTo>
                  <a:pt x="52075" y="33813"/>
                </a:lnTo>
                <a:cubicBezTo>
                  <a:pt x="52830" y="31906"/>
                  <a:pt x="53207" y="29872"/>
                  <a:pt x="53207" y="28093"/>
                </a:cubicBezTo>
                <a:cubicBezTo>
                  <a:pt x="53207" y="13728"/>
                  <a:pt x="39748" y="0"/>
                  <a:pt x="25660" y="127"/>
                </a:cubicBezTo>
                <a:cubicBezTo>
                  <a:pt x="25534" y="127"/>
                  <a:pt x="24025" y="1779"/>
                  <a:pt x="23144" y="2669"/>
                </a:cubicBezTo>
                <a:cubicBezTo>
                  <a:pt x="34465" y="14110"/>
                  <a:pt x="33459" y="12203"/>
                  <a:pt x="33459" y="19194"/>
                </a:cubicBezTo>
                <a:cubicBezTo>
                  <a:pt x="33459" y="24915"/>
                  <a:pt x="24528" y="33940"/>
                  <a:pt x="18993" y="33940"/>
                </a:cubicBezTo>
                <a:cubicBezTo>
                  <a:pt x="11823" y="33940"/>
                  <a:pt x="14088" y="35084"/>
                  <a:pt x="2515" y="23389"/>
                </a:cubicBezTo>
                <a:cubicBezTo>
                  <a:pt x="1635" y="24279"/>
                  <a:pt x="125" y="25932"/>
                  <a:pt x="125" y="25932"/>
                </a:cubicBezTo>
                <a:cubicBezTo>
                  <a:pt x="251" y="40169"/>
                  <a:pt x="13584" y="53898"/>
                  <a:pt x="27672" y="53898"/>
                </a:cubicBezTo>
                <a:cubicBezTo>
                  <a:pt x="30188" y="53898"/>
                  <a:pt x="32955" y="53008"/>
                  <a:pt x="35723" y="51610"/>
                </a:cubicBezTo>
                <a:lnTo>
                  <a:pt x="36226" y="52245"/>
                </a:lnTo>
                <a:cubicBezTo>
                  <a:pt x="37106" y="49830"/>
                  <a:pt x="38364" y="47669"/>
                  <a:pt x="40251" y="45762"/>
                </a:cubicBezTo>
                <a:lnTo>
                  <a:pt x="43396" y="42584"/>
                </a:lnTo>
                <a:close/>
                <a:moveTo>
                  <a:pt x="115723" y="11567"/>
                </a:moveTo>
                <a:lnTo>
                  <a:pt x="107421" y="3305"/>
                </a:lnTo>
                <a:cubicBezTo>
                  <a:pt x="105283" y="1144"/>
                  <a:pt x="102389" y="0"/>
                  <a:pt x="99496" y="0"/>
                </a:cubicBezTo>
                <a:cubicBezTo>
                  <a:pt x="96603" y="0"/>
                  <a:pt x="93836" y="1144"/>
                  <a:pt x="91572" y="3305"/>
                </a:cubicBezTo>
                <a:lnTo>
                  <a:pt x="56352" y="38898"/>
                </a:lnTo>
                <a:cubicBezTo>
                  <a:pt x="57484" y="41059"/>
                  <a:pt x="56603" y="44237"/>
                  <a:pt x="54968" y="45889"/>
                </a:cubicBezTo>
                <a:cubicBezTo>
                  <a:pt x="53836" y="47033"/>
                  <a:pt x="51949" y="47796"/>
                  <a:pt x="50188" y="47796"/>
                </a:cubicBezTo>
                <a:cubicBezTo>
                  <a:pt x="49433" y="47796"/>
                  <a:pt x="48679" y="47669"/>
                  <a:pt x="48050" y="47288"/>
                </a:cubicBezTo>
                <a:lnTo>
                  <a:pt x="44905" y="50466"/>
                </a:lnTo>
                <a:cubicBezTo>
                  <a:pt x="40628" y="54915"/>
                  <a:pt x="40628" y="62033"/>
                  <a:pt x="44905" y="66483"/>
                </a:cubicBezTo>
                <a:lnTo>
                  <a:pt x="45534" y="66991"/>
                </a:lnTo>
                <a:lnTo>
                  <a:pt x="17987" y="94830"/>
                </a:lnTo>
                <a:lnTo>
                  <a:pt x="10691" y="97627"/>
                </a:lnTo>
                <a:lnTo>
                  <a:pt x="0" y="113008"/>
                </a:lnTo>
                <a:lnTo>
                  <a:pt x="6918" y="120000"/>
                </a:lnTo>
                <a:lnTo>
                  <a:pt x="22138" y="109194"/>
                </a:lnTo>
                <a:lnTo>
                  <a:pt x="24905" y="101694"/>
                </a:lnTo>
                <a:lnTo>
                  <a:pt x="52327" y="73983"/>
                </a:lnTo>
                <a:lnTo>
                  <a:pt x="53207" y="74745"/>
                </a:lnTo>
                <a:cubicBezTo>
                  <a:pt x="55345" y="77033"/>
                  <a:pt x="58238" y="78050"/>
                  <a:pt x="61132" y="78050"/>
                </a:cubicBezTo>
                <a:cubicBezTo>
                  <a:pt x="64025" y="78050"/>
                  <a:pt x="66792" y="77033"/>
                  <a:pt x="69056" y="74745"/>
                </a:cubicBezTo>
                <a:lnTo>
                  <a:pt x="72201" y="71694"/>
                </a:lnTo>
                <a:cubicBezTo>
                  <a:pt x="71069" y="69533"/>
                  <a:pt x="71949" y="66355"/>
                  <a:pt x="73584" y="64703"/>
                </a:cubicBezTo>
                <a:cubicBezTo>
                  <a:pt x="74716" y="63559"/>
                  <a:pt x="76603" y="62796"/>
                  <a:pt x="78238" y="62796"/>
                </a:cubicBezTo>
                <a:cubicBezTo>
                  <a:pt x="79119" y="62796"/>
                  <a:pt x="79748" y="62923"/>
                  <a:pt x="80377" y="63305"/>
                </a:cubicBezTo>
                <a:lnTo>
                  <a:pt x="115723" y="27584"/>
                </a:lnTo>
                <a:cubicBezTo>
                  <a:pt x="120000" y="23262"/>
                  <a:pt x="120000" y="16016"/>
                  <a:pt x="115723" y="115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841073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494612" y="4855189"/>
            <a:ext cx="215999" cy="217226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204292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 Design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857829" y="4763746"/>
            <a:ext cx="2264888" cy="397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Page Design</a:t>
            </a:r>
            <a:endParaRPr lang="en-US" sz="20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演示</Application>
  <PresentationFormat/>
  <Paragraphs>224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宇</cp:lastModifiedBy>
  <cp:revision>2</cp:revision>
  <dcterms:created xsi:type="dcterms:W3CDTF">2017-09-11T21:04:32Z</dcterms:created>
  <dcterms:modified xsi:type="dcterms:W3CDTF">2017-09-11T21:15:44Z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