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9" r:id="rId3"/>
    <p:sldId id="260" r:id="rId4"/>
    <p:sldId id="300" r:id="rId5"/>
    <p:sldId id="299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261" r:id="rId15"/>
    <p:sldId id="309" r:id="rId16"/>
    <p:sldId id="310" r:id="rId17"/>
  </p:sldIdLst>
  <p:sldSz cx="9144000" cy="5143500" type="screen16x9"/>
  <p:notesSz cx="6858000" cy="9144000"/>
  <p:embeddedFontLst>
    <p:embeddedFont>
      <p:font typeface="Aldrich" panose="020B0604020202020204" charset="0"/>
      <p:regular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Didact Gothic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4049F3-D1BA-4F95-AA0B-27A23678E819}">
  <a:tblStyle styleId="{0C4049F3-D1BA-4F95-AA0B-27A23678E8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a745d1862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a745d1862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78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a745d1862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a745d1862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718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a745d1862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a745d1862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14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a745d1862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a745d1862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550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58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43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262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a745d1862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a745d1862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501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66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a745d1862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a745d1862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56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a745d1862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a745d1862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316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a745d1862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a745d1862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40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84" name="Google Shape;184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89" name="Google Shape;189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0000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2800"/>
              <a:buFont typeface="Aldrich"/>
              <a:buNone/>
              <a:defRPr sz="2800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TRAVELIN AJA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KELILING DUNIA BERSAMA KAMI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d-ID" sz="16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Yolando Asri Erbenca Gegeh</a:t>
            </a:r>
            <a:endParaRPr sz="16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400" dirty="0"/>
              <a:t>LAPORAN  TUGAS BESAR PBO GUI</a:t>
            </a:r>
            <a:endParaRPr sz="3400" dirty="0"/>
          </a:p>
        </p:txBody>
      </p:sp>
      <p:grpSp>
        <p:nvGrpSpPr>
          <p:cNvPr id="499" name="Google Shape;499;p27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500" name="Google Shape;500;p27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7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2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091" name="Google Shape;1091;p42"/>
          <p:cNvGrpSpPr/>
          <p:nvPr/>
        </p:nvGrpSpPr>
        <p:grpSpPr>
          <a:xfrm rot="-552712" flipH="1">
            <a:off x="1612704" y="1218981"/>
            <a:ext cx="1271811" cy="1019154"/>
            <a:chOff x="10049025" y="922900"/>
            <a:chExt cx="537625" cy="430800"/>
          </a:xfrm>
        </p:grpSpPr>
        <p:sp>
          <p:nvSpPr>
            <p:cNvPr id="1092" name="Google Shape;1092;p42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42"/>
          <p:cNvSpPr/>
          <p:nvPr/>
        </p:nvSpPr>
        <p:spPr>
          <a:xfrm>
            <a:off x="3655800" y="34842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2"/>
          <p:cNvGrpSpPr/>
          <p:nvPr/>
        </p:nvGrpSpPr>
        <p:grpSpPr>
          <a:xfrm rot="8100000">
            <a:off x="6704003" y="-124478"/>
            <a:ext cx="1385917" cy="2699994"/>
            <a:chOff x="409722" y="233833"/>
            <a:chExt cx="1385931" cy="2700020"/>
          </a:xfrm>
        </p:grpSpPr>
        <p:grpSp>
          <p:nvGrpSpPr>
            <p:cNvPr id="1126" name="Google Shape;1126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9" name="Google Shape;1129;p42"/>
            <p:cNvSpPr/>
            <p:nvPr/>
          </p:nvSpPr>
          <p:spPr>
            <a:xfrm>
              <a:off x="1424458" y="23383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2"/>
          <p:cNvGrpSpPr/>
          <p:nvPr/>
        </p:nvGrpSpPr>
        <p:grpSpPr>
          <a:xfrm rot="-2972274">
            <a:off x="796320" y="2522791"/>
            <a:ext cx="1386048" cy="2678158"/>
            <a:chOff x="409722" y="255923"/>
            <a:chExt cx="1385931" cy="2677930"/>
          </a:xfrm>
        </p:grpSpPr>
        <p:grpSp>
          <p:nvGrpSpPr>
            <p:cNvPr id="1131" name="Google Shape;1131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32" name="Google Shape;1132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4" name="Google Shape;1134;p42"/>
            <p:cNvSpPr/>
            <p:nvPr/>
          </p:nvSpPr>
          <p:spPr>
            <a:xfrm>
              <a:off x="1432804" y="25592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2"/>
          <p:cNvGrpSpPr/>
          <p:nvPr/>
        </p:nvGrpSpPr>
        <p:grpSpPr>
          <a:xfrm>
            <a:off x="5910913" y="3409365"/>
            <a:ext cx="1697226" cy="604018"/>
            <a:chOff x="-5302450" y="3084350"/>
            <a:chExt cx="1519450" cy="540750"/>
          </a:xfrm>
        </p:grpSpPr>
        <p:sp>
          <p:nvSpPr>
            <p:cNvPr id="1136" name="Google Shape;1136;p42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10C9ABB8-E6B9-4041-9B65-DA5E1452A8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5845" y="498475"/>
            <a:ext cx="7052310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6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2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091" name="Google Shape;1091;p42"/>
          <p:cNvGrpSpPr/>
          <p:nvPr/>
        </p:nvGrpSpPr>
        <p:grpSpPr>
          <a:xfrm rot="-552712" flipH="1">
            <a:off x="1612704" y="1218981"/>
            <a:ext cx="1271811" cy="1019154"/>
            <a:chOff x="10049025" y="922900"/>
            <a:chExt cx="537625" cy="430800"/>
          </a:xfrm>
        </p:grpSpPr>
        <p:sp>
          <p:nvSpPr>
            <p:cNvPr id="1092" name="Google Shape;1092;p42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42"/>
          <p:cNvSpPr/>
          <p:nvPr/>
        </p:nvSpPr>
        <p:spPr>
          <a:xfrm>
            <a:off x="3655800" y="34842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2"/>
          <p:cNvGrpSpPr/>
          <p:nvPr/>
        </p:nvGrpSpPr>
        <p:grpSpPr>
          <a:xfrm rot="8100000">
            <a:off x="6704003" y="-124478"/>
            <a:ext cx="1385917" cy="2699994"/>
            <a:chOff x="409722" y="233833"/>
            <a:chExt cx="1385931" cy="2700020"/>
          </a:xfrm>
        </p:grpSpPr>
        <p:grpSp>
          <p:nvGrpSpPr>
            <p:cNvPr id="1126" name="Google Shape;1126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9" name="Google Shape;1129;p42"/>
            <p:cNvSpPr/>
            <p:nvPr/>
          </p:nvSpPr>
          <p:spPr>
            <a:xfrm>
              <a:off x="1424458" y="23383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2"/>
          <p:cNvGrpSpPr/>
          <p:nvPr/>
        </p:nvGrpSpPr>
        <p:grpSpPr>
          <a:xfrm rot="-2972274">
            <a:off x="796320" y="2522791"/>
            <a:ext cx="1386048" cy="2678158"/>
            <a:chOff x="409722" y="255923"/>
            <a:chExt cx="1385931" cy="2677930"/>
          </a:xfrm>
        </p:grpSpPr>
        <p:grpSp>
          <p:nvGrpSpPr>
            <p:cNvPr id="1131" name="Google Shape;1131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32" name="Google Shape;1132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4" name="Google Shape;1134;p42"/>
            <p:cNvSpPr/>
            <p:nvPr/>
          </p:nvSpPr>
          <p:spPr>
            <a:xfrm>
              <a:off x="1432804" y="25592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2"/>
          <p:cNvGrpSpPr/>
          <p:nvPr/>
        </p:nvGrpSpPr>
        <p:grpSpPr>
          <a:xfrm>
            <a:off x="5910913" y="3409365"/>
            <a:ext cx="1697226" cy="604018"/>
            <a:chOff x="-5302450" y="3084350"/>
            <a:chExt cx="1519450" cy="540750"/>
          </a:xfrm>
        </p:grpSpPr>
        <p:sp>
          <p:nvSpPr>
            <p:cNvPr id="1136" name="Google Shape;1136;p42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5675E0A5-0CB7-4B0D-9459-E53E3880A0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5845" y="489902"/>
            <a:ext cx="7052310" cy="416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2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2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091" name="Google Shape;1091;p42"/>
          <p:cNvGrpSpPr/>
          <p:nvPr/>
        </p:nvGrpSpPr>
        <p:grpSpPr>
          <a:xfrm rot="-552712" flipH="1">
            <a:off x="1612704" y="1218981"/>
            <a:ext cx="1271811" cy="1019154"/>
            <a:chOff x="10049025" y="922900"/>
            <a:chExt cx="537625" cy="430800"/>
          </a:xfrm>
        </p:grpSpPr>
        <p:sp>
          <p:nvSpPr>
            <p:cNvPr id="1092" name="Google Shape;1092;p42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42"/>
          <p:cNvSpPr/>
          <p:nvPr/>
        </p:nvSpPr>
        <p:spPr>
          <a:xfrm>
            <a:off x="3655800" y="34842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2"/>
          <p:cNvGrpSpPr/>
          <p:nvPr/>
        </p:nvGrpSpPr>
        <p:grpSpPr>
          <a:xfrm rot="8100000">
            <a:off x="6704003" y="-124478"/>
            <a:ext cx="1385917" cy="2699994"/>
            <a:chOff x="409722" y="233833"/>
            <a:chExt cx="1385931" cy="2700020"/>
          </a:xfrm>
        </p:grpSpPr>
        <p:grpSp>
          <p:nvGrpSpPr>
            <p:cNvPr id="1126" name="Google Shape;1126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9" name="Google Shape;1129;p42"/>
            <p:cNvSpPr/>
            <p:nvPr/>
          </p:nvSpPr>
          <p:spPr>
            <a:xfrm>
              <a:off x="1424458" y="23383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2"/>
          <p:cNvGrpSpPr/>
          <p:nvPr/>
        </p:nvGrpSpPr>
        <p:grpSpPr>
          <a:xfrm rot="-2972274">
            <a:off x="796320" y="2522791"/>
            <a:ext cx="1386048" cy="2678158"/>
            <a:chOff x="409722" y="255923"/>
            <a:chExt cx="1385931" cy="2677930"/>
          </a:xfrm>
        </p:grpSpPr>
        <p:grpSp>
          <p:nvGrpSpPr>
            <p:cNvPr id="1131" name="Google Shape;1131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32" name="Google Shape;1132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4" name="Google Shape;1134;p42"/>
            <p:cNvSpPr/>
            <p:nvPr/>
          </p:nvSpPr>
          <p:spPr>
            <a:xfrm>
              <a:off x="1432804" y="25592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2"/>
          <p:cNvGrpSpPr/>
          <p:nvPr/>
        </p:nvGrpSpPr>
        <p:grpSpPr>
          <a:xfrm>
            <a:off x="5910913" y="3409365"/>
            <a:ext cx="1697226" cy="604018"/>
            <a:chOff x="-5302450" y="3084350"/>
            <a:chExt cx="1519450" cy="540750"/>
          </a:xfrm>
        </p:grpSpPr>
        <p:sp>
          <p:nvSpPr>
            <p:cNvPr id="1136" name="Google Shape;1136;p42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3031E91C-DF1D-4CD4-805F-E5947FEC9F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5845" y="479425"/>
            <a:ext cx="7052310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0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2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091" name="Google Shape;1091;p42"/>
          <p:cNvGrpSpPr/>
          <p:nvPr/>
        </p:nvGrpSpPr>
        <p:grpSpPr>
          <a:xfrm rot="-552712" flipH="1">
            <a:off x="1612704" y="1218981"/>
            <a:ext cx="1271811" cy="1019154"/>
            <a:chOff x="10049025" y="922900"/>
            <a:chExt cx="537625" cy="430800"/>
          </a:xfrm>
        </p:grpSpPr>
        <p:sp>
          <p:nvSpPr>
            <p:cNvPr id="1092" name="Google Shape;1092;p42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42"/>
          <p:cNvSpPr/>
          <p:nvPr/>
        </p:nvSpPr>
        <p:spPr>
          <a:xfrm>
            <a:off x="3655800" y="34842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2"/>
          <p:cNvGrpSpPr/>
          <p:nvPr/>
        </p:nvGrpSpPr>
        <p:grpSpPr>
          <a:xfrm rot="8100000">
            <a:off x="6704003" y="-124478"/>
            <a:ext cx="1385917" cy="2699994"/>
            <a:chOff x="409722" y="233833"/>
            <a:chExt cx="1385931" cy="2700020"/>
          </a:xfrm>
        </p:grpSpPr>
        <p:grpSp>
          <p:nvGrpSpPr>
            <p:cNvPr id="1126" name="Google Shape;1126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9" name="Google Shape;1129;p42"/>
            <p:cNvSpPr/>
            <p:nvPr/>
          </p:nvSpPr>
          <p:spPr>
            <a:xfrm>
              <a:off x="1424458" y="23383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2"/>
          <p:cNvGrpSpPr/>
          <p:nvPr/>
        </p:nvGrpSpPr>
        <p:grpSpPr>
          <a:xfrm rot="-2972274">
            <a:off x="796320" y="2522791"/>
            <a:ext cx="1386048" cy="2678158"/>
            <a:chOff x="409722" y="255923"/>
            <a:chExt cx="1385931" cy="2677930"/>
          </a:xfrm>
        </p:grpSpPr>
        <p:grpSp>
          <p:nvGrpSpPr>
            <p:cNvPr id="1131" name="Google Shape;1131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32" name="Google Shape;1132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4" name="Google Shape;1134;p42"/>
            <p:cNvSpPr/>
            <p:nvPr/>
          </p:nvSpPr>
          <p:spPr>
            <a:xfrm>
              <a:off x="1432804" y="25592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2"/>
          <p:cNvGrpSpPr/>
          <p:nvPr/>
        </p:nvGrpSpPr>
        <p:grpSpPr>
          <a:xfrm>
            <a:off x="5910913" y="3409365"/>
            <a:ext cx="1697226" cy="604018"/>
            <a:chOff x="-5302450" y="3084350"/>
            <a:chExt cx="1519450" cy="540750"/>
          </a:xfrm>
        </p:grpSpPr>
        <p:sp>
          <p:nvSpPr>
            <p:cNvPr id="1136" name="Google Shape;1136;p42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C9FA3BE2-89E4-4CE8-9B89-EAB3D7670F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5845" y="486092"/>
            <a:ext cx="7052310" cy="41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8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THIS TOPIC ABOUT?</a:t>
            </a:r>
            <a:endParaRPr lang="id-ID" dirty="0"/>
          </a:p>
        </p:txBody>
      </p:sp>
      <p:sp>
        <p:nvSpPr>
          <p:cNvPr id="685" name="Google Shape;685;p32"/>
          <p:cNvSpPr/>
          <p:nvPr/>
        </p:nvSpPr>
        <p:spPr>
          <a:xfrm>
            <a:off x="3702060" y="1930419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2"/>
          <p:cNvSpPr/>
          <p:nvPr/>
        </p:nvSpPr>
        <p:spPr>
          <a:xfrm>
            <a:off x="3545345" y="1773705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2"/>
          <p:cNvSpPr/>
          <p:nvPr/>
        </p:nvSpPr>
        <p:spPr>
          <a:xfrm>
            <a:off x="4040005" y="2403843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2"/>
          <p:cNvSpPr/>
          <p:nvPr/>
        </p:nvSpPr>
        <p:spPr>
          <a:xfrm>
            <a:off x="4040005" y="2404331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4128895" y="2490132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rgbClr val="B8D8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4128895" y="2490132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4424083" y="2564315"/>
            <a:ext cx="296319" cy="296319"/>
          </a:xfrm>
          <a:custGeom>
            <a:avLst/>
            <a:gdLst/>
            <a:ahLst/>
            <a:cxnLst/>
            <a:rect l="l" t="t" r="r" b="b"/>
            <a:pathLst>
              <a:path w="3647" h="3647" fill="none" extrusionOk="0">
                <a:moveTo>
                  <a:pt x="3646" y="1820"/>
                </a:moveTo>
                <a:cubicBezTo>
                  <a:pt x="3646" y="2830"/>
                  <a:pt x="2830" y="3646"/>
                  <a:pt x="1820" y="3646"/>
                </a:cubicBezTo>
                <a:cubicBezTo>
                  <a:pt x="816" y="3646"/>
                  <a:pt x="0" y="2830"/>
                  <a:pt x="0" y="1820"/>
                </a:cubicBezTo>
                <a:cubicBezTo>
                  <a:pt x="0" y="816"/>
                  <a:pt x="816" y="0"/>
                  <a:pt x="1820" y="0"/>
                </a:cubicBezTo>
                <a:cubicBezTo>
                  <a:pt x="2830" y="0"/>
                  <a:pt x="3646" y="816"/>
                  <a:pt x="3646" y="182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4549861" y="2644754"/>
            <a:ext cx="85800" cy="135363"/>
          </a:xfrm>
          <a:custGeom>
            <a:avLst/>
            <a:gdLst/>
            <a:ahLst/>
            <a:cxnLst/>
            <a:rect l="l" t="t" r="r" b="b"/>
            <a:pathLst>
              <a:path w="1056" h="1666" extrusionOk="0">
                <a:moveTo>
                  <a:pt x="0" y="1"/>
                </a:moveTo>
                <a:lnTo>
                  <a:pt x="0" y="1665"/>
                </a:lnTo>
                <a:lnTo>
                  <a:pt x="1056" y="83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 w="29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4170983" y="2924179"/>
            <a:ext cx="802506" cy="81"/>
          </a:xfrm>
          <a:custGeom>
            <a:avLst/>
            <a:gdLst/>
            <a:ahLst/>
            <a:cxnLst/>
            <a:rect l="l" t="t" r="r" b="b"/>
            <a:pathLst>
              <a:path w="9877" h="1" fill="none" extrusionOk="0">
                <a:moveTo>
                  <a:pt x="1" y="1"/>
                </a:moveTo>
                <a:lnTo>
                  <a:pt x="9876" y="1"/>
                </a:lnTo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4528817" y="2445363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4040005" y="3077826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4577719" y="3672008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2"/>
          <p:cNvSpPr txBox="1"/>
          <p:nvPr/>
        </p:nvSpPr>
        <p:spPr>
          <a:xfrm>
            <a:off x="6351494" y="2052161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Neptune is the farthest planet from the Sun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98" name="Google Shape;698;p32"/>
          <p:cNvSpPr txBox="1"/>
          <p:nvPr/>
        </p:nvSpPr>
        <p:spPr>
          <a:xfrm>
            <a:off x="6351494" y="1778946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NEPTUNE</a:t>
            </a:r>
            <a:endParaRPr sz="1800"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699" name="Google Shape;699;p32"/>
          <p:cNvSpPr txBox="1"/>
          <p:nvPr/>
        </p:nvSpPr>
        <p:spPr>
          <a:xfrm>
            <a:off x="719925" y="205193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Jupiter is a gas giant and the biggest planet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0" name="Google Shape;700;p32"/>
          <p:cNvSpPr txBox="1"/>
          <p:nvPr/>
        </p:nvSpPr>
        <p:spPr>
          <a:xfrm>
            <a:off x="719925" y="1779174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JUPITER</a:t>
            </a:r>
            <a:endParaRPr sz="1800"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01" name="Google Shape;701;p32"/>
          <p:cNvSpPr txBox="1"/>
          <p:nvPr/>
        </p:nvSpPr>
        <p:spPr>
          <a:xfrm>
            <a:off x="6351494" y="373652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Despite being red, Mars is actually a cold place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2" name="Google Shape;702;p32"/>
          <p:cNvSpPr txBox="1"/>
          <p:nvPr/>
        </p:nvSpPr>
        <p:spPr>
          <a:xfrm>
            <a:off x="6351494" y="3463705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MARS</a:t>
            </a:r>
            <a:endParaRPr sz="1800"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03" name="Google Shape;703;p32"/>
          <p:cNvSpPr txBox="1"/>
          <p:nvPr/>
        </p:nvSpPr>
        <p:spPr>
          <a:xfrm>
            <a:off x="719925" y="3736597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Venus has a beautiful name, but it is hot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4" name="Google Shape;704;p32"/>
          <p:cNvSpPr txBox="1"/>
          <p:nvPr/>
        </p:nvSpPr>
        <p:spPr>
          <a:xfrm>
            <a:off x="719925" y="3463631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VENUS</a:t>
            </a:r>
            <a:endParaRPr sz="1800"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705" name="Google Shape;705;p32"/>
          <p:cNvCxnSpPr>
            <a:stCxn id="700" idx="3"/>
          </p:cNvCxnSpPr>
          <p:nvPr/>
        </p:nvCxnSpPr>
        <p:spPr>
          <a:xfrm>
            <a:off x="2799525" y="195647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6" name="Google Shape;706;p32"/>
          <p:cNvSpPr/>
          <p:nvPr/>
        </p:nvSpPr>
        <p:spPr>
          <a:xfrm>
            <a:off x="3838538" y="1838325"/>
            <a:ext cx="238200" cy="23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5067263" y="1838325"/>
            <a:ext cx="238200" cy="238200"/>
          </a:xfrm>
          <a:prstGeom prst="ellipse">
            <a:avLst/>
          </a:prstGeom>
          <a:solidFill>
            <a:srgbClr val="B8D8FF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8" name="Google Shape;708;p32"/>
          <p:cNvCxnSpPr/>
          <p:nvPr/>
        </p:nvCxnSpPr>
        <p:spPr>
          <a:xfrm rot="10800000">
            <a:off x="5569700" y="195647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9" name="Google Shape;709;p32"/>
          <p:cNvCxnSpPr/>
          <p:nvPr/>
        </p:nvCxnSpPr>
        <p:spPr>
          <a:xfrm>
            <a:off x="2799525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0" name="Google Shape;710;p32"/>
          <p:cNvCxnSpPr/>
          <p:nvPr/>
        </p:nvCxnSpPr>
        <p:spPr>
          <a:xfrm rot="10800000">
            <a:off x="5569700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11" name="Google Shape;711;p32"/>
          <p:cNvSpPr/>
          <p:nvPr/>
        </p:nvSpPr>
        <p:spPr>
          <a:xfrm>
            <a:off x="3838538" y="3533775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5067263" y="3533775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1C8D7BD-27BA-42BF-8A4B-76308331B2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5845" y="485457"/>
            <a:ext cx="7052310" cy="41725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519377" y="2462382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STRUKTUR DATABASE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04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9422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44193-6235-4677-9700-4B351CDB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6F18848-CEBB-4AF5-A530-738FA4C196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5845" y="1915477"/>
            <a:ext cx="7052310" cy="13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Tujuan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64D8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Tujuan</a:t>
            </a:r>
            <a:endParaRPr dirty="0"/>
          </a:p>
        </p:txBody>
      </p:sp>
      <p:grpSp>
        <p:nvGrpSpPr>
          <p:cNvPr id="586" name="Google Shape;586;p31"/>
          <p:cNvGrpSpPr/>
          <p:nvPr/>
        </p:nvGrpSpPr>
        <p:grpSpPr>
          <a:xfrm>
            <a:off x="871286" y="1178546"/>
            <a:ext cx="3487507" cy="2665645"/>
            <a:chOff x="871286" y="1178546"/>
            <a:chExt cx="3487507" cy="2665645"/>
          </a:xfrm>
        </p:grpSpPr>
        <p:sp>
          <p:nvSpPr>
            <p:cNvPr id="587" name="Google Shape;587;p31"/>
            <p:cNvSpPr/>
            <p:nvPr/>
          </p:nvSpPr>
          <p:spPr>
            <a:xfrm>
              <a:off x="3724729" y="1676469"/>
              <a:ext cx="250882" cy="217694"/>
            </a:xfrm>
            <a:custGeom>
              <a:avLst/>
              <a:gdLst/>
              <a:ahLst/>
              <a:cxnLst/>
              <a:rect l="l" t="t" r="r" b="b"/>
              <a:pathLst>
                <a:path w="13259" h="11505" extrusionOk="0">
                  <a:moveTo>
                    <a:pt x="6567" y="1"/>
                  </a:moveTo>
                  <a:lnTo>
                    <a:pt x="1" y="11505"/>
                  </a:lnTo>
                  <a:lnTo>
                    <a:pt x="13259" y="11505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1017834" y="2858259"/>
              <a:ext cx="100550" cy="102934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871286" y="2075773"/>
              <a:ext cx="215328" cy="853632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rgbClr val="FF952B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817672" y="1437470"/>
              <a:ext cx="541122" cy="112820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789706" y="1403789"/>
              <a:ext cx="81098" cy="79225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1051023" y="2188640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1713054" y="3158451"/>
              <a:ext cx="65450" cy="51694"/>
            </a:xfrm>
            <a:custGeom>
              <a:avLst/>
              <a:gdLst/>
              <a:ahLst/>
              <a:cxnLst/>
              <a:rect l="l" t="t" r="r" b="b"/>
              <a:pathLst>
                <a:path w="3459" h="2732" extrusionOk="0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3985564" y="1615295"/>
              <a:ext cx="39376" cy="29896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303608" y="2710292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2205301" y="3646895"/>
              <a:ext cx="750717" cy="156047"/>
            </a:xfrm>
            <a:custGeom>
              <a:avLst/>
              <a:gdLst/>
              <a:ahLst/>
              <a:cxnLst/>
              <a:rect l="l" t="t" r="r" b="b"/>
              <a:pathLst>
                <a:path w="39675" h="8247" extrusionOk="0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2189179" y="3642637"/>
              <a:ext cx="778702" cy="164089"/>
            </a:xfrm>
            <a:custGeom>
              <a:avLst/>
              <a:gdLst/>
              <a:ahLst/>
              <a:cxnLst/>
              <a:rect l="l" t="t" r="r" b="b"/>
              <a:pathLst>
                <a:path w="41154" h="8672" extrusionOk="0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2147911" y="3798646"/>
              <a:ext cx="873556" cy="41760"/>
            </a:xfrm>
            <a:custGeom>
              <a:avLst/>
              <a:gdLst/>
              <a:ahLst/>
              <a:cxnLst/>
              <a:rect l="l" t="t" r="r" b="b"/>
              <a:pathLst>
                <a:path w="46167" h="2207" extrusionOk="0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2144127" y="3794862"/>
              <a:ext cx="881125" cy="49329"/>
            </a:xfrm>
            <a:custGeom>
              <a:avLst/>
              <a:gdLst/>
              <a:ahLst/>
              <a:cxnLst/>
              <a:rect l="l" t="t" r="r" b="b"/>
              <a:pathLst>
                <a:path w="46567" h="2607" extrusionOk="0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1302359" y="1826802"/>
              <a:ext cx="2564660" cy="1849516"/>
            </a:xfrm>
            <a:custGeom>
              <a:avLst/>
              <a:gdLst/>
              <a:ahLst/>
              <a:cxnLst/>
              <a:rect l="l" t="t" r="r" b="b"/>
              <a:pathLst>
                <a:path w="135541" h="97746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298102" y="1823017"/>
              <a:ext cx="2572702" cy="1857104"/>
            </a:xfrm>
            <a:custGeom>
              <a:avLst/>
              <a:gdLst/>
              <a:ahLst/>
              <a:cxnLst/>
              <a:rect l="l" t="t" r="r" b="b"/>
              <a:pathLst>
                <a:path w="135966" h="98147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302359" y="1826802"/>
              <a:ext cx="2564660" cy="1574944"/>
            </a:xfrm>
            <a:custGeom>
              <a:avLst/>
              <a:gdLst/>
              <a:ahLst/>
              <a:cxnLst/>
              <a:rect l="l" t="t" r="r" b="b"/>
              <a:pathLst>
                <a:path w="135541" h="83235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1298102" y="1823017"/>
              <a:ext cx="2572702" cy="1582513"/>
            </a:xfrm>
            <a:custGeom>
              <a:avLst/>
              <a:gdLst/>
              <a:ahLst/>
              <a:cxnLst/>
              <a:rect l="l" t="t" r="r" b="b"/>
              <a:pathLst>
                <a:path w="135966" h="83635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1402909" y="1925440"/>
              <a:ext cx="2363107" cy="1365803"/>
            </a:xfrm>
            <a:custGeom>
              <a:avLst/>
              <a:gdLst/>
              <a:ahLst/>
              <a:cxnLst/>
              <a:rect l="l" t="t" r="r" b="b"/>
              <a:pathLst>
                <a:path w="124889" h="72182" extrusionOk="0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rgbClr val="B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399106" y="1921656"/>
              <a:ext cx="2371167" cy="1373391"/>
            </a:xfrm>
            <a:custGeom>
              <a:avLst/>
              <a:gdLst/>
              <a:ahLst/>
              <a:cxnLst/>
              <a:rect l="l" t="t" r="r" b="b"/>
              <a:pathLst>
                <a:path w="125315" h="72583" extrusionOk="0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529202" y="3482825"/>
              <a:ext cx="110502" cy="108610"/>
            </a:xfrm>
            <a:custGeom>
              <a:avLst/>
              <a:gdLst/>
              <a:ahLst/>
              <a:cxnLst/>
              <a:rect l="l" t="t" r="r" b="b"/>
              <a:pathLst>
                <a:path w="5840" h="5740" extrusionOk="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092575" y="2260259"/>
              <a:ext cx="1057077" cy="141212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1472143" y="2129359"/>
              <a:ext cx="420666" cy="359493"/>
            </a:xfrm>
            <a:custGeom>
              <a:avLst/>
              <a:gdLst/>
              <a:ahLst/>
              <a:cxnLst/>
              <a:rect l="l" t="t" r="r" b="b"/>
              <a:pathLst>
                <a:path w="22232" h="18999" extrusionOk="0">
                  <a:moveTo>
                    <a:pt x="4913" y="1"/>
                  </a:moveTo>
                  <a:cubicBezTo>
                    <a:pt x="2181" y="1"/>
                    <a:pt x="0" y="2181"/>
                    <a:pt x="0" y="4888"/>
                  </a:cubicBezTo>
                  <a:lnTo>
                    <a:pt x="0" y="9901"/>
                  </a:lnTo>
                  <a:cubicBezTo>
                    <a:pt x="0" y="12633"/>
                    <a:pt x="2181" y="14813"/>
                    <a:pt x="4913" y="14813"/>
                  </a:cubicBezTo>
                  <a:lnTo>
                    <a:pt x="10552" y="14813"/>
                  </a:lnTo>
                  <a:cubicBezTo>
                    <a:pt x="11379" y="18272"/>
                    <a:pt x="13985" y="18898"/>
                    <a:pt x="15564" y="18999"/>
                  </a:cubicBezTo>
                  <a:cubicBezTo>
                    <a:pt x="15865" y="18999"/>
                    <a:pt x="16091" y="18572"/>
                    <a:pt x="15765" y="18372"/>
                  </a:cubicBezTo>
                  <a:cubicBezTo>
                    <a:pt x="14086" y="17019"/>
                    <a:pt x="14712" y="14813"/>
                    <a:pt x="14712" y="14813"/>
                  </a:cubicBezTo>
                  <a:lnTo>
                    <a:pt x="17344" y="14813"/>
                  </a:lnTo>
                  <a:cubicBezTo>
                    <a:pt x="20051" y="14813"/>
                    <a:pt x="22231" y="12633"/>
                    <a:pt x="22231" y="9901"/>
                  </a:cubicBezTo>
                  <a:lnTo>
                    <a:pt x="22231" y="4888"/>
                  </a:lnTo>
                  <a:cubicBezTo>
                    <a:pt x="22231" y="2181"/>
                    <a:pt x="20051" y="1"/>
                    <a:pt x="17344" y="1"/>
                  </a:cubicBezTo>
                  <a:close/>
                </a:path>
              </a:pathLst>
            </a:custGeom>
            <a:solidFill>
              <a:srgbClr val="4C64D8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1754776" y="2239861"/>
              <a:ext cx="53132" cy="53132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1655664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1557026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54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54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1995687" y="1569770"/>
              <a:ext cx="1177533" cy="1549324"/>
            </a:xfrm>
            <a:custGeom>
              <a:avLst/>
              <a:gdLst/>
              <a:ahLst/>
              <a:cxnLst/>
              <a:rect l="l" t="t" r="r" b="b"/>
              <a:pathLst>
                <a:path w="62232" h="81881" extrusionOk="0">
                  <a:moveTo>
                    <a:pt x="1" y="1"/>
                  </a:moveTo>
                  <a:lnTo>
                    <a:pt x="1" y="81881"/>
                  </a:lnTo>
                  <a:lnTo>
                    <a:pt x="53585" y="81881"/>
                  </a:lnTo>
                  <a:lnTo>
                    <a:pt x="62232" y="73209"/>
                  </a:lnTo>
                  <a:lnTo>
                    <a:pt x="622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1991902" y="1565986"/>
              <a:ext cx="1185593" cy="1556912"/>
            </a:xfrm>
            <a:custGeom>
              <a:avLst/>
              <a:gdLst/>
              <a:ahLst/>
              <a:cxnLst/>
              <a:rect l="l" t="t" r="r" b="b"/>
              <a:pathLst>
                <a:path w="62658" h="82282" extrusionOk="0">
                  <a:moveTo>
                    <a:pt x="62231" y="426"/>
                  </a:moveTo>
                  <a:lnTo>
                    <a:pt x="62231" y="73309"/>
                  </a:lnTo>
                  <a:lnTo>
                    <a:pt x="53660" y="81880"/>
                  </a:lnTo>
                  <a:lnTo>
                    <a:pt x="401" y="81880"/>
                  </a:lnTo>
                  <a:lnTo>
                    <a:pt x="401" y="426"/>
                  </a:lnTo>
                  <a:close/>
                  <a:moveTo>
                    <a:pt x="100" y="0"/>
                  </a:moveTo>
                  <a:cubicBezTo>
                    <a:pt x="0" y="101"/>
                    <a:pt x="0" y="101"/>
                    <a:pt x="0" y="201"/>
                  </a:cubicBezTo>
                  <a:lnTo>
                    <a:pt x="0" y="82081"/>
                  </a:lnTo>
                  <a:cubicBezTo>
                    <a:pt x="0" y="82081"/>
                    <a:pt x="0" y="82181"/>
                    <a:pt x="100" y="82181"/>
                  </a:cubicBezTo>
                  <a:lnTo>
                    <a:pt x="201" y="82281"/>
                  </a:lnTo>
                  <a:lnTo>
                    <a:pt x="53785" y="82281"/>
                  </a:lnTo>
                  <a:lnTo>
                    <a:pt x="53885" y="82181"/>
                  </a:lnTo>
                  <a:lnTo>
                    <a:pt x="62557" y="73509"/>
                  </a:lnTo>
                  <a:cubicBezTo>
                    <a:pt x="62657" y="73509"/>
                    <a:pt x="62657" y="73409"/>
                    <a:pt x="62657" y="73409"/>
                  </a:cubicBezTo>
                  <a:lnTo>
                    <a:pt x="62657" y="201"/>
                  </a:lnTo>
                  <a:cubicBezTo>
                    <a:pt x="62657" y="101"/>
                    <a:pt x="62657" y="101"/>
                    <a:pt x="62557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043104" y="1615295"/>
              <a:ext cx="1082697" cy="1456381"/>
            </a:xfrm>
            <a:custGeom>
              <a:avLst/>
              <a:gdLst/>
              <a:ahLst/>
              <a:cxnLst/>
              <a:rect l="l" t="t" r="r" b="b"/>
              <a:pathLst>
                <a:path w="57220" h="76969" extrusionOk="0">
                  <a:moveTo>
                    <a:pt x="201" y="1"/>
                  </a:moveTo>
                  <a:lnTo>
                    <a:pt x="101" y="101"/>
                  </a:lnTo>
                  <a:cubicBezTo>
                    <a:pt x="1" y="101"/>
                    <a:pt x="1" y="226"/>
                    <a:pt x="1" y="226"/>
                  </a:cubicBezTo>
                  <a:lnTo>
                    <a:pt x="1" y="76768"/>
                  </a:lnTo>
                  <a:cubicBezTo>
                    <a:pt x="1" y="76768"/>
                    <a:pt x="1" y="76868"/>
                    <a:pt x="101" y="76868"/>
                  </a:cubicBezTo>
                  <a:cubicBezTo>
                    <a:pt x="101" y="76969"/>
                    <a:pt x="201" y="76969"/>
                    <a:pt x="201" y="76969"/>
                  </a:cubicBezTo>
                  <a:lnTo>
                    <a:pt x="51480" y="76969"/>
                  </a:lnTo>
                  <a:cubicBezTo>
                    <a:pt x="51705" y="76969"/>
                    <a:pt x="51705" y="76868"/>
                    <a:pt x="51705" y="76768"/>
                  </a:cubicBezTo>
                  <a:cubicBezTo>
                    <a:pt x="51705" y="76668"/>
                    <a:pt x="51705" y="76543"/>
                    <a:pt x="51480" y="76543"/>
                  </a:cubicBezTo>
                  <a:lnTo>
                    <a:pt x="427" y="76543"/>
                  </a:lnTo>
                  <a:lnTo>
                    <a:pt x="427" y="427"/>
                  </a:lnTo>
                  <a:lnTo>
                    <a:pt x="56818" y="427"/>
                  </a:lnTo>
                  <a:lnTo>
                    <a:pt x="56818" y="71029"/>
                  </a:lnTo>
                  <a:cubicBezTo>
                    <a:pt x="56818" y="71129"/>
                    <a:pt x="56919" y="71229"/>
                    <a:pt x="57019" y="71229"/>
                  </a:cubicBezTo>
                  <a:cubicBezTo>
                    <a:pt x="57119" y="71229"/>
                    <a:pt x="57219" y="71129"/>
                    <a:pt x="57219" y="71029"/>
                  </a:cubicBezTo>
                  <a:lnTo>
                    <a:pt x="57219" y="226"/>
                  </a:lnTo>
                  <a:cubicBezTo>
                    <a:pt x="57219" y="226"/>
                    <a:pt x="57219" y="101"/>
                    <a:pt x="57119" y="101"/>
                  </a:cubicBezTo>
                  <a:lnTo>
                    <a:pt x="5701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rgbClr val="698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2163560" y="220809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2163560" y="2281111"/>
              <a:ext cx="841787" cy="8098"/>
            </a:xfrm>
            <a:custGeom>
              <a:avLst/>
              <a:gdLst/>
              <a:ahLst/>
              <a:cxnLst/>
              <a:rect l="l" t="t" r="r" b="b"/>
              <a:pathLst>
                <a:path w="44488" h="428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163560" y="213316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2163560" y="2354621"/>
              <a:ext cx="841787" cy="7607"/>
            </a:xfrm>
            <a:custGeom>
              <a:avLst/>
              <a:gdLst/>
              <a:ahLst/>
              <a:cxnLst/>
              <a:rect l="l" t="t" r="r" b="b"/>
              <a:pathLst>
                <a:path w="4448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2163560" y="2429551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2288291" y="2502589"/>
              <a:ext cx="592797" cy="8080"/>
            </a:xfrm>
            <a:custGeom>
              <a:avLst/>
              <a:gdLst/>
              <a:ahLst/>
              <a:cxnLst/>
              <a:rect l="l" t="t" r="r" b="b"/>
              <a:pathLst>
                <a:path w="3132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2163560" y="1735751"/>
              <a:ext cx="399323" cy="8080"/>
            </a:xfrm>
            <a:custGeom>
              <a:avLst/>
              <a:gdLst/>
              <a:ahLst/>
              <a:cxnLst/>
              <a:rect l="l" t="t" r="r" b="b"/>
              <a:pathLst>
                <a:path w="21104" h="427" extrusionOk="0">
                  <a:moveTo>
                    <a:pt x="1" y="1"/>
                  </a:moveTo>
                  <a:lnTo>
                    <a:pt x="1" y="427"/>
                  </a:lnTo>
                  <a:lnTo>
                    <a:pt x="21104" y="427"/>
                  </a:lnTo>
                  <a:lnTo>
                    <a:pt x="21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2163560" y="1787445"/>
              <a:ext cx="316332" cy="7607"/>
            </a:xfrm>
            <a:custGeom>
              <a:avLst/>
              <a:gdLst/>
              <a:ahLst/>
              <a:cxnLst/>
              <a:rect l="l" t="t" r="r" b="b"/>
              <a:pathLst>
                <a:path w="1671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6718" y="402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2456164" y="2808930"/>
              <a:ext cx="147986" cy="179756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2449996" y="2802781"/>
              <a:ext cx="160323" cy="193966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2564774" y="2808930"/>
              <a:ext cx="148440" cy="179756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2559079" y="2802781"/>
              <a:ext cx="159831" cy="193966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2436258" y="2595532"/>
              <a:ext cx="296408" cy="300211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432455" y="2591747"/>
              <a:ext cx="304468" cy="310164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2479873" y="2642949"/>
              <a:ext cx="209633" cy="207268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2163560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827483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3250495" y="1182803"/>
              <a:ext cx="454328" cy="454328"/>
            </a:xfrm>
            <a:custGeom>
              <a:avLst/>
              <a:gdLst/>
              <a:ahLst/>
              <a:cxnLst/>
              <a:rect l="l" t="t" r="r" b="b"/>
              <a:pathLst>
                <a:path w="24011" h="24011" extrusionOk="0">
                  <a:moveTo>
                    <a:pt x="12006" y="1"/>
                  </a:moveTo>
                  <a:cubicBezTo>
                    <a:pt x="5314" y="1"/>
                    <a:pt x="1" y="5414"/>
                    <a:pt x="1" y="12006"/>
                  </a:cubicBezTo>
                  <a:cubicBezTo>
                    <a:pt x="1" y="18697"/>
                    <a:pt x="5314" y="24011"/>
                    <a:pt x="12006" y="24011"/>
                  </a:cubicBezTo>
                  <a:cubicBezTo>
                    <a:pt x="18597" y="24011"/>
                    <a:pt x="24011" y="18697"/>
                    <a:pt x="24011" y="12006"/>
                  </a:cubicBezTo>
                  <a:cubicBezTo>
                    <a:pt x="24011" y="5414"/>
                    <a:pt x="18597" y="1"/>
                    <a:pt x="1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3246711" y="1178546"/>
              <a:ext cx="462389" cy="462389"/>
            </a:xfrm>
            <a:custGeom>
              <a:avLst/>
              <a:gdLst/>
              <a:ahLst/>
              <a:cxnLst/>
              <a:rect l="l" t="t" r="r" b="b"/>
              <a:pathLst>
                <a:path w="24437" h="24437" extrusionOk="0">
                  <a:moveTo>
                    <a:pt x="12206" y="426"/>
                  </a:moveTo>
                  <a:cubicBezTo>
                    <a:pt x="15439" y="426"/>
                    <a:pt x="18371" y="1779"/>
                    <a:pt x="20552" y="3885"/>
                  </a:cubicBezTo>
                  <a:cubicBezTo>
                    <a:pt x="22657" y="6065"/>
                    <a:pt x="24010" y="8998"/>
                    <a:pt x="24010" y="12231"/>
                  </a:cubicBezTo>
                  <a:cubicBezTo>
                    <a:pt x="24010" y="15464"/>
                    <a:pt x="22657" y="18496"/>
                    <a:pt x="20552" y="20577"/>
                  </a:cubicBezTo>
                  <a:cubicBezTo>
                    <a:pt x="18371" y="22782"/>
                    <a:pt x="15439" y="24035"/>
                    <a:pt x="12206" y="24035"/>
                  </a:cubicBezTo>
                  <a:cubicBezTo>
                    <a:pt x="8973" y="24035"/>
                    <a:pt x="5940" y="22782"/>
                    <a:pt x="3860" y="20577"/>
                  </a:cubicBezTo>
                  <a:cubicBezTo>
                    <a:pt x="1654" y="18496"/>
                    <a:pt x="401" y="15464"/>
                    <a:pt x="401" y="12231"/>
                  </a:cubicBezTo>
                  <a:cubicBezTo>
                    <a:pt x="401" y="8998"/>
                    <a:pt x="1654" y="6065"/>
                    <a:pt x="3860" y="3885"/>
                  </a:cubicBezTo>
                  <a:cubicBezTo>
                    <a:pt x="5940" y="1779"/>
                    <a:pt x="8973" y="426"/>
                    <a:pt x="12206" y="426"/>
                  </a:cubicBezTo>
                  <a:close/>
                  <a:moveTo>
                    <a:pt x="12206" y="0"/>
                  </a:moveTo>
                  <a:cubicBezTo>
                    <a:pt x="5414" y="0"/>
                    <a:pt x="0" y="5539"/>
                    <a:pt x="0" y="12231"/>
                  </a:cubicBezTo>
                  <a:cubicBezTo>
                    <a:pt x="0" y="19023"/>
                    <a:pt x="5414" y="24436"/>
                    <a:pt x="12206" y="24436"/>
                  </a:cubicBezTo>
                  <a:cubicBezTo>
                    <a:pt x="18898" y="24436"/>
                    <a:pt x="24437" y="19023"/>
                    <a:pt x="24437" y="12231"/>
                  </a:cubicBezTo>
                  <a:cubicBezTo>
                    <a:pt x="24437" y="5539"/>
                    <a:pt x="18898" y="0"/>
                    <a:pt x="1220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3379011" y="1240192"/>
              <a:ext cx="106718" cy="242159"/>
            </a:xfrm>
            <a:custGeom>
              <a:avLst/>
              <a:gdLst/>
              <a:ahLst/>
              <a:cxnLst/>
              <a:rect l="l" t="t" r="r" b="b"/>
              <a:pathLst>
                <a:path w="5640" h="12798" extrusionOk="0">
                  <a:moveTo>
                    <a:pt x="5214" y="0"/>
                  </a:moveTo>
                  <a:cubicBezTo>
                    <a:pt x="5013" y="0"/>
                    <a:pt x="4788" y="201"/>
                    <a:pt x="4788" y="401"/>
                  </a:cubicBezTo>
                  <a:lnTo>
                    <a:pt x="4788" y="8772"/>
                  </a:lnTo>
                  <a:lnTo>
                    <a:pt x="201" y="12005"/>
                  </a:lnTo>
                  <a:cubicBezTo>
                    <a:pt x="1" y="12206"/>
                    <a:pt x="1" y="12406"/>
                    <a:pt x="101" y="12632"/>
                  </a:cubicBezTo>
                  <a:cubicBezTo>
                    <a:pt x="160" y="12749"/>
                    <a:pt x="296" y="12798"/>
                    <a:pt x="439" y="12798"/>
                  </a:cubicBezTo>
                  <a:cubicBezTo>
                    <a:pt x="540" y="12798"/>
                    <a:pt x="645" y="12774"/>
                    <a:pt x="728" y="12732"/>
                  </a:cubicBezTo>
                  <a:lnTo>
                    <a:pt x="5414" y="9273"/>
                  </a:lnTo>
                  <a:cubicBezTo>
                    <a:pt x="5540" y="9273"/>
                    <a:pt x="5640" y="9073"/>
                    <a:pt x="5640" y="8973"/>
                  </a:cubicBezTo>
                  <a:lnTo>
                    <a:pt x="5640" y="401"/>
                  </a:lnTo>
                  <a:cubicBezTo>
                    <a:pt x="5640" y="201"/>
                    <a:pt x="5414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432455" y="1340723"/>
              <a:ext cx="53132" cy="138488"/>
            </a:xfrm>
            <a:custGeom>
              <a:avLst/>
              <a:gdLst/>
              <a:ahLst/>
              <a:cxnLst/>
              <a:rect l="l" t="t" r="r" b="b"/>
              <a:pathLst>
                <a:path w="2808" h="7319" extrusionOk="0">
                  <a:moveTo>
                    <a:pt x="301" y="0"/>
                  </a:moveTo>
                  <a:lnTo>
                    <a:pt x="1" y="101"/>
                  </a:lnTo>
                  <a:cubicBezTo>
                    <a:pt x="727" y="2507"/>
                    <a:pt x="1554" y="4913"/>
                    <a:pt x="2407" y="7319"/>
                  </a:cubicBezTo>
                  <a:lnTo>
                    <a:pt x="2808" y="7219"/>
                  </a:lnTo>
                  <a:cubicBezTo>
                    <a:pt x="1980" y="4813"/>
                    <a:pt x="1153" y="2407"/>
                    <a:pt x="301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683319" y="1340723"/>
              <a:ext cx="53605" cy="138488"/>
            </a:xfrm>
            <a:custGeom>
              <a:avLst/>
              <a:gdLst/>
              <a:ahLst/>
              <a:cxnLst/>
              <a:rect l="l" t="t" r="r" b="b"/>
              <a:pathLst>
                <a:path w="2833" h="7319" extrusionOk="0">
                  <a:moveTo>
                    <a:pt x="2507" y="0"/>
                  </a:moveTo>
                  <a:cubicBezTo>
                    <a:pt x="1680" y="2407"/>
                    <a:pt x="828" y="4813"/>
                    <a:pt x="1" y="7219"/>
                  </a:cubicBezTo>
                  <a:lnTo>
                    <a:pt x="427" y="7319"/>
                  </a:lnTo>
                  <a:cubicBezTo>
                    <a:pt x="1254" y="4913"/>
                    <a:pt x="2081" y="2507"/>
                    <a:pt x="2833" y="10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2580423" y="1350676"/>
              <a:ext cx="8080" cy="118582"/>
            </a:xfrm>
            <a:custGeom>
              <a:avLst/>
              <a:gdLst/>
              <a:ahLst/>
              <a:cxnLst/>
              <a:rect l="l" t="t" r="r" b="b"/>
              <a:pathLst>
                <a:path w="427" h="6267" extrusionOk="0">
                  <a:moveTo>
                    <a:pt x="0" y="1"/>
                  </a:moveTo>
                  <a:lnTo>
                    <a:pt x="0" y="6266"/>
                  </a:lnTo>
                  <a:lnTo>
                    <a:pt x="426" y="626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193295" y="2773376"/>
              <a:ext cx="551547" cy="8080"/>
            </a:xfrm>
            <a:custGeom>
              <a:avLst/>
              <a:gdLst/>
              <a:ahLst/>
              <a:cxnLst/>
              <a:rect l="l" t="t" r="r" b="b"/>
              <a:pathLst>
                <a:path w="2914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612504" y="2717879"/>
              <a:ext cx="270807" cy="8080"/>
            </a:xfrm>
            <a:custGeom>
              <a:avLst/>
              <a:gdLst/>
              <a:ahLst/>
              <a:cxnLst/>
              <a:rect l="l" t="t" r="r" b="b"/>
              <a:pathLst>
                <a:path w="14312" h="427" extrusionOk="0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462001" y="2101393"/>
              <a:ext cx="618416" cy="8080"/>
            </a:xfrm>
            <a:custGeom>
              <a:avLst/>
              <a:gdLst/>
              <a:ahLst/>
              <a:cxnLst/>
              <a:rect l="l" t="t" r="r" b="b"/>
              <a:pathLst>
                <a:path w="32683" h="427" extrusionOk="0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333486" y="2046369"/>
              <a:ext cx="357600" cy="7607"/>
            </a:xfrm>
            <a:custGeom>
              <a:avLst/>
              <a:gdLst/>
              <a:ahLst/>
              <a:cxnLst/>
              <a:rect l="l" t="t" r="r" b="b"/>
              <a:pathLst>
                <a:path w="18899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6" name="Google Shape;646;p31"/>
            <p:cNvGrpSpPr/>
            <p:nvPr/>
          </p:nvGrpSpPr>
          <p:grpSpPr>
            <a:xfrm flipH="1">
              <a:off x="936623" y="1445473"/>
              <a:ext cx="734772" cy="588731"/>
              <a:chOff x="10049025" y="922900"/>
              <a:chExt cx="537625" cy="430800"/>
            </a:xfrm>
          </p:grpSpPr>
          <p:sp>
            <p:nvSpPr>
              <p:cNvPr id="647" name="Google Shape;647;p31"/>
              <p:cNvSpPr/>
              <p:nvPr/>
            </p:nvSpPr>
            <p:spPr>
              <a:xfrm>
                <a:off x="10056525" y="930425"/>
                <a:ext cx="521975" cy="331475"/>
              </a:xfrm>
              <a:custGeom>
                <a:avLst/>
                <a:gdLst/>
                <a:ahLst/>
                <a:cxnLst/>
                <a:rect l="l" t="t" r="r" b="b"/>
                <a:pathLst>
                  <a:path w="20879" h="13259" extrusionOk="0">
                    <a:moveTo>
                      <a:pt x="14412" y="0"/>
                    </a:moveTo>
                    <a:lnTo>
                      <a:pt x="1" y="226"/>
                    </a:lnTo>
                    <a:cubicBezTo>
                      <a:pt x="1254" y="2506"/>
                      <a:pt x="2407" y="4812"/>
                      <a:pt x="3334" y="7218"/>
                    </a:cubicBezTo>
                    <a:lnTo>
                      <a:pt x="12532" y="13258"/>
                    </a:lnTo>
                    <a:lnTo>
                      <a:pt x="20878" y="12757"/>
                    </a:lnTo>
                    <a:lnTo>
                      <a:pt x="14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1"/>
              <p:cNvSpPr/>
              <p:nvPr/>
            </p:nvSpPr>
            <p:spPr>
              <a:xfrm>
                <a:off x="10049025" y="922900"/>
                <a:ext cx="537625" cy="347150"/>
              </a:xfrm>
              <a:custGeom>
                <a:avLst/>
                <a:gdLst/>
                <a:ahLst/>
                <a:cxnLst/>
                <a:rect l="l" t="t" r="r" b="b"/>
                <a:pathLst>
                  <a:path w="21505" h="13886" extrusionOk="0">
                    <a:moveTo>
                      <a:pt x="14574" y="527"/>
                    </a:moveTo>
                    <a:cubicBezTo>
                      <a:pt x="16433" y="4242"/>
                      <a:pt x="18292" y="7862"/>
                      <a:pt x="20151" y="11579"/>
                    </a:cubicBezTo>
                    <a:cubicBezTo>
                      <a:pt x="20376" y="11973"/>
                      <a:pt x="20614" y="12366"/>
                      <a:pt x="20804" y="12760"/>
                    </a:cubicBezTo>
                    <a:lnTo>
                      <a:pt x="20804" y="12760"/>
                    </a:lnTo>
                    <a:cubicBezTo>
                      <a:pt x="18222" y="12953"/>
                      <a:pt x="15639" y="13167"/>
                      <a:pt x="13033" y="13359"/>
                    </a:cubicBezTo>
                    <a:lnTo>
                      <a:pt x="12933" y="13359"/>
                    </a:lnTo>
                    <a:cubicBezTo>
                      <a:pt x="12832" y="13359"/>
                      <a:pt x="12732" y="13259"/>
                      <a:pt x="12732" y="13259"/>
                    </a:cubicBezTo>
                    <a:cubicBezTo>
                      <a:pt x="12206" y="12933"/>
                      <a:pt x="11780" y="12632"/>
                      <a:pt x="11379" y="12306"/>
                    </a:cubicBezTo>
                    <a:cubicBezTo>
                      <a:pt x="9800" y="11379"/>
                      <a:pt x="8346" y="10326"/>
                      <a:pt x="6892" y="9399"/>
                    </a:cubicBezTo>
                    <a:cubicBezTo>
                      <a:pt x="5891" y="8707"/>
                      <a:pt x="4889" y="8106"/>
                      <a:pt x="3909" y="7402"/>
                    </a:cubicBezTo>
                    <a:lnTo>
                      <a:pt x="3909" y="7402"/>
                    </a:lnTo>
                    <a:cubicBezTo>
                      <a:pt x="2933" y="5179"/>
                      <a:pt x="1872" y="2958"/>
                      <a:pt x="726" y="817"/>
                    </a:cubicBezTo>
                    <a:lnTo>
                      <a:pt x="726" y="817"/>
                    </a:lnTo>
                    <a:cubicBezTo>
                      <a:pt x="4768" y="720"/>
                      <a:pt x="8788" y="623"/>
                      <a:pt x="12832" y="527"/>
                    </a:cubicBezTo>
                    <a:close/>
                    <a:moveTo>
                      <a:pt x="14712" y="0"/>
                    </a:moveTo>
                    <a:cubicBezTo>
                      <a:pt x="10527" y="101"/>
                      <a:pt x="6366" y="201"/>
                      <a:pt x="2181" y="301"/>
                    </a:cubicBezTo>
                    <a:lnTo>
                      <a:pt x="301" y="301"/>
                    </a:lnTo>
                    <a:cubicBezTo>
                      <a:pt x="100" y="301"/>
                      <a:pt x="0" y="527"/>
                      <a:pt x="100" y="727"/>
                    </a:cubicBezTo>
                    <a:cubicBezTo>
                      <a:pt x="1343" y="2890"/>
                      <a:pt x="2364" y="5176"/>
                      <a:pt x="3408" y="7560"/>
                    </a:cubicBezTo>
                    <a:lnTo>
                      <a:pt x="3408" y="7560"/>
                    </a:lnTo>
                    <a:cubicBezTo>
                      <a:pt x="3411" y="7606"/>
                      <a:pt x="3428" y="7647"/>
                      <a:pt x="3462" y="7679"/>
                    </a:cubicBezTo>
                    <a:lnTo>
                      <a:pt x="3462" y="7679"/>
                    </a:lnTo>
                    <a:cubicBezTo>
                      <a:pt x="3505" y="7746"/>
                      <a:pt x="3576" y="7784"/>
                      <a:pt x="3651" y="7796"/>
                    </a:cubicBezTo>
                    <a:lnTo>
                      <a:pt x="3651" y="7796"/>
                    </a:lnTo>
                    <a:cubicBezTo>
                      <a:pt x="6015" y="9352"/>
                      <a:pt x="8285" y="10978"/>
                      <a:pt x="10652" y="12532"/>
                    </a:cubicBezTo>
                    <a:cubicBezTo>
                      <a:pt x="11153" y="12832"/>
                      <a:pt x="11679" y="13259"/>
                      <a:pt x="12206" y="13559"/>
                    </a:cubicBezTo>
                    <a:cubicBezTo>
                      <a:pt x="12406" y="13685"/>
                      <a:pt x="12632" y="13885"/>
                      <a:pt x="12832" y="13885"/>
                    </a:cubicBezTo>
                    <a:cubicBezTo>
                      <a:pt x="13258" y="13885"/>
                      <a:pt x="13785" y="13785"/>
                      <a:pt x="14286" y="13785"/>
                    </a:cubicBezTo>
                    <a:cubicBezTo>
                      <a:pt x="15138" y="13685"/>
                      <a:pt x="16065" y="13685"/>
                      <a:pt x="16918" y="13559"/>
                    </a:cubicBezTo>
                    <a:cubicBezTo>
                      <a:pt x="18371" y="13459"/>
                      <a:pt x="19725" y="13359"/>
                      <a:pt x="21178" y="13259"/>
                    </a:cubicBezTo>
                    <a:cubicBezTo>
                      <a:pt x="21404" y="13259"/>
                      <a:pt x="21504" y="13058"/>
                      <a:pt x="21404" y="12933"/>
                    </a:cubicBezTo>
                    <a:lnTo>
                      <a:pt x="15765" y="1654"/>
                    </a:lnTo>
                    <a:cubicBezTo>
                      <a:pt x="15439" y="1153"/>
                      <a:pt x="15138" y="627"/>
                      <a:pt x="14912" y="101"/>
                    </a:cubicBezTo>
                    <a:cubicBezTo>
                      <a:pt x="14812" y="101"/>
                      <a:pt x="14812" y="0"/>
                      <a:pt x="147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1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033" extrusionOk="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10344450" y="955525"/>
                <a:ext cx="60000" cy="88025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3521" extrusionOk="0">
                    <a:moveTo>
                      <a:pt x="2109" y="0"/>
                    </a:moveTo>
                    <a:cubicBezTo>
                      <a:pt x="2021" y="0"/>
                      <a:pt x="1921" y="44"/>
                      <a:pt x="1842" y="149"/>
                    </a:cubicBezTo>
                    <a:cubicBezTo>
                      <a:pt x="1216" y="1101"/>
                      <a:pt x="589" y="2129"/>
                      <a:pt x="88" y="3182"/>
                    </a:cubicBezTo>
                    <a:cubicBezTo>
                      <a:pt x="1" y="3321"/>
                      <a:pt x="180" y="3520"/>
                      <a:pt x="331" y="3520"/>
                    </a:cubicBezTo>
                    <a:cubicBezTo>
                      <a:pt x="397" y="3520"/>
                      <a:pt x="458" y="3482"/>
                      <a:pt x="489" y="3382"/>
                    </a:cubicBezTo>
                    <a:cubicBezTo>
                      <a:pt x="1116" y="2354"/>
                      <a:pt x="1642" y="1302"/>
                      <a:pt x="2268" y="349"/>
                    </a:cubicBezTo>
                    <a:cubicBezTo>
                      <a:pt x="2399" y="154"/>
                      <a:pt x="2274" y="0"/>
                      <a:pt x="2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1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5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10090375" y="965025"/>
                <a:ext cx="4450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825" extrusionOk="0">
                    <a:moveTo>
                      <a:pt x="323" y="1"/>
                    </a:moveTo>
                    <a:cubicBezTo>
                      <a:pt x="245" y="1"/>
                      <a:pt x="163" y="32"/>
                      <a:pt x="101" y="95"/>
                    </a:cubicBezTo>
                    <a:cubicBezTo>
                      <a:pt x="0" y="195"/>
                      <a:pt x="0" y="295"/>
                      <a:pt x="101" y="396"/>
                    </a:cubicBezTo>
                    <a:cubicBezTo>
                      <a:pt x="527" y="822"/>
                      <a:pt x="953" y="1348"/>
                      <a:pt x="1354" y="1749"/>
                    </a:cubicBezTo>
                    <a:cubicBezTo>
                      <a:pt x="1416" y="1799"/>
                      <a:pt x="1498" y="1824"/>
                      <a:pt x="1576" y="1824"/>
                    </a:cubicBezTo>
                    <a:cubicBezTo>
                      <a:pt x="1654" y="1824"/>
                      <a:pt x="1730" y="1799"/>
                      <a:pt x="1780" y="1749"/>
                    </a:cubicBezTo>
                    <a:lnTo>
                      <a:pt x="1780" y="1348"/>
                    </a:lnTo>
                    <a:lnTo>
                      <a:pt x="527" y="95"/>
                    </a:lnTo>
                    <a:cubicBezTo>
                      <a:pt x="476" y="32"/>
                      <a:pt x="401" y="1"/>
                      <a:pt x="3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10479475" y="1207350"/>
                <a:ext cx="576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628" extrusionOk="0">
                    <a:moveTo>
                      <a:pt x="0" y="1"/>
                    </a:moveTo>
                    <a:lnTo>
                      <a:pt x="2306" y="627"/>
                    </a:lnTo>
                    <a:cubicBezTo>
                      <a:pt x="1579" y="427"/>
                      <a:pt x="827" y="201"/>
                      <a:pt x="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>
                <a:off x="10474450" y="1201025"/>
                <a:ext cx="6770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1123" extrusionOk="0">
                    <a:moveTo>
                      <a:pt x="193" y="1"/>
                    </a:moveTo>
                    <a:cubicBezTo>
                      <a:pt x="99" y="1"/>
                      <a:pt x="1" y="83"/>
                      <a:pt x="1" y="154"/>
                    </a:cubicBezTo>
                    <a:cubicBezTo>
                      <a:pt x="1" y="354"/>
                      <a:pt x="1" y="454"/>
                      <a:pt x="201" y="555"/>
                    </a:cubicBezTo>
                    <a:cubicBezTo>
                      <a:pt x="928" y="680"/>
                      <a:pt x="1655" y="880"/>
                      <a:pt x="2407" y="1081"/>
                    </a:cubicBezTo>
                    <a:cubicBezTo>
                      <a:pt x="2436" y="1110"/>
                      <a:pt x="2474" y="1122"/>
                      <a:pt x="2513" y="1122"/>
                    </a:cubicBezTo>
                    <a:cubicBezTo>
                      <a:pt x="2607" y="1122"/>
                      <a:pt x="2708" y="1052"/>
                      <a:pt x="2708" y="981"/>
                    </a:cubicBezTo>
                    <a:cubicBezTo>
                      <a:pt x="2708" y="780"/>
                      <a:pt x="2708" y="680"/>
                      <a:pt x="2507" y="555"/>
                    </a:cubicBezTo>
                    <a:cubicBezTo>
                      <a:pt x="1780" y="354"/>
                      <a:pt x="1028" y="154"/>
                      <a:pt x="302" y="53"/>
                    </a:cubicBezTo>
                    <a:cubicBezTo>
                      <a:pt x="272" y="16"/>
                      <a:pt x="233" y="1"/>
                      <a:pt x="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10074700" y="1008725"/>
                <a:ext cx="384125" cy="339625"/>
              </a:xfrm>
              <a:custGeom>
                <a:avLst/>
                <a:gdLst/>
                <a:ahLst/>
                <a:cxnLst/>
                <a:rect l="l" t="t" r="r" b="b"/>
                <a:pathLst>
                  <a:path w="15365" h="13585" extrusionOk="0">
                    <a:moveTo>
                      <a:pt x="3359" y="1"/>
                    </a:moveTo>
                    <a:cubicBezTo>
                      <a:pt x="1981" y="2206"/>
                      <a:pt x="853" y="4487"/>
                      <a:pt x="1" y="6793"/>
                    </a:cubicBezTo>
                    <a:cubicBezTo>
                      <a:pt x="1" y="6793"/>
                      <a:pt x="1154" y="8998"/>
                      <a:pt x="4286" y="11079"/>
                    </a:cubicBezTo>
                    <a:cubicBezTo>
                      <a:pt x="7319" y="13159"/>
                      <a:pt x="10026" y="13585"/>
                      <a:pt x="10026" y="13585"/>
                    </a:cubicBezTo>
                    <a:cubicBezTo>
                      <a:pt x="12006" y="11906"/>
                      <a:pt x="14111" y="9725"/>
                      <a:pt x="15364" y="7520"/>
                    </a:cubicBezTo>
                    <a:cubicBezTo>
                      <a:pt x="15364" y="7520"/>
                      <a:pt x="13585" y="3986"/>
                      <a:pt x="10251" y="1981"/>
                    </a:cubicBezTo>
                    <a:cubicBezTo>
                      <a:pt x="6893" y="101"/>
                      <a:pt x="3359" y="1"/>
                      <a:pt x="3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10067175" y="1002600"/>
                <a:ext cx="399150" cy="351100"/>
              </a:xfrm>
              <a:custGeom>
                <a:avLst/>
                <a:gdLst/>
                <a:ahLst/>
                <a:cxnLst/>
                <a:rect l="l" t="t" r="r" b="b"/>
                <a:pathLst>
                  <a:path w="15966" h="14044" extrusionOk="0">
                    <a:moveTo>
                      <a:pt x="3795" y="575"/>
                    </a:moveTo>
                    <a:cubicBezTo>
                      <a:pt x="8594" y="722"/>
                      <a:pt x="13202" y="3473"/>
                      <a:pt x="15385" y="7757"/>
                    </a:cubicBezTo>
                    <a:lnTo>
                      <a:pt x="15385" y="7757"/>
                    </a:lnTo>
                    <a:cubicBezTo>
                      <a:pt x="14070" y="9966"/>
                      <a:pt x="12272" y="11875"/>
                      <a:pt x="10281" y="13504"/>
                    </a:cubicBezTo>
                    <a:lnTo>
                      <a:pt x="10227" y="13504"/>
                    </a:lnTo>
                    <a:cubicBezTo>
                      <a:pt x="10126" y="13504"/>
                      <a:pt x="10026" y="13404"/>
                      <a:pt x="9801" y="13404"/>
                    </a:cubicBezTo>
                    <a:cubicBezTo>
                      <a:pt x="9400" y="13304"/>
                      <a:pt x="8973" y="13203"/>
                      <a:pt x="8447" y="13003"/>
                    </a:cubicBezTo>
                    <a:cubicBezTo>
                      <a:pt x="6993" y="12477"/>
                      <a:pt x="5540" y="11750"/>
                      <a:pt x="4161" y="10697"/>
                    </a:cubicBezTo>
                    <a:cubicBezTo>
                      <a:pt x="3034" y="9870"/>
                      <a:pt x="1981" y="8918"/>
                      <a:pt x="1154" y="7865"/>
                    </a:cubicBezTo>
                    <a:cubicBezTo>
                      <a:pt x="928" y="7564"/>
                      <a:pt x="728" y="7364"/>
                      <a:pt x="628" y="7038"/>
                    </a:cubicBezTo>
                    <a:cubicBezTo>
                      <a:pt x="543" y="7038"/>
                      <a:pt x="530" y="6967"/>
                      <a:pt x="528" y="6944"/>
                    </a:cubicBezTo>
                    <a:lnTo>
                      <a:pt x="528" y="6944"/>
                    </a:lnTo>
                    <a:cubicBezTo>
                      <a:pt x="528" y="6950"/>
                      <a:pt x="530" y="6953"/>
                      <a:pt x="533" y="6953"/>
                    </a:cubicBezTo>
                    <a:cubicBezTo>
                      <a:pt x="567" y="6953"/>
                      <a:pt x="728" y="6612"/>
                      <a:pt x="728" y="6612"/>
                    </a:cubicBezTo>
                    <a:cubicBezTo>
                      <a:pt x="828" y="6311"/>
                      <a:pt x="928" y="5985"/>
                      <a:pt x="1029" y="5785"/>
                    </a:cubicBezTo>
                    <a:cubicBezTo>
                      <a:pt x="1863" y="3944"/>
                      <a:pt x="2769" y="2200"/>
                      <a:pt x="3795" y="575"/>
                    </a:cubicBezTo>
                    <a:close/>
                    <a:moveTo>
                      <a:pt x="3780" y="1"/>
                    </a:moveTo>
                    <a:cubicBezTo>
                      <a:pt x="3694" y="1"/>
                      <a:pt x="3610" y="12"/>
                      <a:pt x="3535" y="45"/>
                    </a:cubicBezTo>
                    <a:cubicBezTo>
                      <a:pt x="3234" y="146"/>
                      <a:pt x="3134" y="672"/>
                      <a:pt x="2908" y="872"/>
                    </a:cubicBezTo>
                    <a:cubicBezTo>
                      <a:pt x="2708" y="1399"/>
                      <a:pt x="2407" y="1825"/>
                      <a:pt x="2181" y="2351"/>
                    </a:cubicBezTo>
                    <a:cubicBezTo>
                      <a:pt x="1655" y="3278"/>
                      <a:pt x="1154" y="4331"/>
                      <a:pt x="728" y="5359"/>
                    </a:cubicBezTo>
                    <a:cubicBezTo>
                      <a:pt x="527" y="5785"/>
                      <a:pt x="302" y="6211"/>
                      <a:pt x="201" y="6612"/>
                    </a:cubicBezTo>
                    <a:cubicBezTo>
                      <a:pt x="101" y="6837"/>
                      <a:pt x="1" y="7038"/>
                      <a:pt x="101" y="7238"/>
                    </a:cubicBezTo>
                    <a:cubicBezTo>
                      <a:pt x="201" y="7464"/>
                      <a:pt x="402" y="7765"/>
                      <a:pt x="628" y="7990"/>
                    </a:cubicBezTo>
                    <a:cubicBezTo>
                      <a:pt x="1029" y="8492"/>
                      <a:pt x="1455" y="9018"/>
                      <a:pt x="1881" y="9444"/>
                    </a:cubicBezTo>
                    <a:cubicBezTo>
                      <a:pt x="3435" y="10998"/>
                      <a:pt x="5314" y="12251"/>
                      <a:pt x="7294" y="13103"/>
                    </a:cubicBezTo>
                    <a:cubicBezTo>
                      <a:pt x="8247" y="13504"/>
                      <a:pt x="9299" y="13930"/>
                      <a:pt x="10327" y="14030"/>
                    </a:cubicBezTo>
                    <a:cubicBezTo>
                      <a:pt x="10356" y="14039"/>
                      <a:pt x="10383" y="14044"/>
                      <a:pt x="10407" y="14044"/>
                    </a:cubicBezTo>
                    <a:cubicBezTo>
                      <a:pt x="10491" y="14044"/>
                      <a:pt x="10542" y="13993"/>
                      <a:pt x="10562" y="13922"/>
                    </a:cubicBezTo>
                    <a:lnTo>
                      <a:pt x="10562" y="13922"/>
                    </a:lnTo>
                    <a:cubicBezTo>
                      <a:pt x="12112" y="12671"/>
                      <a:pt x="13562" y="11220"/>
                      <a:pt x="14713" y="9644"/>
                    </a:cubicBezTo>
                    <a:cubicBezTo>
                      <a:pt x="15039" y="9243"/>
                      <a:pt x="15339" y="8817"/>
                      <a:pt x="15565" y="8391"/>
                    </a:cubicBezTo>
                    <a:cubicBezTo>
                      <a:pt x="15765" y="8191"/>
                      <a:pt x="15966" y="7865"/>
                      <a:pt x="15866" y="7664"/>
                    </a:cubicBezTo>
                    <a:cubicBezTo>
                      <a:pt x="15866" y="7464"/>
                      <a:pt x="15665" y="7238"/>
                      <a:pt x="15565" y="7038"/>
                    </a:cubicBezTo>
                    <a:cubicBezTo>
                      <a:pt x="13986" y="4431"/>
                      <a:pt x="11680" y="2351"/>
                      <a:pt x="8873" y="1198"/>
                    </a:cubicBezTo>
                    <a:cubicBezTo>
                      <a:pt x="7420" y="572"/>
                      <a:pt x="5841" y="246"/>
                      <a:pt x="4287" y="45"/>
                    </a:cubicBezTo>
                    <a:cubicBezTo>
                      <a:pt x="4136" y="45"/>
                      <a:pt x="3953" y="1"/>
                      <a:pt x="37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>
                <a:off x="10111675" y="1019375"/>
                <a:ext cx="94000" cy="19865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946" extrusionOk="0">
                    <a:moveTo>
                      <a:pt x="3760" y="1"/>
                    </a:moveTo>
                    <a:lnTo>
                      <a:pt x="3760" y="1"/>
                    </a:lnTo>
                    <a:cubicBezTo>
                      <a:pt x="2507" y="2607"/>
                      <a:pt x="1128" y="5214"/>
                      <a:pt x="0" y="7946"/>
                    </a:cubicBez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10101750" y="1013500"/>
                <a:ext cx="113225" cy="210150"/>
              </a:xfrm>
              <a:custGeom>
                <a:avLst/>
                <a:gdLst/>
                <a:ahLst/>
                <a:cxnLst/>
                <a:rect l="l" t="t" r="r" b="b"/>
                <a:pathLst>
                  <a:path w="4529" h="8406" extrusionOk="0">
                    <a:moveTo>
                      <a:pt x="4160" y="0"/>
                    </a:moveTo>
                    <a:cubicBezTo>
                      <a:pt x="4080" y="0"/>
                      <a:pt x="3998" y="40"/>
                      <a:pt x="3931" y="136"/>
                    </a:cubicBezTo>
                    <a:cubicBezTo>
                      <a:pt x="2678" y="2742"/>
                      <a:pt x="1325" y="5349"/>
                      <a:pt x="72" y="7955"/>
                    </a:cubicBezTo>
                    <a:cubicBezTo>
                      <a:pt x="0" y="8186"/>
                      <a:pt x="194" y="8405"/>
                      <a:pt x="385" y="8405"/>
                    </a:cubicBezTo>
                    <a:cubicBezTo>
                      <a:pt x="462" y="8405"/>
                      <a:pt x="540" y="8368"/>
                      <a:pt x="598" y="8281"/>
                    </a:cubicBezTo>
                    <a:cubicBezTo>
                      <a:pt x="1851" y="5675"/>
                      <a:pt x="3104" y="3043"/>
                      <a:pt x="4458" y="436"/>
                    </a:cubicBezTo>
                    <a:cubicBezTo>
                      <a:pt x="4528" y="225"/>
                      <a:pt x="4350" y="0"/>
                      <a:pt x="4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10139875" y="1035050"/>
                <a:ext cx="120325" cy="219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8773" extrusionOk="0">
                    <a:moveTo>
                      <a:pt x="4812" y="1"/>
                    </a:moveTo>
                    <a:lnTo>
                      <a:pt x="1692" y="5688"/>
                    </a:lnTo>
                    <a:lnTo>
                      <a:pt x="1692" y="5688"/>
                    </a:lnTo>
                    <a:cubicBezTo>
                      <a:pt x="2744" y="3794"/>
                      <a:pt x="3805" y="1902"/>
                      <a:pt x="4812" y="1"/>
                    </a:cubicBezTo>
                    <a:close/>
                    <a:moveTo>
                      <a:pt x="1692" y="5688"/>
                    </a:moveTo>
                    <a:cubicBezTo>
                      <a:pt x="1122" y="6714"/>
                      <a:pt x="555" y="7742"/>
                      <a:pt x="0" y="8773"/>
                    </a:cubicBezTo>
                    <a:lnTo>
                      <a:pt x="1692" y="5688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10131375" y="1029075"/>
                <a:ext cx="137750" cy="23127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9251" extrusionOk="0">
                    <a:moveTo>
                      <a:pt x="5130" y="1"/>
                    </a:moveTo>
                    <a:cubicBezTo>
                      <a:pt x="5053" y="1"/>
                      <a:pt x="4982" y="40"/>
                      <a:pt x="4952" y="139"/>
                    </a:cubicBezTo>
                    <a:cubicBezTo>
                      <a:pt x="3273" y="3047"/>
                      <a:pt x="1719" y="5979"/>
                      <a:pt x="140" y="8911"/>
                    </a:cubicBezTo>
                    <a:cubicBezTo>
                      <a:pt x="1" y="9050"/>
                      <a:pt x="212" y="9250"/>
                      <a:pt x="387" y="9250"/>
                    </a:cubicBezTo>
                    <a:cubicBezTo>
                      <a:pt x="465" y="9250"/>
                      <a:pt x="535" y="9211"/>
                      <a:pt x="566" y="9112"/>
                    </a:cubicBezTo>
                    <a:cubicBezTo>
                      <a:pt x="2120" y="6179"/>
                      <a:pt x="3799" y="3272"/>
                      <a:pt x="5353" y="340"/>
                    </a:cubicBezTo>
                    <a:cubicBezTo>
                      <a:pt x="5509" y="201"/>
                      <a:pt x="5304" y="1"/>
                      <a:pt x="51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10176825" y="1053225"/>
                <a:ext cx="132875" cy="224325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8973" extrusionOk="0">
                    <a:moveTo>
                      <a:pt x="5314" y="0"/>
                    </a:moveTo>
                    <a:lnTo>
                      <a:pt x="5314" y="0"/>
                    </a:lnTo>
                    <a:cubicBezTo>
                      <a:pt x="3334" y="2933"/>
                      <a:pt x="1555" y="5965"/>
                      <a:pt x="1" y="8973"/>
                    </a:cubicBezTo>
                    <a:lnTo>
                      <a:pt x="5314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10166900" y="1045925"/>
                <a:ext cx="152025" cy="240375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9615" extrusionOk="0">
                    <a:moveTo>
                      <a:pt x="5672" y="0"/>
                    </a:moveTo>
                    <a:cubicBezTo>
                      <a:pt x="5602" y="0"/>
                      <a:pt x="5539" y="28"/>
                      <a:pt x="5511" y="92"/>
                    </a:cubicBezTo>
                    <a:cubicBezTo>
                      <a:pt x="3531" y="3124"/>
                      <a:pt x="1751" y="6032"/>
                      <a:pt x="72" y="9165"/>
                    </a:cubicBezTo>
                    <a:cubicBezTo>
                      <a:pt x="1" y="9396"/>
                      <a:pt x="195" y="9614"/>
                      <a:pt x="385" y="9614"/>
                    </a:cubicBezTo>
                    <a:cubicBezTo>
                      <a:pt x="463" y="9614"/>
                      <a:pt x="540" y="9578"/>
                      <a:pt x="598" y="9490"/>
                    </a:cubicBezTo>
                    <a:cubicBezTo>
                      <a:pt x="2177" y="6358"/>
                      <a:pt x="3932" y="3325"/>
                      <a:pt x="5937" y="393"/>
                    </a:cubicBezTo>
                    <a:cubicBezTo>
                      <a:pt x="6080" y="177"/>
                      <a:pt x="5851" y="0"/>
                      <a:pt x="5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10208175" y="1082050"/>
                <a:ext cx="138475" cy="2168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8672" extrusionOk="0">
                    <a:moveTo>
                      <a:pt x="5539" y="0"/>
                    </a:moveTo>
                    <a:lnTo>
                      <a:pt x="0" y="8672"/>
                    </a:lnTo>
                    <a:cubicBezTo>
                      <a:pt x="1980" y="5840"/>
                      <a:pt x="3760" y="2933"/>
                      <a:pt x="5539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10199025" y="1074750"/>
                <a:ext cx="154450" cy="229800"/>
              </a:xfrm>
              <a:custGeom>
                <a:avLst/>
                <a:gdLst/>
                <a:ahLst/>
                <a:cxnLst/>
                <a:rect l="l" t="t" r="r" b="b"/>
                <a:pathLst>
                  <a:path w="6178" h="9192" extrusionOk="0">
                    <a:moveTo>
                      <a:pt x="5787" y="0"/>
                    </a:moveTo>
                    <a:cubicBezTo>
                      <a:pt x="5711" y="0"/>
                      <a:pt x="5636" y="28"/>
                      <a:pt x="5579" y="92"/>
                    </a:cubicBezTo>
                    <a:cubicBezTo>
                      <a:pt x="3900" y="3099"/>
                      <a:pt x="2020" y="5931"/>
                      <a:pt x="141" y="8864"/>
                    </a:cubicBezTo>
                    <a:cubicBezTo>
                      <a:pt x="1" y="9003"/>
                      <a:pt x="214" y="9191"/>
                      <a:pt x="390" y="9191"/>
                    </a:cubicBezTo>
                    <a:cubicBezTo>
                      <a:pt x="466" y="9191"/>
                      <a:pt x="536" y="9156"/>
                      <a:pt x="567" y="9064"/>
                    </a:cubicBezTo>
                    <a:cubicBezTo>
                      <a:pt x="2547" y="6232"/>
                      <a:pt x="4326" y="3325"/>
                      <a:pt x="6105" y="392"/>
                    </a:cubicBezTo>
                    <a:cubicBezTo>
                      <a:pt x="6177" y="177"/>
                      <a:pt x="5979" y="0"/>
                      <a:pt x="57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10249525" y="1105225"/>
                <a:ext cx="130975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472" extrusionOk="0">
                    <a:moveTo>
                      <a:pt x="5238" y="1"/>
                    </a:moveTo>
                    <a:lnTo>
                      <a:pt x="1466" y="6101"/>
                    </a:lnTo>
                    <a:lnTo>
                      <a:pt x="1466" y="6101"/>
                    </a:lnTo>
                    <a:cubicBezTo>
                      <a:pt x="2796" y="4100"/>
                      <a:pt x="4064" y="2088"/>
                      <a:pt x="5238" y="1"/>
                    </a:cubicBezTo>
                    <a:close/>
                    <a:moveTo>
                      <a:pt x="1466" y="6101"/>
                    </a:moveTo>
                    <a:cubicBezTo>
                      <a:pt x="1263" y="6407"/>
                      <a:pt x="1058" y="6713"/>
                      <a:pt x="852" y="7018"/>
                    </a:cubicBezTo>
                    <a:cubicBezTo>
                      <a:pt x="527" y="7519"/>
                      <a:pt x="226" y="7945"/>
                      <a:pt x="0" y="8472"/>
                    </a:cubicBezTo>
                    <a:lnTo>
                      <a:pt x="1466" y="610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10241025" y="1099025"/>
                <a:ext cx="147775" cy="2239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8959" extrusionOk="0">
                    <a:moveTo>
                      <a:pt x="5617" y="1"/>
                    </a:moveTo>
                    <a:cubicBezTo>
                      <a:pt x="5529" y="1"/>
                      <a:pt x="5430" y="45"/>
                      <a:pt x="5353" y="148"/>
                    </a:cubicBezTo>
                    <a:cubicBezTo>
                      <a:pt x="4526" y="1627"/>
                      <a:pt x="3699" y="2980"/>
                      <a:pt x="2746" y="4434"/>
                    </a:cubicBezTo>
                    <a:cubicBezTo>
                      <a:pt x="2345" y="5161"/>
                      <a:pt x="1919" y="5787"/>
                      <a:pt x="1393" y="6514"/>
                    </a:cubicBezTo>
                    <a:cubicBezTo>
                      <a:pt x="967" y="7141"/>
                      <a:pt x="466" y="7893"/>
                      <a:pt x="140" y="8620"/>
                    </a:cubicBezTo>
                    <a:cubicBezTo>
                      <a:pt x="1" y="8759"/>
                      <a:pt x="151" y="8958"/>
                      <a:pt x="332" y="8958"/>
                    </a:cubicBezTo>
                    <a:cubicBezTo>
                      <a:pt x="411" y="8958"/>
                      <a:pt x="497" y="8920"/>
                      <a:pt x="566" y="8820"/>
                    </a:cubicBezTo>
                    <a:cubicBezTo>
                      <a:pt x="967" y="8093"/>
                      <a:pt x="1393" y="7467"/>
                      <a:pt x="1919" y="6740"/>
                    </a:cubicBezTo>
                    <a:cubicBezTo>
                      <a:pt x="2345" y="6113"/>
                      <a:pt x="2746" y="5386"/>
                      <a:pt x="3273" y="4760"/>
                    </a:cubicBezTo>
                    <a:cubicBezTo>
                      <a:pt x="4100" y="3281"/>
                      <a:pt x="4952" y="1828"/>
                      <a:pt x="5779" y="374"/>
                    </a:cubicBezTo>
                    <a:cubicBezTo>
                      <a:pt x="5910" y="160"/>
                      <a:pt x="5783" y="1"/>
                      <a:pt x="5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10289000" y="1142200"/>
                <a:ext cx="12532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7620" extrusionOk="0">
                    <a:moveTo>
                      <a:pt x="5013" y="0"/>
                    </a:moveTo>
                    <a:lnTo>
                      <a:pt x="0" y="7619"/>
                    </a:lnTo>
                    <a:cubicBezTo>
                      <a:pt x="1780" y="5113"/>
                      <a:pt x="3434" y="2607"/>
                      <a:pt x="5013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10279925" y="1135550"/>
                <a:ext cx="143025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5721" h="8067" extrusionOk="0">
                    <a:moveTo>
                      <a:pt x="5437" y="0"/>
                    </a:moveTo>
                    <a:cubicBezTo>
                      <a:pt x="5348" y="0"/>
                      <a:pt x="5247" y="49"/>
                      <a:pt x="5175" y="166"/>
                    </a:cubicBezTo>
                    <a:cubicBezTo>
                      <a:pt x="3596" y="2773"/>
                      <a:pt x="1917" y="5279"/>
                      <a:pt x="163" y="7685"/>
                    </a:cubicBezTo>
                    <a:cubicBezTo>
                      <a:pt x="0" y="7902"/>
                      <a:pt x="176" y="8066"/>
                      <a:pt x="362" y="8066"/>
                    </a:cubicBezTo>
                    <a:cubicBezTo>
                      <a:pt x="434" y="8066"/>
                      <a:pt x="508" y="8042"/>
                      <a:pt x="564" y="7986"/>
                    </a:cubicBezTo>
                    <a:cubicBezTo>
                      <a:pt x="2343" y="5580"/>
                      <a:pt x="4022" y="2973"/>
                      <a:pt x="5576" y="367"/>
                    </a:cubicBezTo>
                    <a:cubicBezTo>
                      <a:pt x="5721" y="157"/>
                      <a:pt x="5597" y="0"/>
                      <a:pt x="54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733" extrusionOk="0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10369825" y="1193550"/>
                <a:ext cx="661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3235" extrusionOk="0">
                    <a:moveTo>
                      <a:pt x="2311" y="0"/>
                    </a:moveTo>
                    <a:cubicBezTo>
                      <a:pt x="2232" y="0"/>
                      <a:pt x="2148" y="36"/>
                      <a:pt x="2080" y="127"/>
                    </a:cubicBezTo>
                    <a:cubicBezTo>
                      <a:pt x="1454" y="1079"/>
                      <a:pt x="827" y="1906"/>
                      <a:pt x="101" y="2859"/>
                    </a:cubicBezTo>
                    <a:cubicBezTo>
                      <a:pt x="0" y="2959"/>
                      <a:pt x="0" y="3059"/>
                      <a:pt x="101" y="3159"/>
                    </a:cubicBezTo>
                    <a:cubicBezTo>
                      <a:pt x="151" y="3209"/>
                      <a:pt x="232" y="3235"/>
                      <a:pt x="301" y="3235"/>
                    </a:cubicBezTo>
                    <a:cubicBezTo>
                      <a:pt x="370" y="3235"/>
                      <a:pt x="426" y="3209"/>
                      <a:pt x="426" y="3159"/>
                    </a:cubicBezTo>
                    <a:cubicBezTo>
                      <a:pt x="1153" y="2332"/>
                      <a:pt x="1880" y="1280"/>
                      <a:pt x="2507" y="352"/>
                    </a:cubicBezTo>
                    <a:cubicBezTo>
                      <a:pt x="2647" y="195"/>
                      <a:pt x="2493" y="0"/>
                      <a:pt x="2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10202525" y="1050725"/>
                <a:ext cx="131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53" extrusionOk="0">
                    <a:moveTo>
                      <a:pt x="527" y="0"/>
                    </a:moveTo>
                    <a:lnTo>
                      <a:pt x="527" y="0"/>
                    </a:lnTo>
                    <a:cubicBezTo>
                      <a:pt x="494" y="69"/>
                      <a:pt x="465" y="135"/>
                      <a:pt x="436" y="198"/>
                    </a:cubicBezTo>
                    <a:lnTo>
                      <a:pt x="436" y="198"/>
                    </a:lnTo>
                    <a:lnTo>
                      <a:pt x="527" y="0"/>
                    </a:lnTo>
                    <a:close/>
                    <a:moveTo>
                      <a:pt x="436" y="198"/>
                    </a:moveTo>
                    <a:lnTo>
                      <a:pt x="1" y="1153"/>
                    </a:lnTo>
                    <a:cubicBezTo>
                      <a:pt x="190" y="796"/>
                      <a:pt x="291" y="527"/>
                      <a:pt x="436" y="198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10195000" y="1045700"/>
                <a:ext cx="288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555" extrusionOk="0">
                    <a:moveTo>
                      <a:pt x="928" y="1"/>
                    </a:moveTo>
                    <a:cubicBezTo>
                      <a:pt x="828" y="1"/>
                      <a:pt x="728" y="1"/>
                      <a:pt x="627" y="101"/>
                    </a:cubicBezTo>
                    <a:cubicBezTo>
                      <a:pt x="427" y="502"/>
                      <a:pt x="201" y="828"/>
                      <a:pt x="101" y="1128"/>
                    </a:cubicBezTo>
                    <a:cubicBezTo>
                      <a:pt x="1" y="1254"/>
                      <a:pt x="1" y="1454"/>
                      <a:pt x="101" y="1554"/>
                    </a:cubicBezTo>
                    <a:cubicBezTo>
                      <a:pt x="302" y="1554"/>
                      <a:pt x="427" y="1554"/>
                      <a:pt x="527" y="1454"/>
                    </a:cubicBezTo>
                    <a:cubicBezTo>
                      <a:pt x="728" y="1028"/>
                      <a:pt x="928" y="727"/>
                      <a:pt x="1053" y="402"/>
                    </a:cubicBezTo>
                    <a:cubicBezTo>
                      <a:pt x="1154" y="301"/>
                      <a:pt x="1154" y="101"/>
                      <a:pt x="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>
                <a:off x="10098525" y="1136550"/>
                <a:ext cx="2070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580" extrusionOk="0">
                    <a:moveTo>
                      <a:pt x="827" y="1"/>
                    </a:moveTo>
                    <a:lnTo>
                      <a:pt x="0" y="1580"/>
                    </a:lnTo>
                    <a:cubicBezTo>
                      <a:pt x="301" y="1053"/>
                      <a:pt x="627" y="527"/>
                      <a:pt x="827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>
                <a:off x="10090375" y="1129675"/>
                <a:ext cx="3697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097" extrusionOk="0">
                    <a:moveTo>
                      <a:pt x="1116" y="0"/>
                    </a:moveTo>
                    <a:cubicBezTo>
                      <a:pt x="1053" y="0"/>
                      <a:pt x="1003" y="25"/>
                      <a:pt x="953" y="75"/>
                    </a:cubicBezTo>
                    <a:cubicBezTo>
                      <a:pt x="627" y="602"/>
                      <a:pt x="426" y="1228"/>
                      <a:pt x="101" y="1754"/>
                    </a:cubicBezTo>
                    <a:cubicBezTo>
                      <a:pt x="0" y="1855"/>
                      <a:pt x="101" y="1955"/>
                      <a:pt x="226" y="2055"/>
                    </a:cubicBezTo>
                    <a:cubicBezTo>
                      <a:pt x="255" y="2085"/>
                      <a:pt x="285" y="2097"/>
                      <a:pt x="314" y="2097"/>
                    </a:cubicBezTo>
                    <a:cubicBezTo>
                      <a:pt x="385" y="2097"/>
                      <a:pt x="456" y="2026"/>
                      <a:pt x="527" y="1955"/>
                    </a:cubicBezTo>
                    <a:cubicBezTo>
                      <a:pt x="852" y="1429"/>
                      <a:pt x="1153" y="902"/>
                      <a:pt x="1479" y="401"/>
                    </a:cubicBezTo>
                    <a:cubicBezTo>
                      <a:pt x="1479" y="276"/>
                      <a:pt x="1479" y="75"/>
                      <a:pt x="1354" y="75"/>
                    </a:cubicBezTo>
                    <a:cubicBezTo>
                      <a:pt x="1253" y="25"/>
                      <a:pt x="1178" y="0"/>
                      <a:pt x="11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1"/>
              <p:cNvSpPr/>
              <p:nvPr/>
            </p:nvSpPr>
            <p:spPr>
              <a:xfrm>
                <a:off x="10278350" y="1100225"/>
                <a:ext cx="2882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206" extrusionOk="0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905" y="424"/>
                      <a:pt x="699" y="847"/>
                      <a:pt x="486" y="1276"/>
                    </a:cubicBezTo>
                    <a:lnTo>
                      <a:pt x="486" y="1276"/>
                    </a:lnTo>
                    <a:lnTo>
                      <a:pt x="1153" y="0"/>
                    </a:lnTo>
                    <a:close/>
                    <a:moveTo>
                      <a:pt x="486" y="1276"/>
                    </a:moveTo>
                    <a:lnTo>
                      <a:pt x="0" y="2206"/>
                    </a:lnTo>
                    <a:cubicBezTo>
                      <a:pt x="178" y="1892"/>
                      <a:pt x="334" y="1582"/>
                      <a:pt x="486" y="1276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1"/>
              <p:cNvSpPr/>
              <p:nvPr/>
            </p:nvSpPr>
            <p:spPr>
              <a:xfrm>
                <a:off x="10269825" y="1093700"/>
                <a:ext cx="460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694" extrusionOk="0">
                    <a:moveTo>
                      <a:pt x="1503" y="1"/>
                    </a:moveTo>
                    <a:cubicBezTo>
                      <a:pt x="1415" y="1"/>
                      <a:pt x="1328" y="48"/>
                      <a:pt x="1294" y="161"/>
                    </a:cubicBezTo>
                    <a:cubicBezTo>
                      <a:pt x="867" y="888"/>
                      <a:pt x="441" y="1614"/>
                      <a:pt x="141" y="2341"/>
                    </a:cubicBezTo>
                    <a:cubicBezTo>
                      <a:pt x="0" y="2499"/>
                      <a:pt x="154" y="2693"/>
                      <a:pt x="337" y="2693"/>
                    </a:cubicBezTo>
                    <a:cubicBezTo>
                      <a:pt x="415" y="2693"/>
                      <a:pt x="499" y="2657"/>
                      <a:pt x="567" y="2567"/>
                    </a:cubicBezTo>
                    <a:cubicBezTo>
                      <a:pt x="968" y="1840"/>
                      <a:pt x="1294" y="1088"/>
                      <a:pt x="1695" y="361"/>
                    </a:cubicBezTo>
                    <a:cubicBezTo>
                      <a:pt x="1842" y="165"/>
                      <a:pt x="1669" y="1"/>
                      <a:pt x="15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1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27" extrusionOk="0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1"/>
              <p:cNvSpPr/>
              <p:nvPr/>
            </p:nvSpPr>
            <p:spPr>
              <a:xfrm>
                <a:off x="10338500" y="1184575"/>
                <a:ext cx="238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13" extrusionOk="0">
                    <a:moveTo>
                      <a:pt x="617" y="1"/>
                    </a:moveTo>
                    <a:cubicBezTo>
                      <a:pt x="541" y="1"/>
                      <a:pt x="484" y="56"/>
                      <a:pt x="426" y="185"/>
                    </a:cubicBezTo>
                    <a:cubicBezTo>
                      <a:pt x="326" y="385"/>
                      <a:pt x="201" y="586"/>
                      <a:pt x="0" y="812"/>
                    </a:cubicBezTo>
                    <a:cubicBezTo>
                      <a:pt x="0" y="912"/>
                      <a:pt x="0" y="1112"/>
                      <a:pt x="100" y="1213"/>
                    </a:cubicBezTo>
                    <a:cubicBezTo>
                      <a:pt x="201" y="1213"/>
                      <a:pt x="426" y="1213"/>
                      <a:pt x="526" y="1112"/>
                    </a:cubicBezTo>
                    <a:cubicBezTo>
                      <a:pt x="627" y="812"/>
                      <a:pt x="727" y="586"/>
                      <a:pt x="827" y="385"/>
                    </a:cubicBezTo>
                    <a:cubicBezTo>
                      <a:pt x="953" y="285"/>
                      <a:pt x="953" y="85"/>
                      <a:pt x="827" y="85"/>
                    </a:cubicBezTo>
                    <a:cubicBezTo>
                      <a:pt x="742" y="31"/>
                      <a:pt x="674" y="1"/>
                      <a:pt x="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7475" indent="-3175" algn="l"/>
            <a:r>
              <a:rPr lang="id-ID" dirty="0"/>
              <a:t>Aplikasi ini dibuat untuk mempermudah agent travel dalam menjual tiketnyaa.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ERD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02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205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2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091" name="Google Shape;1091;p42"/>
          <p:cNvGrpSpPr/>
          <p:nvPr/>
        </p:nvGrpSpPr>
        <p:grpSpPr>
          <a:xfrm rot="-552712" flipH="1">
            <a:off x="1612704" y="1218981"/>
            <a:ext cx="1271811" cy="1019154"/>
            <a:chOff x="10049025" y="922900"/>
            <a:chExt cx="537625" cy="430800"/>
          </a:xfrm>
        </p:grpSpPr>
        <p:sp>
          <p:nvSpPr>
            <p:cNvPr id="1092" name="Google Shape;1092;p42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42"/>
          <p:cNvSpPr/>
          <p:nvPr/>
        </p:nvSpPr>
        <p:spPr>
          <a:xfrm>
            <a:off x="3655800" y="34842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2"/>
          <p:cNvGrpSpPr/>
          <p:nvPr/>
        </p:nvGrpSpPr>
        <p:grpSpPr>
          <a:xfrm rot="8100000">
            <a:off x="6704003" y="-124478"/>
            <a:ext cx="1385917" cy="2699994"/>
            <a:chOff x="409722" y="233833"/>
            <a:chExt cx="1385931" cy="2700020"/>
          </a:xfrm>
        </p:grpSpPr>
        <p:grpSp>
          <p:nvGrpSpPr>
            <p:cNvPr id="1126" name="Google Shape;1126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9" name="Google Shape;1129;p42"/>
            <p:cNvSpPr/>
            <p:nvPr/>
          </p:nvSpPr>
          <p:spPr>
            <a:xfrm>
              <a:off x="1424458" y="23383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2"/>
          <p:cNvGrpSpPr/>
          <p:nvPr/>
        </p:nvGrpSpPr>
        <p:grpSpPr>
          <a:xfrm rot="-2972274">
            <a:off x="796320" y="2522791"/>
            <a:ext cx="1386048" cy="2678158"/>
            <a:chOff x="409722" y="255923"/>
            <a:chExt cx="1385931" cy="2677930"/>
          </a:xfrm>
        </p:grpSpPr>
        <p:grpSp>
          <p:nvGrpSpPr>
            <p:cNvPr id="1131" name="Google Shape;1131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32" name="Google Shape;1132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4" name="Google Shape;1134;p42"/>
            <p:cNvSpPr/>
            <p:nvPr/>
          </p:nvSpPr>
          <p:spPr>
            <a:xfrm>
              <a:off x="1432804" y="25592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2"/>
          <p:cNvGrpSpPr/>
          <p:nvPr/>
        </p:nvGrpSpPr>
        <p:grpSpPr>
          <a:xfrm>
            <a:off x="5910913" y="3409365"/>
            <a:ext cx="1697226" cy="604018"/>
            <a:chOff x="-5302450" y="3084350"/>
            <a:chExt cx="1519450" cy="540750"/>
          </a:xfrm>
        </p:grpSpPr>
        <p:sp>
          <p:nvSpPr>
            <p:cNvPr id="1136" name="Google Shape;1136;p42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FC16C6DC-2C5D-4702-B47D-63AC8F63A6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6235" y="637677"/>
            <a:ext cx="7517118" cy="38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5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UI/UX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03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359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2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091" name="Google Shape;1091;p42"/>
          <p:cNvGrpSpPr/>
          <p:nvPr/>
        </p:nvGrpSpPr>
        <p:grpSpPr>
          <a:xfrm rot="-552712" flipH="1">
            <a:off x="1612704" y="1218981"/>
            <a:ext cx="1271811" cy="1019154"/>
            <a:chOff x="10049025" y="922900"/>
            <a:chExt cx="537625" cy="430800"/>
          </a:xfrm>
        </p:grpSpPr>
        <p:sp>
          <p:nvSpPr>
            <p:cNvPr id="1092" name="Google Shape;1092;p42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42"/>
          <p:cNvSpPr/>
          <p:nvPr/>
        </p:nvSpPr>
        <p:spPr>
          <a:xfrm>
            <a:off x="3655800" y="34842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2"/>
          <p:cNvGrpSpPr/>
          <p:nvPr/>
        </p:nvGrpSpPr>
        <p:grpSpPr>
          <a:xfrm rot="8100000">
            <a:off x="6704003" y="-124478"/>
            <a:ext cx="1385917" cy="2699994"/>
            <a:chOff x="409722" y="233833"/>
            <a:chExt cx="1385931" cy="2700020"/>
          </a:xfrm>
        </p:grpSpPr>
        <p:grpSp>
          <p:nvGrpSpPr>
            <p:cNvPr id="1126" name="Google Shape;1126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9" name="Google Shape;1129;p42"/>
            <p:cNvSpPr/>
            <p:nvPr/>
          </p:nvSpPr>
          <p:spPr>
            <a:xfrm>
              <a:off x="1424458" y="23383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2"/>
          <p:cNvGrpSpPr/>
          <p:nvPr/>
        </p:nvGrpSpPr>
        <p:grpSpPr>
          <a:xfrm rot="-2972274">
            <a:off x="796320" y="2522791"/>
            <a:ext cx="1386048" cy="2678158"/>
            <a:chOff x="409722" y="255923"/>
            <a:chExt cx="1385931" cy="2677930"/>
          </a:xfrm>
        </p:grpSpPr>
        <p:grpSp>
          <p:nvGrpSpPr>
            <p:cNvPr id="1131" name="Google Shape;1131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32" name="Google Shape;1132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4" name="Google Shape;1134;p42"/>
            <p:cNvSpPr/>
            <p:nvPr/>
          </p:nvSpPr>
          <p:spPr>
            <a:xfrm>
              <a:off x="1432804" y="25592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2"/>
          <p:cNvGrpSpPr/>
          <p:nvPr/>
        </p:nvGrpSpPr>
        <p:grpSpPr>
          <a:xfrm>
            <a:off x="5910913" y="3409365"/>
            <a:ext cx="1697226" cy="604018"/>
            <a:chOff x="-5302450" y="3084350"/>
            <a:chExt cx="1519450" cy="540750"/>
          </a:xfrm>
        </p:grpSpPr>
        <p:sp>
          <p:nvSpPr>
            <p:cNvPr id="1136" name="Google Shape;1136;p42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0E5344A6-8B77-41EC-938B-16E0B5CA7D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84801" y="577273"/>
            <a:ext cx="5233879" cy="394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5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2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091" name="Google Shape;1091;p42"/>
          <p:cNvGrpSpPr/>
          <p:nvPr/>
        </p:nvGrpSpPr>
        <p:grpSpPr>
          <a:xfrm rot="-552712" flipH="1">
            <a:off x="1612704" y="1218981"/>
            <a:ext cx="1271811" cy="1019154"/>
            <a:chOff x="10049025" y="922900"/>
            <a:chExt cx="537625" cy="430800"/>
          </a:xfrm>
        </p:grpSpPr>
        <p:sp>
          <p:nvSpPr>
            <p:cNvPr id="1092" name="Google Shape;1092;p42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42"/>
          <p:cNvSpPr/>
          <p:nvPr/>
        </p:nvSpPr>
        <p:spPr>
          <a:xfrm>
            <a:off x="3655800" y="34842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2"/>
          <p:cNvGrpSpPr/>
          <p:nvPr/>
        </p:nvGrpSpPr>
        <p:grpSpPr>
          <a:xfrm rot="8100000">
            <a:off x="6704003" y="-124478"/>
            <a:ext cx="1385917" cy="2699994"/>
            <a:chOff x="409722" y="233833"/>
            <a:chExt cx="1385931" cy="2700020"/>
          </a:xfrm>
        </p:grpSpPr>
        <p:grpSp>
          <p:nvGrpSpPr>
            <p:cNvPr id="1126" name="Google Shape;1126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9" name="Google Shape;1129;p42"/>
            <p:cNvSpPr/>
            <p:nvPr/>
          </p:nvSpPr>
          <p:spPr>
            <a:xfrm>
              <a:off x="1424458" y="23383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2"/>
          <p:cNvGrpSpPr/>
          <p:nvPr/>
        </p:nvGrpSpPr>
        <p:grpSpPr>
          <a:xfrm rot="-2972274">
            <a:off x="796320" y="2522791"/>
            <a:ext cx="1386048" cy="2678158"/>
            <a:chOff x="409722" y="255923"/>
            <a:chExt cx="1385931" cy="2677930"/>
          </a:xfrm>
        </p:grpSpPr>
        <p:grpSp>
          <p:nvGrpSpPr>
            <p:cNvPr id="1131" name="Google Shape;1131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32" name="Google Shape;1132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4" name="Google Shape;1134;p42"/>
            <p:cNvSpPr/>
            <p:nvPr/>
          </p:nvSpPr>
          <p:spPr>
            <a:xfrm>
              <a:off x="1432804" y="25592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2"/>
          <p:cNvGrpSpPr/>
          <p:nvPr/>
        </p:nvGrpSpPr>
        <p:grpSpPr>
          <a:xfrm>
            <a:off x="5910913" y="3409365"/>
            <a:ext cx="1697226" cy="604018"/>
            <a:chOff x="-5302450" y="3084350"/>
            <a:chExt cx="1519450" cy="540750"/>
          </a:xfrm>
        </p:grpSpPr>
        <p:sp>
          <p:nvSpPr>
            <p:cNvPr id="1136" name="Google Shape;1136;p42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6C6CF6D8-27A3-4BC1-B69C-D03CDF51DD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42841" y="741274"/>
            <a:ext cx="5943600" cy="3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6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2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091" name="Google Shape;1091;p42"/>
          <p:cNvGrpSpPr/>
          <p:nvPr/>
        </p:nvGrpSpPr>
        <p:grpSpPr>
          <a:xfrm rot="-552712" flipH="1">
            <a:off x="1612704" y="1218981"/>
            <a:ext cx="1271811" cy="1019154"/>
            <a:chOff x="10049025" y="922900"/>
            <a:chExt cx="537625" cy="430800"/>
          </a:xfrm>
        </p:grpSpPr>
        <p:sp>
          <p:nvSpPr>
            <p:cNvPr id="1092" name="Google Shape;1092;p42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42"/>
          <p:cNvSpPr/>
          <p:nvPr/>
        </p:nvSpPr>
        <p:spPr>
          <a:xfrm>
            <a:off x="3655800" y="34842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2"/>
          <p:cNvGrpSpPr/>
          <p:nvPr/>
        </p:nvGrpSpPr>
        <p:grpSpPr>
          <a:xfrm rot="8100000">
            <a:off x="6704003" y="-124478"/>
            <a:ext cx="1385917" cy="2699994"/>
            <a:chOff x="409722" y="233833"/>
            <a:chExt cx="1385931" cy="2700020"/>
          </a:xfrm>
        </p:grpSpPr>
        <p:grpSp>
          <p:nvGrpSpPr>
            <p:cNvPr id="1126" name="Google Shape;1126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9" name="Google Shape;1129;p42"/>
            <p:cNvSpPr/>
            <p:nvPr/>
          </p:nvSpPr>
          <p:spPr>
            <a:xfrm>
              <a:off x="1424458" y="23383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2"/>
          <p:cNvGrpSpPr/>
          <p:nvPr/>
        </p:nvGrpSpPr>
        <p:grpSpPr>
          <a:xfrm rot="-2972274">
            <a:off x="796320" y="2522791"/>
            <a:ext cx="1386048" cy="2678158"/>
            <a:chOff x="409722" y="255923"/>
            <a:chExt cx="1385931" cy="2677930"/>
          </a:xfrm>
        </p:grpSpPr>
        <p:grpSp>
          <p:nvGrpSpPr>
            <p:cNvPr id="1131" name="Google Shape;1131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32" name="Google Shape;1132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4" name="Google Shape;1134;p42"/>
            <p:cNvSpPr/>
            <p:nvPr/>
          </p:nvSpPr>
          <p:spPr>
            <a:xfrm>
              <a:off x="1432804" y="25592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2"/>
          <p:cNvGrpSpPr/>
          <p:nvPr/>
        </p:nvGrpSpPr>
        <p:grpSpPr>
          <a:xfrm>
            <a:off x="5910913" y="3409365"/>
            <a:ext cx="1697226" cy="604018"/>
            <a:chOff x="-5302450" y="3084350"/>
            <a:chExt cx="1519450" cy="540750"/>
          </a:xfrm>
        </p:grpSpPr>
        <p:sp>
          <p:nvSpPr>
            <p:cNvPr id="1136" name="Google Shape;1136;p42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B55D1476-2A91-4812-BA8F-21DD5604AD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5845" y="483235"/>
            <a:ext cx="7052310" cy="41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30149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101</Words>
  <Application>Microsoft Office PowerPoint</Application>
  <PresentationFormat>On-screen Show (16:9)</PresentationFormat>
  <Paragraphs>32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Didact Gothic</vt:lpstr>
      <vt:lpstr>Century Gothic</vt:lpstr>
      <vt:lpstr>Arial</vt:lpstr>
      <vt:lpstr>Aldrich</vt:lpstr>
      <vt:lpstr>Virtual Slides for Education Day by Slidesgo</vt:lpstr>
      <vt:lpstr>LAPORAN  TUGAS BESAR PBO GUI</vt:lpstr>
      <vt:lpstr>Tujuan</vt:lpstr>
      <vt:lpstr>Tujuan</vt:lpstr>
      <vt:lpstr>ERD</vt:lpstr>
      <vt:lpstr>AWESOME WORDS</vt:lpstr>
      <vt:lpstr>UI/UX</vt:lpstr>
      <vt:lpstr>AWESOME WORDS</vt:lpstr>
      <vt:lpstr>AWESOME WORDS</vt:lpstr>
      <vt:lpstr>AWESOME WORDS</vt:lpstr>
      <vt:lpstr>AWESOME WORDS</vt:lpstr>
      <vt:lpstr>AWESOME WORDS</vt:lpstr>
      <vt:lpstr>AWESOME WORDS</vt:lpstr>
      <vt:lpstr>AWESOME WORDS</vt:lpstr>
      <vt:lpstr>WHAT IS THIS TOPIC ABOUT?</vt:lpstr>
      <vt:lpstr>STRUKTUR DATABASE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 TUGAS BESAR PBO GUI</dc:title>
  <dc:creator>yolando manullang</dc:creator>
  <cp:lastModifiedBy>yolando manullang</cp:lastModifiedBy>
  <cp:revision>3</cp:revision>
  <dcterms:modified xsi:type="dcterms:W3CDTF">2020-12-29T02:18:39Z</dcterms:modified>
</cp:coreProperties>
</file>