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3034" autoAdjust="0"/>
  </p:normalViewPr>
  <p:slideViewPr>
    <p:cSldViewPr snapToGrid="0">
      <p:cViewPr varScale="1">
        <p:scale>
          <a:sx n="59" d="100"/>
          <a:sy n="59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F3963-2141-4695-B017-115AEC5BDBD9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47C21-83DD-4474-B542-5C52D3EE81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58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47C21-83DD-4474-B542-5C52D3EE812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33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53845EA-C31C-451A-95A1-ED286AADADFD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14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13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3845EA-C31C-451A-95A1-ED286AADADFD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695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3845EA-C31C-451A-95A1-ED286AADADFD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753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3845EA-C31C-451A-95A1-ED286AADADFD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67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426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24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354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3845EA-C31C-451A-95A1-ED286AADADFD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00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3845EA-C31C-451A-95A1-ED286AADADFD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23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94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79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18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26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6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5EA-C31C-451A-95A1-ED286AADADFD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27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845EA-C31C-451A-95A1-ED286AADADFD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0A38A-184F-4871-A2B8-3514DAC616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907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FD059-87A1-4A8D-A85A-904E17B4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s-ES" sz="3600" b="1" dirty="0">
                <a:solidFill>
                  <a:srgbClr val="FFFFFF"/>
                </a:solidFill>
              </a:rPr>
              <a:t>Alumno: Yosu Litago</a:t>
            </a:r>
            <a:br>
              <a:rPr lang="es-ES" sz="3600" b="1" dirty="0">
                <a:solidFill>
                  <a:srgbClr val="FFFFFF"/>
                </a:solidFill>
              </a:rPr>
            </a:br>
            <a:r>
              <a:rPr lang="es-ES" sz="3600" b="1" dirty="0">
                <a:solidFill>
                  <a:srgbClr val="FFFFFF"/>
                </a:solidFill>
              </a:rPr>
              <a:t>Grado Superior: 2ºDAM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A384C7-B1B9-4405-88A0-0EEECB59E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 fontScale="77500" lnSpcReduction="20000"/>
          </a:bodyPr>
          <a:lstStyle/>
          <a:p>
            <a:pPr algn="l"/>
            <a:r>
              <a:rPr lang="es-ES" sz="4400" dirty="0">
                <a:solidFill>
                  <a:srgbClr val="FFFFFF"/>
                </a:solidFill>
              </a:rPr>
              <a:t>Fecha: 11-4-22</a:t>
            </a:r>
          </a:p>
        </p:txBody>
      </p:sp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FBA035D6-8A70-4C72-90DA-6BD6A49CC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0" r="1" b="1"/>
          <a:stretch/>
        </p:blipFill>
        <p:spPr>
          <a:xfrm>
            <a:off x="0" y="0"/>
            <a:ext cx="12191993" cy="52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8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0D3B1-E883-47E6-B6C8-6582C076F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 err="1"/>
              <a:t>Formulari</a:t>
            </a:r>
            <a:r>
              <a:rPr lang="es-ES" sz="3600" b="1" dirty="0"/>
              <a:t> i taula </a:t>
            </a:r>
            <a:r>
              <a:rPr lang="es-ES" sz="3600" b="1" dirty="0" err="1"/>
              <a:t>empleats</a:t>
            </a:r>
            <a:r>
              <a:rPr lang="es-ES" sz="3600" b="1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7738F1-5B20-4C5A-9CFC-075C6BEAE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187"/>
            <a:ext cx="12191999" cy="635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0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1986A-8FD8-4482-B427-BC43C072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 err="1"/>
              <a:t>Formulari</a:t>
            </a:r>
            <a:r>
              <a:rPr lang="es-ES" sz="3600" b="1" dirty="0"/>
              <a:t> i taula </a:t>
            </a:r>
            <a:r>
              <a:rPr lang="es-ES" sz="3600" b="1" dirty="0" err="1"/>
              <a:t>sociis</a:t>
            </a:r>
            <a:r>
              <a:rPr lang="es-ES" sz="3600" b="1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E1538A-1E7A-4E0F-9C04-7BF57A61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529"/>
            <a:ext cx="12191999" cy="638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5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51B09-D8DE-4D14-B672-912DF51E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-7199"/>
            <a:ext cx="8610600" cy="64651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400" b="1" dirty="0"/>
              <a:t>Base de 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27DC1-C294-494C-8EDC-DB034471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9011"/>
            <a:ext cx="12192000" cy="6028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/>
              <a:t>Taula </a:t>
            </a:r>
            <a:r>
              <a:rPr lang="es-ES" sz="3200" b="1" dirty="0" err="1"/>
              <a:t>clients</a:t>
            </a:r>
            <a:r>
              <a:rPr lang="es-ES" sz="3200" b="1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449C21-656B-4390-A1E4-4988BB83D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629"/>
            <a:ext cx="12192000" cy="55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1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5F7D3-169A-47A6-8EB8-5449B0BF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189"/>
            <a:ext cx="12192000" cy="6818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/>
              <a:t>Taula </a:t>
            </a:r>
            <a:r>
              <a:rPr lang="es-ES" sz="3200" b="1" dirty="0" err="1"/>
              <a:t>empleats</a:t>
            </a:r>
            <a:r>
              <a:rPr lang="es-ES" sz="3200" b="1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6DA994-734F-4964-BE91-76D80899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185"/>
            <a:ext cx="12192000" cy="63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26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24C19C-FEA6-4F3C-8072-137858C88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/>
              <a:t>Taula </a:t>
            </a:r>
            <a:r>
              <a:rPr lang="es-ES" sz="3200" b="1" dirty="0" err="1"/>
              <a:t>sociis</a:t>
            </a:r>
            <a:r>
              <a:rPr lang="es-ES" sz="3200" b="1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9EE996-2BE7-4D19-9E76-9E46C7CA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871"/>
            <a:ext cx="12192000" cy="64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5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A5A6B-7194-41FA-87A1-343F3636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639315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400" b="1" dirty="0"/>
              <a:t>MOCKUP I PROTOTIP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F8EE4C-A4EB-4F0A-B5F8-6EE09AEF9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9315"/>
            <a:ext cx="12192000" cy="6218685"/>
          </a:xfrm>
        </p:spPr>
        <p:txBody>
          <a:bodyPr>
            <a:normAutofit/>
          </a:bodyPr>
          <a:lstStyle/>
          <a:p>
            <a:r>
              <a:rPr lang="es-ES" sz="3600" b="1" dirty="0"/>
              <a:t>Pagina Principal.</a:t>
            </a:r>
          </a:p>
          <a:p>
            <a:r>
              <a:rPr lang="es-ES" sz="3600" b="1" dirty="0"/>
              <a:t>Quienes Somos.</a:t>
            </a:r>
          </a:p>
          <a:p>
            <a:r>
              <a:rPr lang="es-ES" sz="3600" b="1" dirty="0"/>
              <a:t>Viabilidad y Marketing.</a:t>
            </a:r>
          </a:p>
          <a:p>
            <a:r>
              <a:rPr lang="es-ES" sz="3600" b="1" dirty="0"/>
              <a:t>Historia de la Humanidad.</a:t>
            </a:r>
          </a:p>
          <a:p>
            <a:pPr lvl="1"/>
            <a:r>
              <a:rPr lang="es-ES" sz="3600" b="1" dirty="0"/>
              <a:t>Historia de Egipto.</a:t>
            </a:r>
          </a:p>
          <a:p>
            <a:pPr lvl="1"/>
            <a:r>
              <a:rPr lang="es-ES" sz="3600" b="1" dirty="0"/>
              <a:t>Historia de Grecia.</a:t>
            </a:r>
          </a:p>
          <a:p>
            <a:pPr lvl="1"/>
            <a:r>
              <a:rPr lang="es-ES" sz="3600" b="1" dirty="0"/>
              <a:t>Historia de </a:t>
            </a:r>
            <a:r>
              <a:rPr lang="es-ES" sz="3600" b="1" dirty="0" err="1"/>
              <a:t>Latinoamerica</a:t>
            </a:r>
            <a:r>
              <a:rPr lang="es-ES" sz="3600" b="1" dirty="0"/>
              <a:t>.</a:t>
            </a:r>
          </a:p>
          <a:p>
            <a:pPr lvl="2"/>
            <a:r>
              <a:rPr lang="es-ES" sz="3200" b="1" dirty="0"/>
              <a:t>Historia Azteca.</a:t>
            </a:r>
          </a:p>
          <a:p>
            <a:pPr lvl="2"/>
            <a:r>
              <a:rPr lang="es-ES" sz="3200" b="1" dirty="0"/>
              <a:t>Historia Inca.</a:t>
            </a:r>
          </a:p>
          <a:p>
            <a:pPr lvl="2"/>
            <a:r>
              <a:rPr lang="es-ES" sz="3200" b="1" dirty="0"/>
              <a:t>Historia Maya.</a:t>
            </a:r>
          </a:p>
          <a:p>
            <a:pPr lvl="1"/>
            <a:r>
              <a:rPr lang="es-ES" sz="3600" b="1" dirty="0"/>
              <a:t>Historia </a:t>
            </a:r>
            <a:r>
              <a:rPr lang="es-ES" sz="3600" b="1" dirty="0" err="1"/>
              <a:t>Nordica</a:t>
            </a:r>
            <a:r>
              <a:rPr lang="es-ES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18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4BBE1-A7C8-4B51-974D-49132555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52251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Pagina PRINCIPAL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2F975C-6511-4B2C-9D60-1355C31E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514"/>
            <a:ext cx="12192000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9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4BBE1-A7C8-4B51-974D-49132555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52251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Quienes SOMOS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7F7802-9423-4202-940C-43DE68DAE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514"/>
            <a:ext cx="12191999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75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4BBE1-A7C8-4B51-974D-49132555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52251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Viabilidad Y MARKETING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8F1ABA-B1C0-4AC9-A508-D32F49478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514"/>
            <a:ext cx="12192000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1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4BBE1-A7C8-4B51-974D-49132555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52251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Historia de la humanidad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14882C-B796-48FF-9222-C8B31A26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514"/>
            <a:ext cx="12192000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9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29328-DC54-4383-8679-ECCBA198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666" y="0"/>
            <a:ext cx="5628667" cy="653143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s-ES" sz="6000" b="1" dirty="0"/>
              <a:t>INDICE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5BCED-36C5-4692-AB14-7ED50D3F1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9000"/>
            <a:ext cx="9062357" cy="2159614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¿Qué es Fabulas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Praeterita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Descripcio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 de Fabulas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Praeterita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¿En que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consisteix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 el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projecte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 Fabulas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Praterita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Projecte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treballat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 hasta el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moment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Tecnologies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utilitzades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 hasta el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moment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 i les que se </a:t>
            </a:r>
            <a:r>
              <a:rPr lang="es-ES" sz="2400" b="1" dirty="0" err="1">
                <a:solidFill>
                  <a:schemeClr val="tx1">
                    <a:alpha val="80000"/>
                  </a:schemeClr>
                </a:solidFill>
              </a:rPr>
              <a:t>utilitzaran</a:t>
            </a:r>
            <a:r>
              <a:rPr lang="es-ES" sz="2400" b="1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7FC9F0D-DA71-4714-9CF8-61F4AE18C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69" y="3686014"/>
            <a:ext cx="4725059" cy="294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84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4BBE1-A7C8-4B51-974D-49132555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52251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/>
              <a:t>Historia de EGIPTO</a:t>
            </a:r>
            <a:endParaRPr lang="es-E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86FCAE-E6C8-4CF0-AC63-59CD2056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514"/>
            <a:ext cx="12191999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05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4BBE1-A7C8-4B51-974D-49132555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52251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Historia de GRECIA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02590C-C2F7-45B0-9419-6F48C3F7A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514"/>
            <a:ext cx="12191999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62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4BBE1-A7C8-4B51-974D-49132555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52251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HISTORIA DE LATINOAMERICA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E33B4-1696-41AD-8AEE-1AC4E5FD8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2514"/>
            <a:ext cx="12192000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35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4BBE1-A7C8-4B51-974D-49132555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52251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Historia azteca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6D9067-EC48-45E3-AC3B-47CF50DD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514"/>
            <a:ext cx="12192000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1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4BBE1-A7C8-4B51-974D-49132555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52251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Historia INCA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2544F8-6A8B-4055-8282-BB96BC3B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514"/>
            <a:ext cx="12192000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78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4BBE1-A7C8-4B51-974D-49132555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52251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Historia MAYA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67C78A-D5ED-46BA-A6AE-97B9B1E4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514"/>
            <a:ext cx="12192000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91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4BBE1-A7C8-4B51-974D-49132555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52251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Historia NORDICA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488679-E72D-480B-BBDF-7A5A54201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514"/>
            <a:ext cx="12192000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58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4BBE1-A7C8-4B51-974D-49132555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52251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CONTACTO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609A12-C986-48A4-B9E6-C77EB656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514"/>
            <a:ext cx="12191999" cy="63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4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43B5B-DAED-43F6-A017-9123051C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-7199"/>
            <a:ext cx="8610600" cy="64651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400" b="1" dirty="0"/>
              <a:t>¿Qué es FABULAS PRAETERITA?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2016B2-6ECF-432F-B078-80A74669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16938"/>
            <a:ext cx="12192000" cy="464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400" b="1" dirty="0"/>
              <a:t>FABULAS PRATERITA es una empresa destina a estudiar e investigar les histories de les </a:t>
            </a:r>
            <a:r>
              <a:rPr lang="es-ES" sz="4400" b="1" dirty="0" err="1"/>
              <a:t>civilitzacions</a:t>
            </a:r>
            <a:r>
              <a:rPr lang="es-ES" sz="4400" b="1" dirty="0"/>
              <a:t> </a:t>
            </a:r>
            <a:r>
              <a:rPr lang="es-ES" sz="4400" b="1" dirty="0" err="1"/>
              <a:t>antigues</a:t>
            </a:r>
            <a:r>
              <a:rPr lang="es-ES" sz="4400" b="1" dirty="0"/>
              <a:t>, </a:t>
            </a:r>
            <a:r>
              <a:rPr lang="es-ES" sz="4400" b="1" dirty="0" err="1"/>
              <a:t>amb</a:t>
            </a:r>
            <a:r>
              <a:rPr lang="es-ES" sz="4400" b="1" dirty="0"/>
              <a:t> el fi de que </a:t>
            </a:r>
            <a:r>
              <a:rPr lang="es-ES" sz="4400" b="1" dirty="0" err="1"/>
              <a:t>gracies</a:t>
            </a:r>
            <a:r>
              <a:rPr lang="es-ES" sz="4400" b="1" dirty="0"/>
              <a:t> a </a:t>
            </a:r>
            <a:r>
              <a:rPr lang="es-ES" sz="4400" b="1" dirty="0" err="1"/>
              <a:t>eixes</a:t>
            </a:r>
            <a:r>
              <a:rPr lang="es-ES" sz="4400" b="1" dirty="0"/>
              <a:t> </a:t>
            </a:r>
            <a:r>
              <a:rPr lang="es-ES" sz="4400" b="1" dirty="0" err="1"/>
              <a:t>investigacios</a:t>
            </a:r>
            <a:r>
              <a:rPr lang="es-ES" sz="4400" b="1" dirty="0"/>
              <a:t>, </a:t>
            </a:r>
            <a:r>
              <a:rPr lang="es-ES" sz="4400" b="1" dirty="0" err="1"/>
              <a:t>pugam</a:t>
            </a:r>
            <a:r>
              <a:rPr lang="es-ES" sz="4400" b="1" dirty="0"/>
              <a:t> </a:t>
            </a:r>
            <a:r>
              <a:rPr lang="es-ES" sz="4400" b="1" dirty="0" err="1"/>
              <a:t>coneixer</a:t>
            </a:r>
            <a:r>
              <a:rPr lang="es-ES" sz="4400" b="1" dirty="0"/>
              <a:t> mes de </a:t>
            </a:r>
            <a:r>
              <a:rPr lang="es-ES" sz="4400" b="1" dirty="0" err="1"/>
              <a:t>eixes</a:t>
            </a:r>
            <a:r>
              <a:rPr lang="es-ES" sz="4400" b="1" dirty="0"/>
              <a:t> histories / </a:t>
            </a:r>
            <a:r>
              <a:rPr lang="es-ES" sz="4400" b="1" dirty="0" err="1"/>
              <a:t>civilitzacions</a:t>
            </a:r>
            <a:r>
              <a:rPr lang="es-ES" sz="4400" b="1" dirty="0"/>
              <a:t> </a:t>
            </a:r>
            <a:r>
              <a:rPr lang="es-ES" sz="4400" b="1" dirty="0" err="1"/>
              <a:t>antigues</a:t>
            </a:r>
            <a:r>
              <a:rPr lang="es-ES" sz="4400" b="1" dirty="0"/>
              <a:t>, que no </a:t>
            </a:r>
            <a:r>
              <a:rPr lang="es-ES" sz="4400" b="1" dirty="0" err="1"/>
              <a:t>coneguem</a:t>
            </a:r>
            <a:r>
              <a:rPr lang="es-ES" sz="4400" b="1" dirty="0"/>
              <a:t> hui en </a:t>
            </a:r>
            <a:r>
              <a:rPr lang="es-ES" sz="4400" b="1" dirty="0" err="1"/>
              <a:t>dia</a:t>
            </a:r>
            <a:r>
              <a:rPr lang="es-ES" sz="4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26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B2AF7-4742-41E9-8A21-89FD448B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0" y="0"/>
            <a:ext cx="9067800" cy="639315"/>
          </a:xfrm>
        </p:spPr>
        <p:txBody>
          <a:bodyPr>
            <a:noAutofit/>
          </a:bodyPr>
          <a:lstStyle/>
          <a:p>
            <a:pPr algn="ctr"/>
            <a:r>
              <a:rPr lang="es-ES" b="1" dirty="0"/>
              <a:t>DESCRIPCIO DE FABULAS PRAETERITA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285320-2D9D-4B48-9A6A-E9C21E1B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937"/>
            <a:ext cx="12192000" cy="4624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a-ES" sz="4000" b="1" dirty="0">
                <a:ea typeface="Calibri" panose="020F0502020204030204" pitchFamily="34" charset="0"/>
              </a:rPr>
              <a:t>FABULAS PRAETERITA es una empresa</a:t>
            </a:r>
            <a:r>
              <a:rPr lang="ca-ES" sz="4000" b="1" dirty="0">
                <a:effectLst/>
                <a:ea typeface="Calibri" panose="020F0502020204030204" pitchFamily="34" charset="0"/>
              </a:rPr>
              <a:t> relaciona amb la investigació de les histories antigues i com gracies a les noves tecnologies i recursos que tenim actualment, podem seguir investigant i descobrint coses de les civilitzacions antigues, que encara no sabem i que ens poder ajudar per a comprendre i descobrir coses fascinats, sobre l’historia de la humanitat.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73278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53C40-5D5A-4F58-99CB-A7F48005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99"/>
            <a:ext cx="12192000" cy="1293028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/>
              <a:t>EN QUE CONSISTEIX EL PROJECTE FABULAS PRATERITA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18E73-0817-49B4-B58F-44B2AD8FB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937"/>
            <a:ext cx="12192000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4000" b="1" dirty="0"/>
              <a:t>El </a:t>
            </a:r>
            <a:r>
              <a:rPr lang="es-ES" sz="4000" b="1" dirty="0" err="1"/>
              <a:t>projecte</a:t>
            </a:r>
            <a:r>
              <a:rPr lang="es-ES" sz="4000" b="1" dirty="0"/>
              <a:t> FABULAS PRATERITA </a:t>
            </a:r>
            <a:r>
              <a:rPr lang="es-ES" sz="4000" b="1" dirty="0" err="1"/>
              <a:t>consisteix</a:t>
            </a:r>
            <a:r>
              <a:rPr lang="es-ES" sz="4000" b="1" dirty="0"/>
              <a:t> principalmente en investigar les histories </a:t>
            </a:r>
            <a:r>
              <a:rPr lang="es-ES" sz="4000" b="1" dirty="0" err="1"/>
              <a:t>antigues</a:t>
            </a:r>
            <a:r>
              <a:rPr lang="es-ES" sz="4000" b="1" dirty="0"/>
              <a:t> i </a:t>
            </a:r>
            <a:r>
              <a:rPr lang="es-ES" sz="4000" b="1" dirty="0" err="1"/>
              <a:t>descobrir</a:t>
            </a:r>
            <a:r>
              <a:rPr lang="es-ES" sz="4000" b="1" dirty="0"/>
              <a:t> a </a:t>
            </a:r>
            <a:r>
              <a:rPr lang="es-ES" sz="4000" b="1" dirty="0" err="1"/>
              <a:t>traves</a:t>
            </a:r>
            <a:r>
              <a:rPr lang="es-ES" sz="4000" b="1" dirty="0"/>
              <a:t> de les noves </a:t>
            </a:r>
            <a:r>
              <a:rPr lang="es-ES" sz="4000" b="1" dirty="0" err="1"/>
              <a:t>tecnologies</a:t>
            </a:r>
            <a:r>
              <a:rPr lang="es-ES" sz="4000" b="1" dirty="0"/>
              <a:t> coses de </a:t>
            </a:r>
            <a:r>
              <a:rPr lang="es-ES" sz="4000" b="1" dirty="0" err="1"/>
              <a:t>eixes</a:t>
            </a:r>
            <a:r>
              <a:rPr lang="es-ES" sz="4000" b="1" dirty="0"/>
              <a:t> </a:t>
            </a:r>
            <a:r>
              <a:rPr lang="es-ES" sz="4000" b="1" dirty="0" err="1"/>
              <a:t>civilitzacions</a:t>
            </a:r>
            <a:r>
              <a:rPr lang="es-ES" sz="4000" b="1" dirty="0"/>
              <a:t> </a:t>
            </a:r>
            <a:r>
              <a:rPr lang="es-ES" sz="4000" b="1" dirty="0" err="1"/>
              <a:t>antigues</a:t>
            </a:r>
            <a:r>
              <a:rPr lang="es-ES" sz="4000" b="1" dirty="0"/>
              <a:t> que no </a:t>
            </a:r>
            <a:r>
              <a:rPr lang="es-ES" sz="4000" b="1" dirty="0" err="1"/>
              <a:t>coneguem</a:t>
            </a:r>
            <a:r>
              <a:rPr lang="es-ES" sz="4000" b="1" dirty="0"/>
              <a:t> i saber mes de </a:t>
            </a:r>
            <a:r>
              <a:rPr lang="es-ES" sz="4000" b="1" dirty="0" err="1"/>
              <a:t>eixes</a:t>
            </a:r>
            <a:r>
              <a:rPr lang="es-ES" sz="4000" b="1" dirty="0"/>
              <a:t> </a:t>
            </a:r>
            <a:r>
              <a:rPr lang="es-ES" sz="4000" b="1" dirty="0" err="1"/>
              <a:t>civitzacions</a:t>
            </a:r>
            <a:r>
              <a:rPr lang="es-ES" sz="4000" b="1" dirty="0"/>
              <a:t> </a:t>
            </a:r>
            <a:r>
              <a:rPr lang="es-ES" sz="4000" b="1" dirty="0" err="1"/>
              <a:t>antigues</a:t>
            </a:r>
            <a:r>
              <a:rPr lang="es-ES" sz="4000" b="1" dirty="0"/>
              <a:t> i les </a:t>
            </a:r>
            <a:r>
              <a:rPr lang="es-ES" sz="4000" b="1" dirty="0" err="1"/>
              <a:t>seus</a:t>
            </a:r>
            <a:r>
              <a:rPr lang="es-ES" sz="4000" b="1" dirty="0"/>
              <a:t> histories de </a:t>
            </a:r>
            <a:r>
              <a:rPr lang="es-ES" sz="4000" b="1" dirty="0" err="1"/>
              <a:t>perque</a:t>
            </a:r>
            <a:r>
              <a:rPr lang="es-ES" sz="4000" b="1" dirty="0"/>
              <a:t> son tan misterioses hui en día per a </a:t>
            </a:r>
            <a:r>
              <a:rPr lang="es-ES" sz="4000" b="1" dirty="0" err="1"/>
              <a:t>nosaltres</a:t>
            </a:r>
            <a:r>
              <a:rPr lang="es-E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90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6FFD9-AC7B-4F3A-9BDF-B6BA7EE5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3028"/>
          </a:xfrm>
        </p:spPr>
        <p:txBody>
          <a:bodyPr>
            <a:normAutofit/>
          </a:bodyPr>
          <a:lstStyle/>
          <a:p>
            <a:pPr algn="ctr"/>
            <a:r>
              <a:rPr lang="es-ES" sz="4800" b="1" dirty="0"/>
              <a:t>PROJECTE TREBALLAT HASTA EL MOMENT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3A2A21-ACE5-4513-AE2F-FED1EA8ED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937"/>
            <a:ext cx="12192000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 b="1" dirty="0"/>
              <a:t>Lo que he </a:t>
            </a:r>
            <a:r>
              <a:rPr lang="es-ES" sz="2800" b="1" dirty="0" err="1"/>
              <a:t>treballat</a:t>
            </a:r>
            <a:r>
              <a:rPr lang="es-ES" sz="2800" b="1" dirty="0"/>
              <a:t> hasta el </a:t>
            </a:r>
            <a:r>
              <a:rPr lang="es-ES" sz="2800" b="1" dirty="0" err="1"/>
              <a:t>moment</a:t>
            </a:r>
            <a:r>
              <a:rPr lang="es-ES" sz="2800" b="1" dirty="0"/>
              <a:t> en el </a:t>
            </a:r>
            <a:r>
              <a:rPr lang="es-ES" sz="2800" b="1" dirty="0" err="1"/>
              <a:t>projecte</a:t>
            </a:r>
            <a:r>
              <a:rPr lang="es-ES" sz="2800" b="1" dirty="0"/>
              <a:t> ha </a:t>
            </a:r>
            <a:r>
              <a:rPr lang="es-ES" sz="2800" b="1" dirty="0" err="1"/>
              <a:t>sigut</a:t>
            </a:r>
            <a:r>
              <a:rPr lang="es-ES" sz="2800" b="1" dirty="0"/>
              <a:t> el </a:t>
            </a:r>
            <a:r>
              <a:rPr lang="es-ES" sz="2800" b="1" dirty="0" err="1"/>
              <a:t>seguent</a:t>
            </a:r>
            <a:r>
              <a:rPr lang="es-ES" sz="2800" b="1" dirty="0"/>
              <a:t>:</a:t>
            </a:r>
          </a:p>
          <a:p>
            <a:pPr lvl="1"/>
            <a:r>
              <a:rPr lang="es-ES" sz="2800" b="1" dirty="0"/>
              <a:t>Trello per a </a:t>
            </a:r>
            <a:r>
              <a:rPr lang="es-ES" sz="2800" b="1" dirty="0" err="1"/>
              <a:t>anar</a:t>
            </a:r>
            <a:r>
              <a:rPr lang="es-ES" sz="2800" b="1" dirty="0"/>
              <a:t> </a:t>
            </a:r>
            <a:r>
              <a:rPr lang="es-ES" sz="2800" b="1" dirty="0" err="1"/>
              <a:t>fent</a:t>
            </a:r>
            <a:r>
              <a:rPr lang="es-ES" sz="2800" b="1" dirty="0"/>
              <a:t> les </a:t>
            </a:r>
            <a:r>
              <a:rPr lang="es-ES" sz="2800" b="1" dirty="0" err="1"/>
              <a:t>tarees</a:t>
            </a:r>
            <a:r>
              <a:rPr lang="es-ES" sz="2800" b="1" dirty="0"/>
              <a:t> que </a:t>
            </a:r>
            <a:r>
              <a:rPr lang="es-ES" sz="2800" b="1" dirty="0" err="1"/>
              <a:t>tinc</a:t>
            </a:r>
            <a:r>
              <a:rPr lang="es-ES" sz="2800" b="1" dirty="0"/>
              <a:t> del </a:t>
            </a:r>
            <a:r>
              <a:rPr lang="es-ES" sz="2800" b="1" dirty="0" err="1"/>
              <a:t>projecte</a:t>
            </a:r>
            <a:r>
              <a:rPr lang="es-ES" sz="2800" b="1" dirty="0"/>
              <a:t>.</a:t>
            </a:r>
          </a:p>
          <a:p>
            <a:pPr lvl="1"/>
            <a:r>
              <a:rPr lang="es-ES" sz="2800" b="1" dirty="0"/>
              <a:t>GitHub per a </a:t>
            </a:r>
            <a:r>
              <a:rPr lang="es-ES" sz="2800" b="1" dirty="0" err="1"/>
              <a:t>anar</a:t>
            </a:r>
            <a:r>
              <a:rPr lang="es-ES" sz="2800" b="1" dirty="0"/>
              <a:t> </a:t>
            </a:r>
            <a:r>
              <a:rPr lang="es-ES" sz="2800" b="1" dirty="0" err="1"/>
              <a:t>apujant</a:t>
            </a:r>
            <a:r>
              <a:rPr lang="es-ES" sz="2800" b="1" dirty="0"/>
              <a:t> </a:t>
            </a:r>
            <a:r>
              <a:rPr lang="es-ES" sz="2800" b="1" dirty="0" err="1"/>
              <a:t>tot</a:t>
            </a:r>
            <a:r>
              <a:rPr lang="es-ES" sz="2800" b="1" dirty="0"/>
              <a:t> lo que he </a:t>
            </a:r>
            <a:r>
              <a:rPr lang="es-ES" sz="2800" b="1" dirty="0" err="1"/>
              <a:t>fet</a:t>
            </a:r>
            <a:r>
              <a:rPr lang="es-ES" sz="2800" b="1" dirty="0"/>
              <a:t> allí.</a:t>
            </a:r>
          </a:p>
          <a:p>
            <a:pPr lvl="1"/>
            <a:r>
              <a:rPr lang="es-ES" sz="2800" b="1" dirty="0"/>
              <a:t>ERP per a crear el </a:t>
            </a:r>
            <a:r>
              <a:rPr lang="es-ES" sz="2800" b="1" dirty="0" err="1"/>
              <a:t>formulari</a:t>
            </a:r>
            <a:r>
              <a:rPr lang="es-ES" sz="2800" b="1" dirty="0"/>
              <a:t> i les </a:t>
            </a:r>
            <a:r>
              <a:rPr lang="es-ES" sz="2800" b="1" dirty="0" err="1"/>
              <a:t>taules</a:t>
            </a:r>
            <a:r>
              <a:rPr lang="es-ES" sz="2800" b="1" dirty="0"/>
              <a:t> que </a:t>
            </a:r>
            <a:r>
              <a:rPr lang="es-ES" sz="2800" b="1" dirty="0" err="1"/>
              <a:t>tindra</a:t>
            </a:r>
            <a:r>
              <a:rPr lang="es-ES" sz="2800" b="1" dirty="0"/>
              <a:t> la empresa.</a:t>
            </a:r>
          </a:p>
          <a:p>
            <a:pPr lvl="1"/>
            <a:r>
              <a:rPr lang="es-ES" sz="2800" b="1" dirty="0"/>
              <a:t>Base de Dades per a crear les </a:t>
            </a:r>
            <a:r>
              <a:rPr lang="es-ES" sz="2800" b="1" dirty="0" err="1"/>
              <a:t>taules</a:t>
            </a:r>
            <a:r>
              <a:rPr lang="es-ES" sz="2800" b="1" dirty="0"/>
              <a:t> que </a:t>
            </a:r>
            <a:r>
              <a:rPr lang="es-ES" sz="2800" b="1" dirty="0" err="1"/>
              <a:t>tindra</a:t>
            </a:r>
            <a:r>
              <a:rPr lang="es-ES" sz="2800" b="1" dirty="0"/>
              <a:t> la empresa.</a:t>
            </a:r>
          </a:p>
          <a:p>
            <a:pPr lvl="1"/>
            <a:r>
              <a:rPr lang="es-ES" sz="2800" b="1" dirty="0"/>
              <a:t>Mockup, </a:t>
            </a:r>
            <a:r>
              <a:rPr lang="es-ES" sz="2800" b="1" dirty="0" err="1"/>
              <a:t>Prototip</a:t>
            </a:r>
            <a:r>
              <a:rPr lang="es-ES" sz="2800" b="1" dirty="0"/>
              <a:t> i Video </a:t>
            </a:r>
            <a:r>
              <a:rPr lang="es-ES" sz="2800" b="1" dirty="0" err="1"/>
              <a:t>Explicatiu</a:t>
            </a:r>
            <a:r>
              <a:rPr lang="es-ES" sz="2800" b="1" dirty="0"/>
              <a:t> de lo que </a:t>
            </a:r>
            <a:r>
              <a:rPr lang="es-ES" sz="2800" b="1" dirty="0" err="1"/>
              <a:t>sera</a:t>
            </a:r>
            <a:r>
              <a:rPr lang="es-ES" sz="2800" b="1" dirty="0"/>
              <a:t> la pagina web de la empresa.</a:t>
            </a:r>
          </a:p>
          <a:p>
            <a:pPr lvl="1"/>
            <a:r>
              <a:rPr lang="es-ES" sz="2800" b="1" dirty="0" err="1"/>
              <a:t>Document</a:t>
            </a:r>
            <a:r>
              <a:rPr lang="es-ES" sz="2800" b="1" dirty="0"/>
              <a:t> Word </a:t>
            </a:r>
            <a:r>
              <a:rPr lang="es-ES" sz="2800" b="1" dirty="0" err="1"/>
              <a:t>on</a:t>
            </a:r>
            <a:r>
              <a:rPr lang="es-ES" sz="2800" b="1" dirty="0"/>
              <a:t> esta tota la </a:t>
            </a:r>
            <a:r>
              <a:rPr lang="es-ES" sz="2800" b="1" dirty="0" err="1"/>
              <a:t>documentacio</a:t>
            </a:r>
            <a:r>
              <a:rPr lang="es-ES" sz="2800" b="1" dirty="0"/>
              <a:t> de lo que eh </a:t>
            </a:r>
            <a:r>
              <a:rPr lang="es-ES" sz="2800" b="1" dirty="0" err="1"/>
              <a:t>fet</a:t>
            </a:r>
            <a:r>
              <a:rPr lang="es-ES" sz="2800" b="1" dirty="0"/>
              <a:t> </a:t>
            </a:r>
            <a:r>
              <a:rPr lang="es-ES" sz="2800" b="1" dirty="0" err="1"/>
              <a:t>anterioment</a:t>
            </a:r>
            <a:r>
              <a:rPr lang="es-ES" sz="2800" b="1" dirty="0"/>
              <a:t> </a:t>
            </a:r>
            <a:r>
              <a:rPr lang="es-ES" sz="2800" b="1" dirty="0" err="1"/>
              <a:t>mencionat</a:t>
            </a:r>
            <a:r>
              <a:rPr lang="es-E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39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64C0B-CBEE-451E-B86A-68702136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3028"/>
          </a:xfrm>
        </p:spPr>
        <p:txBody>
          <a:bodyPr>
            <a:normAutofit/>
          </a:bodyPr>
          <a:lstStyle/>
          <a:p>
            <a:pPr algn="ctr"/>
            <a:r>
              <a:rPr lang="es-ES" b="1" dirty="0" err="1">
                <a:solidFill>
                  <a:schemeClr val="tx1">
                    <a:alpha val="80000"/>
                  </a:schemeClr>
                </a:solidFill>
              </a:rPr>
              <a:t>Tecnologies</a:t>
            </a:r>
            <a:r>
              <a:rPr lang="es-ES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tx1">
                    <a:alpha val="80000"/>
                  </a:schemeClr>
                </a:solidFill>
              </a:rPr>
              <a:t>utilitzades</a:t>
            </a:r>
            <a:r>
              <a:rPr lang="es-ES" b="1" dirty="0">
                <a:solidFill>
                  <a:schemeClr val="tx1">
                    <a:alpha val="80000"/>
                  </a:schemeClr>
                </a:solidFill>
              </a:rPr>
              <a:t> hasta el </a:t>
            </a:r>
            <a:r>
              <a:rPr lang="es-ES" b="1" dirty="0" err="1">
                <a:solidFill>
                  <a:schemeClr val="tx1">
                    <a:alpha val="80000"/>
                  </a:schemeClr>
                </a:solidFill>
              </a:rPr>
              <a:t>moment</a:t>
            </a:r>
            <a:r>
              <a:rPr lang="es-ES" b="1" dirty="0">
                <a:solidFill>
                  <a:schemeClr val="tx1">
                    <a:alpha val="80000"/>
                  </a:schemeClr>
                </a:solidFill>
              </a:rPr>
              <a:t> i les que se </a:t>
            </a:r>
            <a:r>
              <a:rPr lang="es-ES" b="1" dirty="0" err="1">
                <a:solidFill>
                  <a:schemeClr val="tx1">
                    <a:alpha val="80000"/>
                  </a:schemeClr>
                </a:solidFill>
              </a:rPr>
              <a:t>utilitzaran</a:t>
            </a:r>
            <a:endParaRPr lang="es-ES" b="1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5EFA6-4FF3-4505-997C-5DF3B47C9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6937"/>
            <a:ext cx="12192000" cy="5000192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/>
              <a:t>Les </a:t>
            </a:r>
            <a:r>
              <a:rPr lang="es-ES" sz="2800" b="1" dirty="0" err="1"/>
              <a:t>tecnologies</a:t>
            </a:r>
            <a:r>
              <a:rPr lang="es-ES" sz="2800" b="1" dirty="0"/>
              <a:t> </a:t>
            </a:r>
            <a:r>
              <a:rPr lang="es-ES" sz="2800" b="1" dirty="0" err="1"/>
              <a:t>utilitzades</a:t>
            </a:r>
            <a:r>
              <a:rPr lang="es-ES" sz="2800" b="1" dirty="0"/>
              <a:t> hasta el </a:t>
            </a:r>
            <a:r>
              <a:rPr lang="es-ES" sz="2800" b="1" dirty="0" err="1"/>
              <a:t>moment</a:t>
            </a:r>
            <a:r>
              <a:rPr lang="es-ES" sz="2800" b="1" dirty="0"/>
              <a:t> han </a:t>
            </a:r>
            <a:r>
              <a:rPr lang="es-ES" sz="2800" b="1" dirty="0" err="1"/>
              <a:t>sigut</a:t>
            </a:r>
            <a:r>
              <a:rPr lang="es-ES" sz="2800" b="1" dirty="0"/>
              <a:t> les </a:t>
            </a:r>
            <a:r>
              <a:rPr lang="es-ES" sz="2800" b="1" dirty="0" err="1"/>
              <a:t>seguents</a:t>
            </a:r>
            <a:r>
              <a:rPr lang="es-ES" sz="2800" b="1" dirty="0"/>
              <a:t>: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sz="3600" b="1" dirty="0"/>
              <a:t>Les </a:t>
            </a:r>
            <a:r>
              <a:rPr lang="es-ES" sz="3600" b="1" dirty="0" err="1"/>
              <a:t>tecnologies</a:t>
            </a:r>
            <a:r>
              <a:rPr lang="es-ES" sz="3600" b="1" dirty="0"/>
              <a:t> que se utilizaran serán les </a:t>
            </a:r>
            <a:r>
              <a:rPr lang="es-ES" sz="3600" b="1" dirty="0" err="1"/>
              <a:t>seguents</a:t>
            </a:r>
            <a:r>
              <a:rPr lang="es-ES" sz="3600" b="1" dirty="0"/>
              <a:t>:</a:t>
            </a:r>
          </a:p>
        </p:txBody>
      </p:sp>
      <p:pic>
        <p:nvPicPr>
          <p:cNvPr id="1026" name="Picture 2" descr="Logo Trello PNG transparente - StickPNG">
            <a:extLst>
              <a:ext uri="{FF2B5EF4-FFF2-40B4-BE49-F238E27FC236}">
                <a16:creationId xmlns:a16="http://schemas.microsoft.com/office/drawing/2014/main" id="{10275E94-F05B-49B7-A307-62850F560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55" y="2050587"/>
            <a:ext cx="1481667" cy="15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no Github, logotipo Gratis - Icon-Icons.com">
            <a:extLst>
              <a:ext uri="{FF2B5EF4-FFF2-40B4-BE49-F238E27FC236}">
                <a16:creationId xmlns:a16="http://schemas.microsoft.com/office/drawing/2014/main" id="{FD3FCAAC-09EF-49DB-966F-441433FFF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55" y="2050587"/>
            <a:ext cx="2143125" cy="15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exygo - AHORA">
            <a:extLst>
              <a:ext uri="{FF2B5EF4-FFF2-40B4-BE49-F238E27FC236}">
                <a16:creationId xmlns:a16="http://schemas.microsoft.com/office/drawing/2014/main" id="{7A43ED44-F21E-446F-8564-9CBDFA8BF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00" y="1994055"/>
            <a:ext cx="2143125" cy="164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Services | Codegile">
            <a:extLst>
              <a:ext uri="{FF2B5EF4-FFF2-40B4-BE49-F238E27FC236}">
                <a16:creationId xmlns:a16="http://schemas.microsoft.com/office/drawing/2014/main" id="{5C62E6DC-F194-4823-AECE-DEED9C5C4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2" t="2143" r="17230" b="35000"/>
          <a:stretch/>
        </p:blipFill>
        <p:spPr bwMode="auto">
          <a:xfrm>
            <a:off x="6390858" y="2050587"/>
            <a:ext cx="1778924" cy="15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Page and Widget Notes · Axure Docs">
            <a:extLst>
              <a:ext uri="{FF2B5EF4-FFF2-40B4-BE49-F238E27FC236}">
                <a16:creationId xmlns:a16="http://schemas.microsoft.com/office/drawing/2014/main" id="{61F213EC-818F-4DC9-A09D-BCCCFD567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15" y="2050587"/>
            <a:ext cx="1778924" cy="164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Download Microsoft Word (Multi-Tool Word) Logo in SVG Vector or PNG File  Format - Logo.wine">
            <a:extLst>
              <a:ext uri="{FF2B5EF4-FFF2-40B4-BE49-F238E27FC236}">
                <a16:creationId xmlns:a16="http://schemas.microsoft.com/office/drawing/2014/main" id="{B1DB1D25-0002-46FC-98D7-88415EDE3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177" y="1730829"/>
            <a:ext cx="3735209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web application Archives - bilaalsblog">
            <a:extLst>
              <a:ext uri="{FF2B5EF4-FFF2-40B4-BE49-F238E27FC236}">
                <a16:creationId xmlns:a16="http://schemas.microsoft.com/office/drawing/2014/main" id="{40D0836B-C309-4E83-98F5-A27F01F6C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98" y="4808226"/>
            <a:ext cx="2324100" cy="169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Toolbase.io | Software Tools (incl. App Design, Mobile Development)">
            <a:extLst>
              <a:ext uri="{FF2B5EF4-FFF2-40B4-BE49-F238E27FC236}">
                <a16:creationId xmlns:a16="http://schemas.microsoft.com/office/drawing/2014/main" id="{3434AC25-E590-457C-8C97-56F8CE1FA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450" y="4915721"/>
            <a:ext cx="1866252" cy="164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0" descr="Download Microsoft Word (Multi-Tool Word) Logo in SVG Vector or PNG File  Format - Logo.wine">
            <a:extLst>
              <a:ext uri="{FF2B5EF4-FFF2-40B4-BE49-F238E27FC236}">
                <a16:creationId xmlns:a16="http://schemas.microsoft.com/office/drawing/2014/main" id="{D830EA30-AD04-413C-B334-BB7BD3C7B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8617" y="4521981"/>
            <a:ext cx="3735209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51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63D36-7AAA-429B-95D4-CD7C033D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400" b="1" dirty="0"/>
              <a:t>TRELLO</a:t>
            </a:r>
            <a:endParaRPr lang="es-ES" sz="8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C46D50-98F2-4230-B7F5-8B7BFC23E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12192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5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6D8A5-5A7C-4A1E-9A7B-80228BB2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473529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400" b="1" dirty="0"/>
              <a:t>ERP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B779C-3C55-443D-978D-6BCF3293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3529"/>
            <a:ext cx="12192000" cy="6384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dirty="0" err="1"/>
              <a:t>Formulari</a:t>
            </a:r>
            <a:r>
              <a:rPr lang="es-ES" sz="3200" b="1" dirty="0"/>
              <a:t> i taula </a:t>
            </a:r>
            <a:r>
              <a:rPr lang="es-ES" sz="3200" b="1" dirty="0" err="1"/>
              <a:t>clients</a:t>
            </a:r>
            <a:r>
              <a:rPr lang="es-ES" sz="3200" b="1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5767F8-6D2D-408B-9C48-E0B1AD9F6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058"/>
            <a:ext cx="12191999" cy="591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80088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0</TotalTime>
  <Words>455</Words>
  <Application>Microsoft Office PowerPoint</Application>
  <PresentationFormat>Panorámica</PresentationFormat>
  <Paragraphs>64</Paragraphs>
  <Slides>27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Century Gothic</vt:lpstr>
      <vt:lpstr>Estela de condensación</vt:lpstr>
      <vt:lpstr>Alumno: Yosu Litago Grado Superior: 2ºDAM</vt:lpstr>
      <vt:lpstr>INDICE</vt:lpstr>
      <vt:lpstr>¿Qué es FABULAS PRAETERITA?</vt:lpstr>
      <vt:lpstr>DESCRIPCIO DE FABULAS PRAETERITA</vt:lpstr>
      <vt:lpstr>EN QUE CONSISTEIX EL PROJECTE FABULAS PRATERITA</vt:lpstr>
      <vt:lpstr>PROJECTE TREBALLAT HASTA EL MOMENT</vt:lpstr>
      <vt:lpstr>Tecnologies utilitzades hasta el moment i les que se utilitzaran</vt:lpstr>
      <vt:lpstr>TRELLO</vt:lpstr>
      <vt:lpstr>ERP</vt:lpstr>
      <vt:lpstr>Presentación de PowerPoint</vt:lpstr>
      <vt:lpstr>Presentación de PowerPoint</vt:lpstr>
      <vt:lpstr>Base de dades</vt:lpstr>
      <vt:lpstr>Presentación de PowerPoint</vt:lpstr>
      <vt:lpstr>Presentación de PowerPoint</vt:lpstr>
      <vt:lpstr>MOCKUP I PROTOTIP</vt:lpstr>
      <vt:lpstr>Pagina PRINCIPAL</vt:lpstr>
      <vt:lpstr>Quienes SOMOS</vt:lpstr>
      <vt:lpstr>Viabilidad Y MARKETING</vt:lpstr>
      <vt:lpstr>Historia de la humanidad</vt:lpstr>
      <vt:lpstr>Historia de EGIPTO</vt:lpstr>
      <vt:lpstr>Historia de GRECIA</vt:lpstr>
      <vt:lpstr>HISTORIA DE LATINOAMERICA</vt:lpstr>
      <vt:lpstr>Historia azteca</vt:lpstr>
      <vt:lpstr>Historia INCA</vt:lpstr>
      <vt:lpstr>Historia MAYA</vt:lpstr>
      <vt:lpstr>Historia NORDICA</vt:lpstr>
      <vt:lpstr>CONTACTO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Alumno: Yosu Litago Grado Superior: 2ºDAM</dc:title>
  <dc:creator>Yosu Litago Albuixech</dc:creator>
  <cp:lastModifiedBy>Yosu Litago Albuixech</cp:lastModifiedBy>
  <cp:revision>2</cp:revision>
  <dcterms:created xsi:type="dcterms:W3CDTF">2022-04-09T10:33:11Z</dcterms:created>
  <dcterms:modified xsi:type="dcterms:W3CDTF">2022-01-09T08:09:11Z</dcterms:modified>
</cp:coreProperties>
</file>