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14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13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9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75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67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42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24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35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0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2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94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7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18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2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6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2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45EA-C31C-451A-95A1-ED286AADADFD}" type="datetimeFigureOut">
              <a:rPr lang="es-ES" smtClean="0"/>
              <a:t>09/04/2022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907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D059-87A1-4A8D-A85A-904E17B4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s-ES" sz="3600" b="1" dirty="0">
                <a:solidFill>
                  <a:srgbClr val="FFFFFF"/>
                </a:solidFill>
              </a:rPr>
              <a:t>Alumno: Yosu Litago</a:t>
            </a:r>
            <a:br>
              <a:rPr lang="es-ES" sz="3600" b="1" dirty="0">
                <a:solidFill>
                  <a:srgbClr val="FFFFFF"/>
                </a:solidFill>
              </a:rPr>
            </a:br>
            <a:r>
              <a:rPr lang="es-ES" sz="3600" b="1" dirty="0">
                <a:solidFill>
                  <a:srgbClr val="FFFFFF"/>
                </a:solidFill>
              </a:rPr>
              <a:t>Grado Superior: 2ºDAM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384C7-B1B9-4405-88A0-0EEECB5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s-ES" sz="4400" dirty="0">
                <a:solidFill>
                  <a:srgbClr val="FFFFFF"/>
                </a:solidFill>
              </a:rPr>
              <a:t>Fecha: 11-4-22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BA035D6-8A70-4C72-90DA-6BD6A49C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r="1" b="1"/>
          <a:stretch/>
        </p:blipFill>
        <p:spPr>
          <a:xfrm>
            <a:off x="0" y="0"/>
            <a:ext cx="12191993" cy="52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29328-DC54-4383-8679-ECCBA198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66" y="0"/>
            <a:ext cx="5628667" cy="65314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6000" b="1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5BCED-36C5-4692-AB14-7ED50D3F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000"/>
            <a:ext cx="9062357" cy="215961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¿Qué es Fabulas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Praeterita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Descripcio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de Fabulas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Praeterita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¿En que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consisteix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el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projecte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Fabulas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Praterita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Projecte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treballat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hasta el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moment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Tecnologies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utilitzades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hasta el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moment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i les que se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utilitzaran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7FC9F0D-DA71-4714-9CF8-61F4AE18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9" y="3686014"/>
            <a:ext cx="4725059" cy="29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8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3B5B-DAED-43F6-A017-9123051C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-7199"/>
            <a:ext cx="8610600" cy="64651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/>
              <a:t>¿Qué es FABULAS PRAETERITA?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016B2-6ECF-432F-B078-80A74669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16938"/>
            <a:ext cx="12192000" cy="464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b="1" dirty="0"/>
              <a:t>FABULAS PRATERITA es una empresa destina a estudiar e investigar les histories de les </a:t>
            </a:r>
            <a:r>
              <a:rPr lang="es-ES" sz="4400" b="1" dirty="0" err="1"/>
              <a:t>civilitzacions</a:t>
            </a:r>
            <a:r>
              <a:rPr lang="es-ES" sz="4400" b="1" dirty="0"/>
              <a:t> </a:t>
            </a:r>
            <a:r>
              <a:rPr lang="es-ES" sz="4400" b="1" dirty="0" err="1"/>
              <a:t>antigues</a:t>
            </a:r>
            <a:r>
              <a:rPr lang="es-ES" sz="4400" b="1" dirty="0"/>
              <a:t>, </a:t>
            </a:r>
            <a:r>
              <a:rPr lang="es-ES" sz="4400" b="1" dirty="0" err="1"/>
              <a:t>amb</a:t>
            </a:r>
            <a:r>
              <a:rPr lang="es-ES" sz="4400" b="1" dirty="0"/>
              <a:t> el fi de que </a:t>
            </a:r>
            <a:r>
              <a:rPr lang="es-ES" sz="4400" b="1" dirty="0" err="1"/>
              <a:t>gracies</a:t>
            </a:r>
            <a:r>
              <a:rPr lang="es-ES" sz="4400" b="1" dirty="0"/>
              <a:t> a </a:t>
            </a:r>
            <a:r>
              <a:rPr lang="es-ES" sz="4400" b="1" dirty="0" err="1"/>
              <a:t>eixes</a:t>
            </a:r>
            <a:r>
              <a:rPr lang="es-ES" sz="4400" b="1" dirty="0"/>
              <a:t> </a:t>
            </a:r>
            <a:r>
              <a:rPr lang="es-ES" sz="4400" b="1" dirty="0" err="1"/>
              <a:t>investigacios</a:t>
            </a:r>
            <a:r>
              <a:rPr lang="es-ES" sz="4400" b="1" dirty="0"/>
              <a:t>, </a:t>
            </a:r>
            <a:r>
              <a:rPr lang="es-ES" sz="4400" b="1" dirty="0" err="1"/>
              <a:t>pugam</a:t>
            </a:r>
            <a:r>
              <a:rPr lang="es-ES" sz="4400" b="1" dirty="0"/>
              <a:t> </a:t>
            </a:r>
            <a:r>
              <a:rPr lang="es-ES" sz="4400" b="1" dirty="0" err="1"/>
              <a:t>coneixer</a:t>
            </a:r>
            <a:r>
              <a:rPr lang="es-ES" sz="4400" b="1" dirty="0"/>
              <a:t> mes de </a:t>
            </a:r>
            <a:r>
              <a:rPr lang="es-ES" sz="4400" b="1" dirty="0" err="1"/>
              <a:t>eixes</a:t>
            </a:r>
            <a:r>
              <a:rPr lang="es-ES" sz="4400" b="1" dirty="0"/>
              <a:t> histories / </a:t>
            </a:r>
            <a:r>
              <a:rPr lang="es-ES" sz="4400" b="1" dirty="0" err="1"/>
              <a:t>civilitzacions</a:t>
            </a:r>
            <a:r>
              <a:rPr lang="es-ES" sz="4400" b="1" dirty="0"/>
              <a:t> </a:t>
            </a:r>
            <a:r>
              <a:rPr lang="es-ES" sz="4400" b="1" dirty="0" err="1"/>
              <a:t>antigues</a:t>
            </a:r>
            <a:r>
              <a:rPr lang="es-ES" sz="4400" b="1" dirty="0"/>
              <a:t>, que no </a:t>
            </a:r>
            <a:r>
              <a:rPr lang="es-ES" sz="4400" b="1" dirty="0" err="1"/>
              <a:t>coneguem</a:t>
            </a:r>
            <a:r>
              <a:rPr lang="es-ES" sz="4400" b="1" dirty="0"/>
              <a:t> hui en </a:t>
            </a:r>
            <a:r>
              <a:rPr lang="es-ES" sz="4400" b="1" dirty="0" err="1"/>
              <a:t>dia</a:t>
            </a:r>
            <a:r>
              <a:rPr lang="es-ES" sz="4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2AF7-4742-41E9-8A21-89FD448B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0"/>
            <a:ext cx="9067800" cy="639315"/>
          </a:xfrm>
        </p:spPr>
        <p:txBody>
          <a:bodyPr>
            <a:noAutofit/>
          </a:bodyPr>
          <a:lstStyle/>
          <a:p>
            <a:pPr algn="ctr"/>
            <a:r>
              <a:rPr lang="es-ES" b="1" dirty="0"/>
              <a:t>DESCRIPCIO DE FABULAS PRAETERITA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85320-2D9D-4B48-9A6A-E9C21E1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4624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4000" b="1" dirty="0">
                <a:ea typeface="Calibri" panose="020F0502020204030204" pitchFamily="34" charset="0"/>
              </a:rPr>
              <a:t>FABULAS PRAETERITA es una empresa</a:t>
            </a:r>
            <a:r>
              <a:rPr lang="ca-ES" sz="4000" b="1" dirty="0">
                <a:effectLst/>
                <a:ea typeface="Calibri" panose="020F0502020204030204" pitchFamily="34" charset="0"/>
              </a:rPr>
              <a:t> relaciona amb la investigació de les histories antigues i com gracies a les noves tecnologies i recursos que tenim actualment, podem seguir investigant i descobrint coses de les civilitzacions antigues, que encara no sabem i que ens poder ajudar per a comprendre i descobrir coses fascinats, sobre l’historia de la humanitat.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3278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3C40-5D5A-4F58-99CB-A7F48005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/>
              <a:t>EN QUE CONSISTEIX EL PROJECTE FABULAS PRATERITA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18E73-0817-49B4-B58F-44B2AD8F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000" b="1" dirty="0"/>
              <a:t>El </a:t>
            </a:r>
            <a:r>
              <a:rPr lang="es-ES" sz="4000" b="1" dirty="0" err="1"/>
              <a:t>projecte</a:t>
            </a:r>
            <a:r>
              <a:rPr lang="es-ES" sz="4000" b="1" dirty="0"/>
              <a:t> FABULAS PRATERITA </a:t>
            </a:r>
            <a:r>
              <a:rPr lang="es-ES" sz="4000" b="1" dirty="0" err="1"/>
              <a:t>consisteix</a:t>
            </a:r>
            <a:r>
              <a:rPr lang="es-ES" sz="4000" b="1" dirty="0"/>
              <a:t> principalmente en investigar les histories </a:t>
            </a:r>
            <a:r>
              <a:rPr lang="es-ES" sz="4000" b="1" dirty="0" err="1"/>
              <a:t>antigues</a:t>
            </a:r>
            <a:r>
              <a:rPr lang="es-ES" sz="4000" b="1" dirty="0"/>
              <a:t> i </a:t>
            </a:r>
            <a:r>
              <a:rPr lang="es-ES" sz="4000" b="1" dirty="0" err="1"/>
              <a:t>descobrir</a:t>
            </a:r>
            <a:r>
              <a:rPr lang="es-ES" sz="4000" b="1" dirty="0"/>
              <a:t> a </a:t>
            </a:r>
            <a:r>
              <a:rPr lang="es-ES" sz="4000" b="1" dirty="0" err="1"/>
              <a:t>traves</a:t>
            </a:r>
            <a:r>
              <a:rPr lang="es-ES" sz="4000" b="1" dirty="0"/>
              <a:t> de les noves </a:t>
            </a:r>
            <a:r>
              <a:rPr lang="es-ES" sz="4000" b="1" dirty="0" err="1"/>
              <a:t>tecnologies</a:t>
            </a:r>
            <a:r>
              <a:rPr lang="es-ES" sz="4000" b="1" dirty="0"/>
              <a:t> coses de </a:t>
            </a:r>
            <a:r>
              <a:rPr lang="es-ES" sz="4000" b="1" dirty="0" err="1"/>
              <a:t>eixes</a:t>
            </a:r>
            <a:r>
              <a:rPr lang="es-ES" sz="4000" b="1" dirty="0"/>
              <a:t> </a:t>
            </a:r>
            <a:r>
              <a:rPr lang="es-ES" sz="4000" b="1" dirty="0" err="1"/>
              <a:t>civilitzacions</a:t>
            </a:r>
            <a:r>
              <a:rPr lang="es-ES" sz="4000" b="1" dirty="0"/>
              <a:t> </a:t>
            </a:r>
            <a:r>
              <a:rPr lang="es-ES" sz="4000" b="1" dirty="0" err="1"/>
              <a:t>antigues</a:t>
            </a:r>
            <a:r>
              <a:rPr lang="es-ES" sz="4000" b="1" dirty="0"/>
              <a:t> que no </a:t>
            </a:r>
            <a:r>
              <a:rPr lang="es-ES" sz="4000" b="1" dirty="0" err="1"/>
              <a:t>coneguem</a:t>
            </a:r>
            <a:r>
              <a:rPr lang="es-ES" sz="4000" b="1" dirty="0"/>
              <a:t> i saber mes de </a:t>
            </a:r>
            <a:r>
              <a:rPr lang="es-ES" sz="4000" b="1" dirty="0" err="1"/>
              <a:t>eixes</a:t>
            </a:r>
            <a:r>
              <a:rPr lang="es-ES" sz="4000" b="1" dirty="0"/>
              <a:t> </a:t>
            </a:r>
            <a:r>
              <a:rPr lang="es-ES" sz="4000" b="1" dirty="0" err="1"/>
              <a:t>civitzacions</a:t>
            </a:r>
            <a:r>
              <a:rPr lang="es-ES" sz="4000" b="1" dirty="0"/>
              <a:t> </a:t>
            </a:r>
            <a:r>
              <a:rPr lang="es-ES" sz="4000" b="1" dirty="0" err="1"/>
              <a:t>antigues</a:t>
            </a:r>
            <a:r>
              <a:rPr lang="es-ES" sz="4000" b="1" dirty="0"/>
              <a:t> i les </a:t>
            </a:r>
            <a:r>
              <a:rPr lang="es-ES" sz="4000" b="1" dirty="0" err="1"/>
              <a:t>seus</a:t>
            </a:r>
            <a:r>
              <a:rPr lang="es-ES" sz="4000" b="1" dirty="0"/>
              <a:t> histories de </a:t>
            </a:r>
            <a:r>
              <a:rPr lang="es-ES" sz="4000" b="1" dirty="0" err="1"/>
              <a:t>perque</a:t>
            </a:r>
            <a:r>
              <a:rPr lang="es-ES" sz="4000" b="1" dirty="0"/>
              <a:t> son tan misterioses hui en día per a </a:t>
            </a:r>
            <a:r>
              <a:rPr lang="es-ES" sz="4000" b="1" dirty="0" err="1"/>
              <a:t>nosaltres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9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6FFD9-AC7B-4F3A-9BDF-B6BA7EE5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PROJECTE TREBALLAT HASTA EL MOMENT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A2A21-ACE5-4513-AE2F-FED1EA8E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/>
              <a:t>Lo que he </a:t>
            </a:r>
            <a:r>
              <a:rPr lang="es-ES" sz="2800" b="1" dirty="0" err="1"/>
              <a:t>treballat</a:t>
            </a:r>
            <a:r>
              <a:rPr lang="es-ES" sz="2800" b="1" dirty="0"/>
              <a:t> hasta el </a:t>
            </a:r>
            <a:r>
              <a:rPr lang="es-ES" sz="2800" b="1" dirty="0" err="1"/>
              <a:t>moment</a:t>
            </a:r>
            <a:r>
              <a:rPr lang="es-ES" sz="2800" b="1" dirty="0"/>
              <a:t> en el </a:t>
            </a:r>
            <a:r>
              <a:rPr lang="es-ES" sz="2800" b="1" dirty="0" err="1"/>
              <a:t>projecte</a:t>
            </a:r>
            <a:r>
              <a:rPr lang="es-ES" sz="2800" b="1" dirty="0"/>
              <a:t> ha </a:t>
            </a:r>
            <a:r>
              <a:rPr lang="es-ES" sz="2800" b="1" dirty="0" err="1"/>
              <a:t>sigut</a:t>
            </a:r>
            <a:r>
              <a:rPr lang="es-ES" sz="2800" b="1" dirty="0"/>
              <a:t> el </a:t>
            </a:r>
            <a:r>
              <a:rPr lang="es-ES" sz="2800" b="1" dirty="0" err="1"/>
              <a:t>seguent</a:t>
            </a:r>
            <a:r>
              <a:rPr lang="es-ES" sz="2800" b="1" dirty="0"/>
              <a:t>:</a:t>
            </a:r>
          </a:p>
          <a:p>
            <a:pPr lvl="1"/>
            <a:r>
              <a:rPr lang="es-ES" sz="2800" b="1" dirty="0"/>
              <a:t>Trello per a </a:t>
            </a:r>
            <a:r>
              <a:rPr lang="es-ES" sz="2800" b="1" dirty="0" err="1"/>
              <a:t>anar</a:t>
            </a:r>
            <a:r>
              <a:rPr lang="es-ES" sz="2800" b="1" dirty="0"/>
              <a:t> </a:t>
            </a:r>
            <a:r>
              <a:rPr lang="es-ES" sz="2800" b="1" dirty="0" err="1"/>
              <a:t>fent</a:t>
            </a:r>
            <a:r>
              <a:rPr lang="es-ES" sz="2800" b="1" dirty="0"/>
              <a:t> les </a:t>
            </a:r>
            <a:r>
              <a:rPr lang="es-ES" sz="2800" b="1" dirty="0" err="1"/>
              <a:t>tarees</a:t>
            </a:r>
            <a:r>
              <a:rPr lang="es-ES" sz="2800" b="1" dirty="0"/>
              <a:t> que </a:t>
            </a:r>
            <a:r>
              <a:rPr lang="es-ES" sz="2800" b="1" dirty="0" err="1"/>
              <a:t>tinc</a:t>
            </a:r>
            <a:r>
              <a:rPr lang="es-ES" sz="2800" b="1" dirty="0"/>
              <a:t> del </a:t>
            </a:r>
            <a:r>
              <a:rPr lang="es-ES" sz="2800" b="1" dirty="0" err="1"/>
              <a:t>projecte</a:t>
            </a:r>
            <a:r>
              <a:rPr lang="es-ES" sz="2800" b="1" dirty="0"/>
              <a:t>.</a:t>
            </a:r>
          </a:p>
          <a:p>
            <a:pPr lvl="1"/>
            <a:r>
              <a:rPr lang="es-ES" sz="2800" b="1" dirty="0"/>
              <a:t>GitHub per a </a:t>
            </a:r>
            <a:r>
              <a:rPr lang="es-ES" sz="2800" b="1" dirty="0" err="1"/>
              <a:t>anar</a:t>
            </a:r>
            <a:r>
              <a:rPr lang="es-ES" sz="2800" b="1" dirty="0"/>
              <a:t> </a:t>
            </a:r>
            <a:r>
              <a:rPr lang="es-ES" sz="2800" b="1" dirty="0" err="1"/>
              <a:t>apujant</a:t>
            </a:r>
            <a:r>
              <a:rPr lang="es-ES" sz="2800" b="1" dirty="0"/>
              <a:t> </a:t>
            </a:r>
            <a:r>
              <a:rPr lang="es-ES" sz="2800" b="1" dirty="0" err="1"/>
              <a:t>tot</a:t>
            </a:r>
            <a:r>
              <a:rPr lang="es-ES" sz="2800" b="1" dirty="0"/>
              <a:t> lo que he </a:t>
            </a:r>
            <a:r>
              <a:rPr lang="es-ES" sz="2800" b="1" dirty="0" err="1"/>
              <a:t>fet</a:t>
            </a:r>
            <a:r>
              <a:rPr lang="es-ES" sz="2800" b="1" dirty="0"/>
              <a:t> allí.</a:t>
            </a:r>
          </a:p>
          <a:p>
            <a:pPr lvl="1"/>
            <a:r>
              <a:rPr lang="es-ES" sz="2800" b="1" dirty="0"/>
              <a:t>ERP per a crear el </a:t>
            </a:r>
            <a:r>
              <a:rPr lang="es-ES" sz="2800" b="1" dirty="0" err="1"/>
              <a:t>formulari</a:t>
            </a:r>
            <a:r>
              <a:rPr lang="es-ES" sz="2800" b="1" dirty="0"/>
              <a:t> i les </a:t>
            </a:r>
            <a:r>
              <a:rPr lang="es-ES" sz="2800" b="1" dirty="0" err="1"/>
              <a:t>taules</a:t>
            </a:r>
            <a:r>
              <a:rPr lang="es-ES" sz="2800" b="1" dirty="0"/>
              <a:t> que </a:t>
            </a:r>
            <a:r>
              <a:rPr lang="es-ES" sz="2800" b="1" dirty="0" err="1"/>
              <a:t>tindra</a:t>
            </a:r>
            <a:r>
              <a:rPr lang="es-ES" sz="2800" b="1" dirty="0"/>
              <a:t> la empresa.</a:t>
            </a:r>
          </a:p>
          <a:p>
            <a:pPr lvl="1"/>
            <a:r>
              <a:rPr lang="es-ES" sz="2800" b="1" dirty="0"/>
              <a:t>Base de Dades per a crear les </a:t>
            </a:r>
            <a:r>
              <a:rPr lang="es-ES" sz="2800" b="1" dirty="0" err="1"/>
              <a:t>taules</a:t>
            </a:r>
            <a:r>
              <a:rPr lang="es-ES" sz="2800" b="1" dirty="0"/>
              <a:t> que </a:t>
            </a:r>
            <a:r>
              <a:rPr lang="es-ES" sz="2800" b="1" dirty="0" err="1"/>
              <a:t>tindra</a:t>
            </a:r>
            <a:r>
              <a:rPr lang="es-ES" sz="2800" b="1" dirty="0"/>
              <a:t> la empresa.</a:t>
            </a:r>
          </a:p>
          <a:p>
            <a:pPr lvl="1"/>
            <a:r>
              <a:rPr lang="es-ES" sz="2800" b="1" dirty="0"/>
              <a:t>Mockup, </a:t>
            </a:r>
            <a:r>
              <a:rPr lang="es-ES" sz="2800" b="1" dirty="0" err="1"/>
              <a:t>Prototip</a:t>
            </a:r>
            <a:r>
              <a:rPr lang="es-ES" sz="2800" b="1" dirty="0"/>
              <a:t> i Video </a:t>
            </a:r>
            <a:r>
              <a:rPr lang="es-ES" sz="2800" b="1" dirty="0" err="1"/>
              <a:t>Explicatiu</a:t>
            </a:r>
            <a:r>
              <a:rPr lang="es-ES" sz="2800" b="1" dirty="0"/>
              <a:t> de lo que </a:t>
            </a:r>
            <a:r>
              <a:rPr lang="es-ES" sz="2800" b="1" dirty="0" err="1"/>
              <a:t>sera</a:t>
            </a:r>
            <a:r>
              <a:rPr lang="es-ES" sz="2800" b="1" dirty="0"/>
              <a:t> la pagina web de la empresa.</a:t>
            </a:r>
          </a:p>
          <a:p>
            <a:pPr lvl="1"/>
            <a:r>
              <a:rPr lang="es-ES" sz="2800" b="1" dirty="0" err="1"/>
              <a:t>Document</a:t>
            </a:r>
            <a:r>
              <a:rPr lang="es-ES" sz="2800" b="1" dirty="0"/>
              <a:t> Word </a:t>
            </a:r>
            <a:r>
              <a:rPr lang="es-ES" sz="2800" b="1" dirty="0" err="1"/>
              <a:t>on</a:t>
            </a:r>
            <a:r>
              <a:rPr lang="es-ES" sz="2800" b="1" dirty="0"/>
              <a:t> esta tota la </a:t>
            </a:r>
            <a:r>
              <a:rPr lang="es-ES" sz="2800" b="1" dirty="0" err="1"/>
              <a:t>documentacio</a:t>
            </a:r>
            <a:r>
              <a:rPr lang="es-ES" sz="2800" b="1" dirty="0"/>
              <a:t> de lo que eh </a:t>
            </a:r>
            <a:r>
              <a:rPr lang="es-ES" sz="2800" b="1" dirty="0" err="1"/>
              <a:t>fet</a:t>
            </a:r>
            <a:r>
              <a:rPr lang="es-ES" sz="2800" b="1" dirty="0"/>
              <a:t> </a:t>
            </a:r>
            <a:r>
              <a:rPr lang="es-ES" sz="2800" b="1" dirty="0" err="1"/>
              <a:t>anterioment</a:t>
            </a:r>
            <a:r>
              <a:rPr lang="es-ES" sz="2800" b="1" dirty="0"/>
              <a:t> </a:t>
            </a:r>
            <a:r>
              <a:rPr lang="es-ES" sz="2800" b="1" dirty="0" err="1"/>
              <a:t>mencionat</a:t>
            </a:r>
            <a:r>
              <a:rPr lang="es-E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3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4C0B-CBEE-451E-B86A-68702136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Tecnologies</a:t>
            </a:r>
            <a:r>
              <a:rPr lang="es-ES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utilitzades</a:t>
            </a:r>
            <a:r>
              <a:rPr lang="es-ES" b="1" dirty="0">
                <a:solidFill>
                  <a:schemeClr val="tx1">
                    <a:alpha val="80000"/>
                  </a:schemeClr>
                </a:solidFill>
              </a:rPr>
              <a:t> hasta el </a:t>
            </a:r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moment</a:t>
            </a:r>
            <a:r>
              <a:rPr lang="es-ES" b="1" dirty="0">
                <a:solidFill>
                  <a:schemeClr val="tx1">
                    <a:alpha val="80000"/>
                  </a:schemeClr>
                </a:solidFill>
              </a:rPr>
              <a:t> i les que se </a:t>
            </a:r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utilitzaran</a:t>
            </a:r>
            <a:endParaRPr lang="es-ES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5EFA6-4FF3-4505-997C-5DF3B47C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5000192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Les </a:t>
            </a:r>
            <a:r>
              <a:rPr lang="es-ES" sz="2800" b="1" dirty="0" err="1"/>
              <a:t>tecnologies</a:t>
            </a:r>
            <a:r>
              <a:rPr lang="es-ES" sz="2800" b="1" dirty="0"/>
              <a:t> </a:t>
            </a:r>
            <a:r>
              <a:rPr lang="es-ES" sz="2800" b="1" dirty="0" err="1"/>
              <a:t>utilitzades</a:t>
            </a:r>
            <a:r>
              <a:rPr lang="es-ES" sz="2800" b="1" dirty="0"/>
              <a:t> hasta el </a:t>
            </a:r>
            <a:r>
              <a:rPr lang="es-ES" sz="2800" b="1" dirty="0" err="1"/>
              <a:t>moment</a:t>
            </a:r>
            <a:r>
              <a:rPr lang="es-ES" sz="2800" b="1" dirty="0"/>
              <a:t> han </a:t>
            </a:r>
            <a:r>
              <a:rPr lang="es-ES" sz="2800" b="1" dirty="0" err="1"/>
              <a:t>sigut</a:t>
            </a:r>
            <a:r>
              <a:rPr lang="es-ES" sz="2800" b="1" dirty="0"/>
              <a:t> les </a:t>
            </a:r>
            <a:r>
              <a:rPr lang="es-ES" sz="2800" b="1" dirty="0" err="1"/>
              <a:t>seguents</a:t>
            </a:r>
            <a:r>
              <a:rPr lang="es-ES" sz="2800" b="1" dirty="0"/>
              <a:t>: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sz="3600" b="1" dirty="0"/>
              <a:t>Les </a:t>
            </a:r>
            <a:r>
              <a:rPr lang="es-ES" sz="3600" b="1" dirty="0" err="1"/>
              <a:t>tecnologies</a:t>
            </a:r>
            <a:r>
              <a:rPr lang="es-ES" sz="3600" b="1" dirty="0"/>
              <a:t> que se utilizaran serán les </a:t>
            </a:r>
            <a:r>
              <a:rPr lang="es-ES" sz="3600" b="1" dirty="0" err="1"/>
              <a:t>seguents</a:t>
            </a:r>
            <a:r>
              <a:rPr lang="es-ES" sz="3600" b="1" dirty="0"/>
              <a:t>:</a:t>
            </a:r>
          </a:p>
        </p:txBody>
      </p:sp>
      <p:pic>
        <p:nvPicPr>
          <p:cNvPr id="1026" name="Picture 2" descr="Logo Trello PNG transparente - StickPNG">
            <a:extLst>
              <a:ext uri="{FF2B5EF4-FFF2-40B4-BE49-F238E27FC236}">
                <a16:creationId xmlns:a16="http://schemas.microsoft.com/office/drawing/2014/main" id="{10275E94-F05B-49B7-A307-62850F56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5" y="2050587"/>
            <a:ext cx="1481667" cy="15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 Github, logotipo Gratis - Icon-Icons.com">
            <a:extLst>
              <a:ext uri="{FF2B5EF4-FFF2-40B4-BE49-F238E27FC236}">
                <a16:creationId xmlns:a16="http://schemas.microsoft.com/office/drawing/2014/main" id="{FD3FCAAC-09EF-49DB-966F-441433FF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55" y="2050587"/>
            <a:ext cx="2143125" cy="15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exygo - AHORA">
            <a:extLst>
              <a:ext uri="{FF2B5EF4-FFF2-40B4-BE49-F238E27FC236}">
                <a16:creationId xmlns:a16="http://schemas.microsoft.com/office/drawing/2014/main" id="{7A43ED44-F21E-446F-8564-9CBDFA8B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00" y="1994055"/>
            <a:ext cx="2143125" cy="16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ervices | Codegile">
            <a:extLst>
              <a:ext uri="{FF2B5EF4-FFF2-40B4-BE49-F238E27FC236}">
                <a16:creationId xmlns:a16="http://schemas.microsoft.com/office/drawing/2014/main" id="{5C62E6DC-F194-4823-AECE-DEED9C5C4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2" t="2143" r="17230" b="35000"/>
          <a:stretch/>
        </p:blipFill>
        <p:spPr bwMode="auto">
          <a:xfrm>
            <a:off x="6390858" y="2050587"/>
            <a:ext cx="1778924" cy="15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age and Widget Notes · Axure Docs">
            <a:extLst>
              <a:ext uri="{FF2B5EF4-FFF2-40B4-BE49-F238E27FC236}">
                <a16:creationId xmlns:a16="http://schemas.microsoft.com/office/drawing/2014/main" id="{61F213EC-818F-4DC9-A09D-BCCCFD56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15" y="2050587"/>
            <a:ext cx="1778924" cy="16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B1DB1D25-0002-46FC-98D7-88415EDE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77" y="1730829"/>
            <a:ext cx="3735209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web application Archives - bilaalsblog">
            <a:extLst>
              <a:ext uri="{FF2B5EF4-FFF2-40B4-BE49-F238E27FC236}">
                <a16:creationId xmlns:a16="http://schemas.microsoft.com/office/drawing/2014/main" id="{40D0836B-C309-4E83-98F5-A27F01F6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98" y="4808226"/>
            <a:ext cx="2324100" cy="16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Toolbase.io | Software Tools (incl. App Design, Mobile Development)">
            <a:extLst>
              <a:ext uri="{FF2B5EF4-FFF2-40B4-BE49-F238E27FC236}">
                <a16:creationId xmlns:a16="http://schemas.microsoft.com/office/drawing/2014/main" id="{3434AC25-E590-457C-8C97-56F8CE1FA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50" y="4915721"/>
            <a:ext cx="1866252" cy="16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0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D830EA30-AD04-413C-B334-BB7BD3C7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617" y="4521981"/>
            <a:ext cx="3735209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1437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354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Alumno: Yosu Litago Grado Superior: 2ºDAM</vt:lpstr>
      <vt:lpstr>INDICE</vt:lpstr>
      <vt:lpstr>¿Qué es FABULAS PRAETERITA?</vt:lpstr>
      <vt:lpstr>DESCRIPCIO DE FABULAS PRAETERITA</vt:lpstr>
      <vt:lpstr>EN QUE CONSISTEIX EL PROJECTE FABULAS PRATERITA</vt:lpstr>
      <vt:lpstr>PROJECTE TREBALLAT HASTA EL MOMENT</vt:lpstr>
      <vt:lpstr>Tecnologies utilitzades hasta el moment i les que se utilitzaran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Alumno: Yosu Litago Grado Superior: 2ºDAM</dc:title>
  <dc:creator>Yosu Litago Albuixech</dc:creator>
  <cp:lastModifiedBy>Yosu Litago Albuixech</cp:lastModifiedBy>
  <cp:revision>1</cp:revision>
  <dcterms:created xsi:type="dcterms:W3CDTF">2022-04-09T10:33:11Z</dcterms:created>
  <dcterms:modified xsi:type="dcterms:W3CDTF">2022-01-09T08:09:20Z</dcterms:modified>
</cp:coreProperties>
</file>