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48C6EE27-BD4F-46F4-BC3D-7197FB5C794E}" type="datetimeFigureOut">
              <a:rPr lang="es-ES" smtClean="0"/>
              <a:t>06/09/2012</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DB993EFD-48EE-47F1-9060-DD30F0D2B41A}"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8C6EE27-BD4F-46F4-BC3D-7197FB5C794E}" type="datetimeFigureOut">
              <a:rPr lang="es-ES" smtClean="0"/>
              <a:t>06/09/2012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B993EFD-48EE-47F1-9060-DD30F0D2B41A}"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8C6EE27-BD4F-46F4-BC3D-7197FB5C794E}" type="datetimeFigureOut">
              <a:rPr lang="es-ES" smtClean="0"/>
              <a:t>06/09/2012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B993EFD-48EE-47F1-9060-DD30F0D2B41A}"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48C6EE27-BD4F-46F4-BC3D-7197FB5C794E}" type="datetimeFigureOut">
              <a:rPr lang="es-ES" smtClean="0"/>
              <a:t>06/09/2012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B993EFD-48EE-47F1-9060-DD30F0D2B41A}"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48C6EE27-BD4F-46F4-BC3D-7197FB5C794E}" type="datetimeFigureOut">
              <a:rPr lang="es-ES" smtClean="0"/>
              <a:t>06/09/2012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DB993EFD-48EE-47F1-9060-DD30F0D2B41A}"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8C6EE27-BD4F-46F4-BC3D-7197FB5C794E}" type="datetimeFigureOut">
              <a:rPr lang="es-ES" smtClean="0"/>
              <a:t>06/09/2012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B993EFD-48EE-47F1-9060-DD30F0D2B41A}"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48C6EE27-BD4F-46F4-BC3D-7197FB5C794E}" type="datetimeFigureOut">
              <a:rPr lang="es-ES" smtClean="0"/>
              <a:t>06/09/2012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DB993EFD-48EE-47F1-9060-DD30F0D2B41A}"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48C6EE27-BD4F-46F4-BC3D-7197FB5C794E}" type="datetimeFigureOut">
              <a:rPr lang="es-ES" smtClean="0"/>
              <a:t>06/09/2012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DB993EFD-48EE-47F1-9060-DD30F0D2B41A}"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8C6EE27-BD4F-46F4-BC3D-7197FB5C794E}" type="datetimeFigureOut">
              <a:rPr lang="es-ES" smtClean="0"/>
              <a:t>06/09/2012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DB993EFD-48EE-47F1-9060-DD30F0D2B41A}"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48C6EE27-BD4F-46F4-BC3D-7197FB5C794E}" type="datetimeFigureOut">
              <a:rPr lang="es-ES" smtClean="0"/>
              <a:t>06/09/2012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DB993EFD-48EE-47F1-9060-DD30F0D2B41A}"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48C6EE27-BD4F-46F4-BC3D-7197FB5C794E}" type="datetimeFigureOut">
              <a:rPr lang="es-ES" smtClean="0"/>
              <a:t>06/09/2012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077200" y="6356350"/>
            <a:ext cx="609600" cy="365125"/>
          </a:xfrm>
        </p:spPr>
        <p:txBody>
          <a:bodyPr/>
          <a:lstStyle/>
          <a:p>
            <a:fld id="{DB993EFD-48EE-47F1-9060-DD30F0D2B41A}" type="slidenum">
              <a:rPr lang="es-ES" smtClean="0"/>
              <a:t>‹Nº›</a:t>
            </a:fld>
            <a:endParaRPr lang="es-E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8C6EE27-BD4F-46F4-BC3D-7197FB5C794E}" type="datetimeFigureOut">
              <a:rPr lang="es-ES" smtClean="0"/>
              <a:t>06/09/2012</a:t>
            </a:fld>
            <a:endParaRPr lang="es-E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B993EFD-48EE-47F1-9060-DD30F0D2B41A}" type="slidenum">
              <a:rPr lang="es-ES" smtClean="0"/>
              <a:t>‹Nº›</a:t>
            </a:fld>
            <a:endParaRPr lang="es-ES"/>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28596" y="1214422"/>
            <a:ext cx="7851648" cy="1828800"/>
          </a:xfrm>
        </p:spPr>
        <p:txBody>
          <a:bodyPr/>
          <a:lstStyle/>
          <a:p>
            <a:r>
              <a:rPr lang="es-ES" dirty="0" smtClean="0"/>
              <a:t>COMPUTACIÓN BÁSICA</a:t>
            </a:r>
            <a:endParaRPr lang="es-ES" dirty="0"/>
          </a:p>
        </p:txBody>
      </p:sp>
      <p:pic>
        <p:nvPicPr>
          <p:cNvPr id="146434" name="Picture 2" descr="http://t1.gstatic.com/images?q=tbn:ANd9GcRe-IGa1-4zr6DaCDYyv7aH-S7wAdd-EXa0bl-UjpFTIBWDdQOv4w"/>
          <p:cNvPicPr>
            <a:picLocks noChangeAspect="1" noChangeArrowheads="1"/>
          </p:cNvPicPr>
          <p:nvPr/>
        </p:nvPicPr>
        <p:blipFill>
          <a:blip r:embed="rId2"/>
          <a:srcRect/>
          <a:stretch>
            <a:fillRect/>
          </a:stretch>
        </p:blipFill>
        <p:spPr bwMode="auto">
          <a:xfrm>
            <a:off x="3143240" y="3071810"/>
            <a:ext cx="2928958" cy="264351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00034" y="71414"/>
            <a:ext cx="7851648" cy="1828800"/>
          </a:xfrm>
        </p:spPr>
        <p:txBody>
          <a:bodyPr/>
          <a:lstStyle/>
          <a:p>
            <a:r>
              <a:rPr lang="es-ES" b="0" dirty="0" smtClean="0"/>
              <a:t>CONCEPTOS Y FUNCIONES</a:t>
            </a:r>
            <a:endParaRPr lang="es-ES" dirty="0"/>
          </a:p>
        </p:txBody>
      </p:sp>
      <p:sp>
        <p:nvSpPr>
          <p:cNvPr id="3" name="2 Marcador de contenido"/>
          <p:cNvSpPr>
            <a:spLocks noGrp="1"/>
          </p:cNvSpPr>
          <p:nvPr>
            <p:ph type="subTitle" idx="1"/>
          </p:nvPr>
        </p:nvSpPr>
        <p:spPr>
          <a:xfrm>
            <a:off x="571472" y="2000240"/>
            <a:ext cx="7854696" cy="2500330"/>
          </a:xfrm>
        </p:spPr>
        <p:txBody>
          <a:bodyPr>
            <a:normAutofit fontScale="85000" lnSpcReduction="20000"/>
          </a:bodyPr>
          <a:lstStyle/>
          <a:p>
            <a:pPr algn="l"/>
            <a:r>
              <a:rPr lang="es-ES" b="1" dirty="0" smtClean="0"/>
              <a:t>COMPUTACIÓN</a:t>
            </a:r>
            <a:r>
              <a:rPr lang="es-ES" dirty="0" smtClean="0"/>
              <a:t>.- Ciencia que utiliza la computadora como herramienta principal para el tratamiento de la información</a:t>
            </a:r>
            <a:r>
              <a:rPr lang="es-ES" dirty="0" smtClean="0"/>
              <a:t>.</a:t>
            </a:r>
          </a:p>
          <a:p>
            <a:pPr algn="l"/>
            <a:r>
              <a:rPr lang="es-ES" b="1" dirty="0" smtClean="0"/>
              <a:t>COMPUTADORA</a:t>
            </a:r>
            <a:r>
              <a:rPr lang="es-ES" dirty="0" smtClean="0"/>
              <a:t>.- Aparato electrónico compuesto por microprocesadores y otros accesorios que posibilitan el proceso de información mediante un conjunto de instrucciones especificas. También es llamado ordenador</a:t>
            </a:r>
            <a:r>
              <a:rPr lang="es-ES" dirty="0" smtClean="0"/>
              <a:t>.</a:t>
            </a:r>
          </a:p>
          <a:p>
            <a:pPr algn="l"/>
            <a:r>
              <a:rPr lang="es-ES" b="1" dirty="0" smtClean="0"/>
              <a:t>FUNCIONES</a:t>
            </a:r>
            <a:r>
              <a:rPr lang="es-ES" dirty="0" smtClean="0"/>
              <a:t>.- La computación nos permite:</a:t>
            </a:r>
            <a:br>
              <a:rPr lang="es-ES" dirty="0" smtClean="0"/>
            </a:br>
            <a:endParaRPr lang="es-ES" dirty="0"/>
          </a:p>
        </p:txBody>
      </p:sp>
      <p:pic>
        <p:nvPicPr>
          <p:cNvPr id="149506" name="Picture 2" descr="http://www.idea.edu.pe/huaral/curso01/images-curso/03.01.gif"/>
          <p:cNvPicPr>
            <a:picLocks noChangeAspect="1" noChangeArrowheads="1"/>
          </p:cNvPicPr>
          <p:nvPr/>
        </p:nvPicPr>
        <p:blipFill>
          <a:blip r:embed="rId2"/>
          <a:srcRect/>
          <a:stretch>
            <a:fillRect/>
          </a:stretch>
        </p:blipFill>
        <p:spPr bwMode="auto">
          <a:xfrm>
            <a:off x="1571604" y="4143380"/>
            <a:ext cx="5882014" cy="228601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00034" y="-114312"/>
            <a:ext cx="7851648" cy="1828800"/>
          </a:xfrm>
        </p:spPr>
        <p:txBody>
          <a:bodyPr/>
          <a:lstStyle/>
          <a:p>
            <a:r>
              <a:rPr lang="es-ES" dirty="0" smtClean="0"/>
              <a:t>COMPUTACION BASICA</a:t>
            </a:r>
            <a:endParaRPr lang="es-ES" dirty="0"/>
          </a:p>
        </p:txBody>
      </p:sp>
      <p:pic>
        <p:nvPicPr>
          <p:cNvPr id="150530" name="Picture 2" descr="http://www.idea.edu.pe/huaral/curso01/images-curso/03.02.gif"/>
          <p:cNvPicPr>
            <a:picLocks noChangeAspect="1" noChangeArrowheads="1"/>
          </p:cNvPicPr>
          <p:nvPr/>
        </p:nvPicPr>
        <p:blipFill>
          <a:blip r:embed="rId2"/>
          <a:srcRect/>
          <a:stretch>
            <a:fillRect/>
          </a:stretch>
        </p:blipFill>
        <p:spPr bwMode="auto">
          <a:xfrm>
            <a:off x="1953926" y="2000240"/>
            <a:ext cx="6047098" cy="419517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00034" y="0"/>
            <a:ext cx="7851648" cy="1828800"/>
          </a:xfrm>
        </p:spPr>
        <p:txBody>
          <a:bodyPr/>
          <a:lstStyle/>
          <a:p>
            <a:pPr algn="ctr"/>
            <a:r>
              <a:rPr lang="es-ES" b="0" dirty="0" smtClean="0"/>
              <a:t>MANEJO DEL MOUSE</a:t>
            </a:r>
            <a:endParaRPr lang="es-ES" dirty="0"/>
          </a:p>
        </p:txBody>
      </p:sp>
      <p:sp>
        <p:nvSpPr>
          <p:cNvPr id="3" name="2 Subtítulo"/>
          <p:cNvSpPr>
            <a:spLocks noGrp="1"/>
          </p:cNvSpPr>
          <p:nvPr>
            <p:ph type="subTitle" idx="1"/>
          </p:nvPr>
        </p:nvSpPr>
        <p:spPr>
          <a:xfrm>
            <a:off x="1000100" y="1785926"/>
            <a:ext cx="7426068" cy="1714512"/>
          </a:xfrm>
        </p:spPr>
        <p:txBody>
          <a:bodyPr>
            <a:normAutofit fontScale="92500" lnSpcReduction="20000"/>
          </a:bodyPr>
          <a:lstStyle/>
          <a:p>
            <a:pPr algn="l"/>
            <a:r>
              <a:rPr lang="es-ES" dirty="0" smtClean="0"/>
              <a:t>El mouse (ratón) es una pieza pequeña, con forma de ratón, que se conecta a la CPU del computador, sirve para ubicarnos en algún lugar de la pantalla y tiene dos botones, uno a la izquierda y otro a la derecha. Cada uno tiene funciones distintas que veremos con la práctica.</a:t>
            </a:r>
            <a:endParaRPr lang="es-ES" dirty="0"/>
          </a:p>
        </p:txBody>
      </p:sp>
      <p:pic>
        <p:nvPicPr>
          <p:cNvPr id="151554" name="Picture 2" descr="http://www.idea.edu.pe/huaral/curso01/images-curso/03.03.gif"/>
          <p:cNvPicPr>
            <a:picLocks noChangeAspect="1" noChangeArrowheads="1"/>
          </p:cNvPicPr>
          <p:nvPr/>
        </p:nvPicPr>
        <p:blipFill>
          <a:blip r:embed="rId2"/>
          <a:srcRect/>
          <a:stretch>
            <a:fillRect/>
          </a:stretch>
        </p:blipFill>
        <p:spPr bwMode="auto">
          <a:xfrm>
            <a:off x="2500298" y="3500438"/>
            <a:ext cx="4572000" cy="280035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3400" y="714356"/>
            <a:ext cx="7851648" cy="1828800"/>
          </a:xfrm>
        </p:spPr>
        <p:txBody>
          <a:bodyPr/>
          <a:lstStyle/>
          <a:p>
            <a:r>
              <a:rPr lang="es-ES" b="0" dirty="0" smtClean="0"/>
              <a:t>DEFINICION DE HARDWARE Y SOFTWARE</a:t>
            </a:r>
            <a:endParaRPr lang="es-ES" dirty="0"/>
          </a:p>
        </p:txBody>
      </p:sp>
      <p:sp>
        <p:nvSpPr>
          <p:cNvPr id="3" name="2 Subtítulo"/>
          <p:cNvSpPr>
            <a:spLocks noGrp="1"/>
          </p:cNvSpPr>
          <p:nvPr>
            <p:ph type="subTitle" idx="1"/>
          </p:nvPr>
        </p:nvSpPr>
        <p:spPr>
          <a:xfrm>
            <a:off x="857224" y="2643182"/>
            <a:ext cx="7530872" cy="1700662"/>
          </a:xfrm>
        </p:spPr>
        <p:txBody>
          <a:bodyPr>
            <a:normAutofit lnSpcReduction="10000"/>
          </a:bodyPr>
          <a:lstStyle/>
          <a:p>
            <a:pPr algn="l"/>
            <a:r>
              <a:rPr lang="es-ES" dirty="0" smtClean="0"/>
              <a:t>1. El Hardware.- Es todo lo que puedo tocar (CPU, monitor, teclado, mouse)</a:t>
            </a:r>
          </a:p>
          <a:p>
            <a:pPr algn="l"/>
            <a:r>
              <a:rPr lang="es-ES" dirty="0" smtClean="0"/>
              <a:t>2. El Software.- Es la parte de la computadora que no se puede tocar ni ver: Programas y archivos.</a:t>
            </a:r>
          </a:p>
          <a:p>
            <a:pPr algn="l"/>
            <a:endParaRPr lang="es-ES" dirty="0"/>
          </a:p>
        </p:txBody>
      </p:sp>
      <p:pic>
        <p:nvPicPr>
          <p:cNvPr id="152578" name="Picture 2" descr="http://www.idea.edu.pe/huaral/curso01/images-curso/03.04.gif"/>
          <p:cNvPicPr>
            <a:picLocks noChangeAspect="1" noChangeArrowheads="1"/>
          </p:cNvPicPr>
          <p:nvPr/>
        </p:nvPicPr>
        <p:blipFill>
          <a:blip r:embed="rId2"/>
          <a:srcRect/>
          <a:stretch>
            <a:fillRect/>
          </a:stretch>
        </p:blipFill>
        <p:spPr bwMode="auto">
          <a:xfrm>
            <a:off x="3071802" y="4429132"/>
            <a:ext cx="3505200" cy="18764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85786" y="642918"/>
            <a:ext cx="7324748" cy="1485896"/>
          </a:xfrm>
        </p:spPr>
        <p:txBody>
          <a:bodyPr>
            <a:normAutofit fontScale="90000"/>
          </a:bodyPr>
          <a:lstStyle/>
          <a:p>
            <a:r>
              <a:rPr lang="es-ES" b="0" dirty="0" smtClean="0"/>
              <a:t>CONCEPTO DE SISTEMA OPERATIVO</a:t>
            </a:r>
            <a:endParaRPr lang="es-ES" dirty="0"/>
          </a:p>
        </p:txBody>
      </p:sp>
      <p:sp>
        <p:nvSpPr>
          <p:cNvPr id="3" name="2 Subtítulo"/>
          <p:cNvSpPr>
            <a:spLocks noGrp="1"/>
          </p:cNvSpPr>
          <p:nvPr>
            <p:ph type="subTitle" idx="1"/>
          </p:nvPr>
        </p:nvSpPr>
        <p:spPr>
          <a:xfrm>
            <a:off x="533400" y="2143116"/>
            <a:ext cx="7854696" cy="2838020"/>
          </a:xfrm>
        </p:spPr>
        <p:txBody>
          <a:bodyPr>
            <a:normAutofit fontScale="77500" lnSpcReduction="20000"/>
          </a:bodyPr>
          <a:lstStyle/>
          <a:p>
            <a:pPr algn="l"/>
            <a:r>
              <a:rPr lang="es-ES" dirty="0" smtClean="0"/>
              <a:t>Programa que permite la comunicación entre el usuario y la computadora y entre las partes de la computadora</a:t>
            </a:r>
            <a:r>
              <a:rPr lang="es-ES" dirty="0" smtClean="0"/>
              <a:t>.</a:t>
            </a:r>
            <a:r>
              <a:rPr lang="es-ES" dirty="0" smtClean="0"/>
              <a:t/>
            </a:r>
            <a:br>
              <a:rPr lang="es-ES" dirty="0" smtClean="0"/>
            </a:br>
            <a:r>
              <a:rPr lang="es-ES" dirty="0" smtClean="0"/>
              <a:t/>
            </a:r>
            <a:br>
              <a:rPr lang="es-ES" dirty="0" smtClean="0"/>
            </a:br>
            <a:r>
              <a:rPr lang="es-ES" dirty="0" smtClean="0"/>
              <a:t>No se puede trabajar sin un Sistema Operativo, ya que éste activa la computadora y permite la comunicación.</a:t>
            </a:r>
            <a:br>
              <a:rPr lang="es-ES" dirty="0" smtClean="0"/>
            </a:br>
            <a:r>
              <a:rPr lang="es-ES" dirty="0" smtClean="0"/>
              <a:t/>
            </a:r>
            <a:br>
              <a:rPr lang="es-ES" dirty="0" smtClean="0"/>
            </a:br>
            <a:r>
              <a:rPr lang="es-ES" dirty="0" smtClean="0"/>
              <a:t>El sistema operativo administra los documentos de trabajo y permite archivarlos de acuerdo a cada tipo definido. El sistema operativo le agrega una extensión de tres letras después de un punto al nombre que elijamos para cada archivo. Esta extensión nos dice qué tipo de documento es:</a:t>
            </a:r>
            <a:endParaRPr lang="es-ES" dirty="0"/>
          </a:p>
        </p:txBody>
      </p:sp>
      <p:pic>
        <p:nvPicPr>
          <p:cNvPr id="153602" name="Picture 2" descr="http://www.idea.edu.pe/huaral/curso01/images-curso/03.06.gif"/>
          <p:cNvPicPr>
            <a:picLocks noChangeAspect="1" noChangeArrowheads="1"/>
          </p:cNvPicPr>
          <p:nvPr/>
        </p:nvPicPr>
        <p:blipFill>
          <a:blip r:embed="rId2"/>
          <a:srcRect/>
          <a:stretch>
            <a:fillRect/>
          </a:stretch>
        </p:blipFill>
        <p:spPr bwMode="auto">
          <a:xfrm>
            <a:off x="2357422" y="4786322"/>
            <a:ext cx="4572000" cy="14097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TotalTime>
  <Words>192</Words>
  <Application>Microsoft Office PowerPoint</Application>
  <PresentationFormat>Presentación en pantalla (4:3)</PresentationFormat>
  <Paragraphs>13</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Flujo</vt:lpstr>
      <vt:lpstr>COMPUTACIÓN BÁSICA</vt:lpstr>
      <vt:lpstr>CONCEPTOS Y FUNCIONES</vt:lpstr>
      <vt:lpstr>COMPUTACION BASICA</vt:lpstr>
      <vt:lpstr>MANEJO DEL MOUSE</vt:lpstr>
      <vt:lpstr>DEFINICION DE HARDWARE Y SOFTWARE</vt:lpstr>
      <vt:lpstr>CONCEPTO DE SISTEMA OPERATIVO</vt:lpstr>
    </vt:vector>
  </TitlesOfParts>
  <Company>Particular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COMPUTACIÓN BÁSICA</dc:title>
  <dc:creator>Usuario</dc:creator>
  <cp:lastModifiedBy>Usuario</cp:lastModifiedBy>
  <cp:revision>2</cp:revision>
  <dcterms:created xsi:type="dcterms:W3CDTF">2012-09-06T21:48:48Z</dcterms:created>
  <dcterms:modified xsi:type="dcterms:W3CDTF">2012-09-06T22:06:07Z</dcterms:modified>
</cp:coreProperties>
</file>