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24FA-FE61-4924-AEA3-28BE55F34D15}" type="datetimeFigureOut">
              <a:rPr lang="en-ZA" smtClean="0"/>
              <a:t>2020/10/20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078-7CA4-4A8E-9269-DCD336C49A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261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24FA-FE61-4924-AEA3-28BE55F34D15}" type="datetimeFigureOut">
              <a:rPr lang="en-ZA" smtClean="0"/>
              <a:t>2020/10/20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078-7CA4-4A8E-9269-DCD336C49A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039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24FA-FE61-4924-AEA3-28BE55F34D15}" type="datetimeFigureOut">
              <a:rPr lang="en-ZA" smtClean="0"/>
              <a:t>2020/10/20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078-7CA4-4A8E-9269-DCD336C49A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213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24FA-FE61-4924-AEA3-28BE55F34D15}" type="datetimeFigureOut">
              <a:rPr lang="en-ZA" smtClean="0"/>
              <a:t>2020/10/20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078-7CA4-4A8E-9269-DCD336C49A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211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24FA-FE61-4924-AEA3-28BE55F34D15}" type="datetimeFigureOut">
              <a:rPr lang="en-ZA" smtClean="0"/>
              <a:t>2020/10/20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078-7CA4-4A8E-9269-DCD336C49A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835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24FA-FE61-4924-AEA3-28BE55F34D15}" type="datetimeFigureOut">
              <a:rPr lang="en-ZA" smtClean="0"/>
              <a:t>2020/10/20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078-7CA4-4A8E-9269-DCD336C49A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442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24FA-FE61-4924-AEA3-28BE55F34D15}" type="datetimeFigureOut">
              <a:rPr lang="en-ZA" smtClean="0"/>
              <a:t>2020/10/20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078-7CA4-4A8E-9269-DCD336C49A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69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24FA-FE61-4924-AEA3-28BE55F34D15}" type="datetimeFigureOut">
              <a:rPr lang="en-ZA" smtClean="0"/>
              <a:t>2020/10/20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078-7CA4-4A8E-9269-DCD336C49A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397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24FA-FE61-4924-AEA3-28BE55F34D15}" type="datetimeFigureOut">
              <a:rPr lang="en-ZA" smtClean="0"/>
              <a:t>2020/10/20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078-7CA4-4A8E-9269-DCD336C49A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92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24FA-FE61-4924-AEA3-28BE55F34D15}" type="datetimeFigureOut">
              <a:rPr lang="en-ZA" smtClean="0"/>
              <a:t>2020/10/20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078-7CA4-4A8E-9269-DCD336C49A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334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24FA-FE61-4924-AEA3-28BE55F34D15}" type="datetimeFigureOut">
              <a:rPr lang="en-ZA" smtClean="0"/>
              <a:t>2020/10/20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078-7CA4-4A8E-9269-DCD336C49A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554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24FA-FE61-4924-AEA3-28BE55F34D15}" type="datetimeFigureOut">
              <a:rPr lang="en-ZA" smtClean="0"/>
              <a:t>2020/10/20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1C078-7CA4-4A8E-9269-DCD336C49A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839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236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5561" y="1676113"/>
            <a:ext cx="2443162" cy="115728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Foskor employee requires transport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3690055" y="1676113"/>
            <a:ext cx="2443162" cy="115728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Controller fills in form and gives it to driver to complete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6456621" y="1676113"/>
            <a:ext cx="2443162" cy="115728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completes form and </a:t>
            </a:r>
            <a:r>
              <a:rPr lang="en-US" dirty="0" smtClean="0"/>
              <a:t>vehicle register</a:t>
            </a:r>
            <a:endParaRPr lang="en-ZA" dirty="0"/>
          </a:p>
        </p:txBody>
      </p:sp>
      <p:sp>
        <p:nvSpPr>
          <p:cNvPr id="10" name="Rectangle 9"/>
          <p:cNvSpPr/>
          <p:nvPr/>
        </p:nvSpPr>
        <p:spPr>
          <a:xfrm>
            <a:off x="9370837" y="1676113"/>
            <a:ext cx="2443162" cy="115728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transports passenger(s)</a:t>
            </a:r>
            <a:endParaRPr lang="en-ZA" dirty="0"/>
          </a:p>
        </p:txBody>
      </p:sp>
      <p:sp>
        <p:nvSpPr>
          <p:cNvPr id="11" name="Rectangle 10"/>
          <p:cNvSpPr/>
          <p:nvPr/>
        </p:nvSpPr>
        <p:spPr>
          <a:xfrm>
            <a:off x="9370837" y="4057739"/>
            <a:ext cx="2443162" cy="11380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completes details about trip and returns form to </a:t>
            </a:r>
            <a:r>
              <a:rPr lang="en-US" dirty="0" smtClean="0"/>
              <a:t>Clerk</a:t>
            </a:r>
            <a:endParaRPr lang="en-ZA" dirty="0"/>
          </a:p>
        </p:txBody>
      </p:sp>
      <p:sp>
        <p:nvSpPr>
          <p:cNvPr id="12" name="Rectangle 11"/>
          <p:cNvSpPr/>
          <p:nvPr/>
        </p:nvSpPr>
        <p:spPr>
          <a:xfrm>
            <a:off x="6456621" y="4048126"/>
            <a:ext cx="2443162" cy="11476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Clerk captures </a:t>
            </a:r>
            <a:r>
              <a:rPr lang="en-US" dirty="0" smtClean="0"/>
              <a:t>data into form on Access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3690055" y="4038513"/>
            <a:ext cx="2443162" cy="115728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KSS Supervisor reviews information in Access table and copies data to Excel for editing</a:t>
            </a:r>
            <a:endParaRPr lang="en-ZA" dirty="0"/>
          </a:p>
        </p:txBody>
      </p:sp>
      <p:sp>
        <p:nvSpPr>
          <p:cNvPr id="14" name="Rectangle 13"/>
          <p:cNvSpPr/>
          <p:nvPr/>
        </p:nvSpPr>
        <p:spPr>
          <a:xfrm>
            <a:off x="815561" y="4048126"/>
            <a:ext cx="2443161" cy="11380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KSS Supervisor </a:t>
            </a:r>
            <a:r>
              <a:rPr lang="en-US" dirty="0" smtClean="0"/>
              <a:t>sends report for invoicing to KSS and Foskor Finance</a:t>
            </a:r>
            <a:endParaRPr lang="en-ZA" dirty="0"/>
          </a:p>
        </p:txBody>
      </p: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3258723" y="2254757"/>
            <a:ext cx="431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6133217" y="2254757"/>
            <a:ext cx="32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1" idx="0"/>
          </p:cNvCxnSpPr>
          <p:nvPr/>
        </p:nvCxnSpPr>
        <p:spPr>
          <a:xfrm>
            <a:off x="10592418" y="2833401"/>
            <a:ext cx="0" cy="122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1"/>
            <a:endCxn id="12" idx="3"/>
          </p:cNvCxnSpPr>
          <p:nvPr/>
        </p:nvCxnSpPr>
        <p:spPr>
          <a:xfrm flipH="1" flipV="1">
            <a:off x="8899783" y="4621964"/>
            <a:ext cx="471054" cy="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1"/>
            <a:endCxn id="13" idx="3"/>
          </p:cNvCxnSpPr>
          <p:nvPr/>
        </p:nvCxnSpPr>
        <p:spPr>
          <a:xfrm flipH="1" flipV="1">
            <a:off x="6133217" y="4617157"/>
            <a:ext cx="323404" cy="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1"/>
            <a:endCxn id="14" idx="3"/>
          </p:cNvCxnSpPr>
          <p:nvPr/>
        </p:nvCxnSpPr>
        <p:spPr>
          <a:xfrm flipH="1">
            <a:off x="3258722" y="4617157"/>
            <a:ext cx="431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0" idx="1"/>
          </p:cNvCxnSpPr>
          <p:nvPr/>
        </p:nvCxnSpPr>
        <p:spPr>
          <a:xfrm>
            <a:off x="8899783" y="2251222"/>
            <a:ext cx="471054" cy="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2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93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C443F2C7FE9F49946F56CD9DA28BD1" ma:contentTypeVersion="9" ma:contentTypeDescription="Create a new document." ma:contentTypeScope="" ma:versionID="bc1961e8978fdc63767ccd4e77f04138">
  <xsd:schema xmlns:xsd="http://www.w3.org/2001/XMLSchema" xmlns:xs="http://www.w3.org/2001/XMLSchema" xmlns:p="http://schemas.microsoft.com/office/2006/metadata/properties" xmlns:ns3="15ae5871-9847-4630-a581-7b5d15cda1b0" targetNamespace="http://schemas.microsoft.com/office/2006/metadata/properties" ma:root="true" ma:fieldsID="b389b69c13d5eb0510571d8ed56fcf8f" ns3:_="">
    <xsd:import namespace="15ae5871-9847-4630-a581-7b5d15cda1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ae5871-9847-4630-a581-7b5d15cda1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B07F4A-5FC7-43A2-9C93-F02DA8E48F73}">
  <ds:schemaRefs>
    <ds:schemaRef ds:uri="http://schemas.microsoft.com/office/2006/metadata/properties"/>
    <ds:schemaRef ds:uri="15ae5871-9847-4630-a581-7b5d15cda1b0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92924F5-89AA-4493-93BE-6981BABED0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AC2C42-D44C-46F7-BBF0-26E6C04DE5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ae5871-9847-4630-a581-7b5d15cda1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68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Yolisa Nogantshi</dc:creator>
  <cp:lastModifiedBy>Yolisa Nogantshi</cp:lastModifiedBy>
  <cp:revision>14</cp:revision>
  <dcterms:created xsi:type="dcterms:W3CDTF">2020-10-12T07:38:16Z</dcterms:created>
  <dcterms:modified xsi:type="dcterms:W3CDTF">2020-10-20T09:53:46Z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0x01010071C443F2C7FE9F49946F56CD9DA28BD1</vt:lpwstr>
  </property>
</Properties>
</file>