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381-9864-4114-A349-F58C171B287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3304-E8DC-4F83-8422-FAFEE549C4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381-9864-4114-A349-F58C171B287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3304-E8DC-4F83-8422-FAFEE549C4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381-9864-4114-A349-F58C171B287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3304-E8DC-4F83-8422-FAFEE549C4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381-9864-4114-A349-F58C171B287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3304-E8DC-4F83-8422-FAFEE549C4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1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381-9864-4114-A349-F58C171B287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3304-E8DC-4F83-8422-FAFEE549C4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381-9864-4114-A349-F58C171B287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3304-E8DC-4F83-8422-FAFEE549C4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381-9864-4114-A349-F58C171B287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3304-E8DC-4F83-8422-FAFEE549C4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3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381-9864-4114-A349-F58C171B287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3304-E8DC-4F83-8422-FAFEE549C4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381-9864-4114-A349-F58C171B287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3304-E8DC-4F83-8422-FAFEE549C4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7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381-9864-4114-A349-F58C171B287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3304-E8DC-4F83-8422-FAFEE549C4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381-9864-4114-A349-F58C171B287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3304-E8DC-4F83-8422-FAFEE549C4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6B381-9864-4114-A349-F58C171B287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3304-E8DC-4F83-8422-FAFEE549C4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5477" y="136635"/>
            <a:ext cx="9637986" cy="1092584"/>
          </a:xfrm>
        </p:spPr>
        <p:txBody>
          <a:bodyPr>
            <a:normAutofit/>
          </a:bodyPr>
          <a:lstStyle/>
          <a:p>
            <a:r>
              <a:rPr lang="es-ES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Bebidas Energéticas</a:t>
            </a:r>
            <a:endParaRPr lang="en-US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6270" y1="75684" x2="25098" y2="83496"/>
                        <a14:foregroundMark x1="28613" y1="84277" x2="29004" y2="84277"/>
                        <a14:foregroundMark x1="38770" y1="76465" x2="39551" y2="79590"/>
                        <a14:foregroundMark x1="57813" y1="77637" x2="60059" y2="78027"/>
                        <a14:foregroundMark x1="69043" y1="78027" x2="70605" y2="86230"/>
                        <a14:foregroundMark x1="64355" y1="64063" x2="64355" y2="64063"/>
                        <a14:foregroundMark x1="57031" y1="66406" x2="57031" y2="66406"/>
                        <a14:foregroundMark x1="51563" y1="64453" x2="51563" y2="64453"/>
                        <a14:foregroundMark x1="44922" y1="62891" x2="44922" y2="62891"/>
                        <a14:foregroundMark x1="36426" y1="65625" x2="36426" y2="6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25" y="1353206"/>
            <a:ext cx="3363310" cy="336331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2564525" y="1229219"/>
            <a:ext cx="6978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igno De Dinero PNG para descargar gra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65" y="5334829"/>
            <a:ext cx="735399" cy="61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ítulo 1"/>
          <p:cNvSpPr txBox="1">
            <a:spLocks/>
          </p:cNvSpPr>
          <p:nvPr/>
        </p:nvSpPr>
        <p:spPr>
          <a:xfrm>
            <a:off x="5665078" y="5008669"/>
            <a:ext cx="1292770" cy="1092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25</a:t>
            </a:r>
            <a:endParaRPr lang="en-US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5414630" y="4353575"/>
            <a:ext cx="1292770" cy="1092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Una a</a:t>
            </a:r>
            <a:endParaRPr lang="en-US" sz="32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8331245" y="1891124"/>
            <a:ext cx="3692590" cy="652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¡PROMOCIÓN!</a:t>
            </a:r>
            <a:endParaRPr 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8715737" y="2268367"/>
            <a:ext cx="2923605" cy="17360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Tres por</a:t>
            </a:r>
            <a:br>
              <a:rPr lang="es-ES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</a:br>
            <a:r>
              <a:rPr lang="es-ES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/>
            </a:r>
            <a:br>
              <a:rPr lang="es-ES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</a:br>
            <a:r>
              <a:rPr lang="es-ES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/>
            </a:r>
            <a:br>
              <a:rPr lang="es-ES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</a:br>
            <a:r>
              <a:rPr lang="es-ES" sz="3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cada una</a:t>
            </a:r>
          </a:p>
        </p:txBody>
      </p:sp>
      <p:pic>
        <p:nvPicPr>
          <p:cNvPr id="21" name="Picture 4" descr="Signo De Dinero PNG para descargar gra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291" y="2878705"/>
            <a:ext cx="773530" cy="65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ítulo 1"/>
          <p:cNvSpPr txBox="1">
            <a:spLocks/>
          </p:cNvSpPr>
          <p:nvPr/>
        </p:nvSpPr>
        <p:spPr>
          <a:xfrm>
            <a:off x="9900510" y="2584655"/>
            <a:ext cx="1292770" cy="1092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22</a:t>
            </a:r>
            <a:endParaRPr lang="en-US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3331" y="2415507"/>
            <a:ext cx="3681286" cy="1735107"/>
          </a:xfrm>
          <a:prstGeom prst="rect">
            <a:avLst/>
          </a:prstGeom>
        </p:spPr>
      </p:pic>
      <p:sp>
        <p:nvSpPr>
          <p:cNvPr id="24" name="Título 1"/>
          <p:cNvSpPr txBox="1">
            <a:spLocks/>
          </p:cNvSpPr>
          <p:nvPr/>
        </p:nvSpPr>
        <p:spPr>
          <a:xfrm>
            <a:off x="280764" y="1549902"/>
            <a:ext cx="4112561" cy="814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Tabla nutrimental</a:t>
            </a:r>
            <a:endParaRPr lang="en-US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252834" y="3824379"/>
            <a:ext cx="4112561" cy="8145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Bell MT" panose="02020503060305020303" pitchFamily="18" charset="0"/>
              </a:rPr>
              <a:t>¡Es sano!</a:t>
            </a:r>
            <a:endParaRPr lang="en-US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92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Tema de Office</vt:lpstr>
      <vt:lpstr>Bebidas Energéticas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 Boost</dc:title>
  <dc:creator>YOLIZTLI23</dc:creator>
  <cp:lastModifiedBy>YOLIZTLI23</cp:lastModifiedBy>
  <cp:revision>6</cp:revision>
  <dcterms:created xsi:type="dcterms:W3CDTF">2025-02-11T16:31:09Z</dcterms:created>
  <dcterms:modified xsi:type="dcterms:W3CDTF">2025-02-11T17:15:41Z</dcterms:modified>
</cp:coreProperties>
</file>