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84849-8C3F-4E7A-9A9B-4849DE53F441}" v="624" dt="2022-02-01T16:14:47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abaterusso" userId="d6f34667950ee68a" providerId="LiveId" clId="{69A84849-8C3F-4E7A-9A9B-4849DE53F441}"/>
    <pc:docChg chg="undo redo custSel addSld delSld modSld sldOrd modMainMaster">
      <pc:chgData name="matteo abaterusso" userId="d6f34667950ee68a" providerId="LiveId" clId="{69A84849-8C3F-4E7A-9A9B-4849DE53F441}" dt="2022-02-01T16:15:08.997" v="2920" actId="20577"/>
      <pc:docMkLst>
        <pc:docMk/>
      </pc:docMkLst>
      <pc:sldChg chg="addSp delSp modSp mod modMedia setBg addAnim delAnim">
        <pc:chgData name="matteo abaterusso" userId="d6f34667950ee68a" providerId="LiveId" clId="{69A84849-8C3F-4E7A-9A9B-4849DE53F441}" dt="2022-01-30T11:46:21.726" v="2767" actId="1076"/>
        <pc:sldMkLst>
          <pc:docMk/>
          <pc:sldMk cId="803065783" sldId="256"/>
        </pc:sldMkLst>
        <pc:spChg chg="mod">
          <ac:chgData name="matteo abaterusso" userId="d6f34667950ee68a" providerId="LiveId" clId="{69A84849-8C3F-4E7A-9A9B-4849DE53F441}" dt="2022-01-30T11:46:11.354" v="2765" actId="14100"/>
          <ac:spMkLst>
            <pc:docMk/>
            <pc:sldMk cId="803065783" sldId="256"/>
            <ac:spMk id="2" creationId="{734F1AAB-99EC-442A-9729-B2AF68564AA8}"/>
          </ac:spMkLst>
        </pc:spChg>
        <pc:spChg chg="mod">
          <ac:chgData name="matteo abaterusso" userId="d6f34667950ee68a" providerId="LiveId" clId="{69A84849-8C3F-4E7A-9A9B-4849DE53F441}" dt="2022-01-30T11:39:17.973" v="2728" actId="1076"/>
          <ac:spMkLst>
            <pc:docMk/>
            <pc:sldMk cId="803065783" sldId="256"/>
            <ac:spMk id="3" creationId="{32A66483-AC26-437B-81F3-C16F3C75C928}"/>
          </ac:spMkLst>
        </pc:spChg>
        <pc:spChg chg="add del">
          <ac:chgData name="matteo abaterusso" userId="d6f34667950ee68a" providerId="LiveId" clId="{69A84849-8C3F-4E7A-9A9B-4849DE53F441}" dt="2022-01-29T13:21:18.399" v="1342" actId="26606"/>
          <ac:spMkLst>
            <pc:docMk/>
            <pc:sldMk cId="803065783" sldId="256"/>
            <ac:spMk id="9" creationId="{C1DD1A8A-57D5-4A81-AD04-532B043C5611}"/>
          </ac:spMkLst>
        </pc:spChg>
        <pc:spChg chg="add del">
          <ac:chgData name="matteo abaterusso" userId="d6f34667950ee68a" providerId="LiveId" clId="{69A84849-8C3F-4E7A-9A9B-4849DE53F441}" dt="2022-01-30T10:48:59.115" v="2448" actId="26606"/>
          <ac:spMkLst>
            <pc:docMk/>
            <pc:sldMk cId="803065783" sldId="256"/>
            <ac:spMk id="10" creationId="{362D44EE-C852-4460-B8B5-C4F2BC20510C}"/>
          </ac:spMkLst>
        </pc:spChg>
        <pc:spChg chg="add del">
          <ac:chgData name="matteo abaterusso" userId="d6f34667950ee68a" providerId="LiveId" clId="{69A84849-8C3F-4E7A-9A9B-4849DE53F441}" dt="2022-01-29T13:21:18.399" v="1342" actId="26606"/>
          <ac:spMkLst>
            <pc:docMk/>
            <pc:sldMk cId="803065783" sldId="256"/>
            <ac:spMk id="11" creationId="{007891EC-4501-44ED-A8C8-B11B6DB767AB}"/>
          </ac:spMkLst>
        </pc:spChg>
        <pc:spChg chg="add del">
          <ac:chgData name="matteo abaterusso" userId="d6f34667950ee68a" providerId="LiveId" clId="{69A84849-8C3F-4E7A-9A9B-4849DE53F441}" dt="2022-01-30T10:48:59.115" v="2448" actId="26606"/>
          <ac:spMkLst>
            <pc:docMk/>
            <pc:sldMk cId="803065783" sldId="256"/>
            <ac:spMk id="12" creationId="{658970D8-8D1D-4B5C-894B-E871CC86543D}"/>
          </ac:spMkLst>
        </pc:spChg>
        <pc:spChg chg="add del">
          <ac:chgData name="matteo abaterusso" userId="d6f34667950ee68a" providerId="LiveId" clId="{69A84849-8C3F-4E7A-9A9B-4849DE53F441}" dt="2022-01-30T10:49:48.915" v="2454" actId="26606"/>
          <ac:spMkLst>
            <pc:docMk/>
            <pc:sldMk cId="803065783" sldId="256"/>
            <ac:spMk id="13" creationId="{362D44EE-C852-4460-B8B5-C4F2BC20510C}"/>
          </ac:spMkLst>
        </pc:spChg>
        <pc:spChg chg="add del">
          <ac:chgData name="matteo abaterusso" userId="d6f34667950ee68a" providerId="LiveId" clId="{69A84849-8C3F-4E7A-9A9B-4849DE53F441}" dt="2022-01-30T10:48:59.115" v="2448" actId="26606"/>
          <ac:spMkLst>
            <pc:docMk/>
            <pc:sldMk cId="803065783" sldId="256"/>
            <ac:spMk id="14" creationId="{F227E5B6-9132-43CA-B503-37A18562ADF2}"/>
          </ac:spMkLst>
        </pc:spChg>
        <pc:spChg chg="add del">
          <ac:chgData name="matteo abaterusso" userId="d6f34667950ee68a" providerId="LiveId" clId="{69A84849-8C3F-4E7A-9A9B-4849DE53F441}" dt="2022-01-30T10:49:48.915" v="2454" actId="26606"/>
          <ac:spMkLst>
            <pc:docMk/>
            <pc:sldMk cId="803065783" sldId="256"/>
            <ac:spMk id="15" creationId="{658970D8-8D1D-4B5C-894B-E871CC86543D}"/>
          </ac:spMkLst>
        </pc:spChg>
        <pc:spChg chg="add del">
          <ac:chgData name="matteo abaterusso" userId="d6f34667950ee68a" providerId="LiveId" clId="{69A84849-8C3F-4E7A-9A9B-4849DE53F441}" dt="2022-01-30T10:48:59.115" v="2448" actId="26606"/>
          <ac:spMkLst>
            <pc:docMk/>
            <pc:sldMk cId="803065783" sldId="256"/>
            <ac:spMk id="16" creationId="{03C2051E-A88D-48E5-BACF-AAED17892722}"/>
          </ac:spMkLst>
        </pc:spChg>
        <pc:spChg chg="add del">
          <ac:chgData name="matteo abaterusso" userId="d6f34667950ee68a" providerId="LiveId" clId="{69A84849-8C3F-4E7A-9A9B-4849DE53F441}" dt="2022-01-30T10:49:48.915" v="2454" actId="26606"/>
          <ac:spMkLst>
            <pc:docMk/>
            <pc:sldMk cId="803065783" sldId="256"/>
            <ac:spMk id="17" creationId="{F227E5B6-9132-43CA-B503-37A18562ADF2}"/>
          </ac:spMkLst>
        </pc:spChg>
        <pc:spChg chg="add del">
          <ac:chgData name="matteo abaterusso" userId="d6f34667950ee68a" providerId="LiveId" clId="{69A84849-8C3F-4E7A-9A9B-4849DE53F441}" dt="2022-01-30T10:48:59.115" v="2448" actId="26606"/>
          <ac:spMkLst>
            <pc:docMk/>
            <pc:sldMk cId="803065783" sldId="256"/>
            <ac:spMk id="18" creationId="{7821A508-2985-4905-874A-527429BAABFA}"/>
          </ac:spMkLst>
        </pc:spChg>
        <pc:spChg chg="add del">
          <ac:chgData name="matteo abaterusso" userId="d6f34667950ee68a" providerId="LiveId" clId="{69A84849-8C3F-4E7A-9A9B-4849DE53F441}" dt="2022-01-30T10:49:48.915" v="2454" actId="26606"/>
          <ac:spMkLst>
            <pc:docMk/>
            <pc:sldMk cId="803065783" sldId="256"/>
            <ac:spMk id="19" creationId="{03C2051E-A88D-48E5-BACF-AAED17892722}"/>
          </ac:spMkLst>
        </pc:spChg>
        <pc:spChg chg="add del">
          <ac:chgData name="matteo abaterusso" userId="d6f34667950ee68a" providerId="LiveId" clId="{69A84849-8C3F-4E7A-9A9B-4849DE53F441}" dt="2022-01-30T10:48:59.115" v="2448" actId="26606"/>
          <ac:spMkLst>
            <pc:docMk/>
            <pc:sldMk cId="803065783" sldId="256"/>
            <ac:spMk id="20" creationId="{D2929CB1-0E3C-4B2D-ADC5-0154FB33BA44}"/>
          </ac:spMkLst>
        </pc:spChg>
        <pc:spChg chg="add del">
          <ac:chgData name="matteo abaterusso" userId="d6f34667950ee68a" providerId="LiveId" clId="{69A84849-8C3F-4E7A-9A9B-4849DE53F441}" dt="2022-01-30T10:49:48.915" v="2454" actId="26606"/>
          <ac:spMkLst>
            <pc:docMk/>
            <pc:sldMk cId="803065783" sldId="256"/>
            <ac:spMk id="21" creationId="{7821A508-2985-4905-874A-527429BAABFA}"/>
          </ac:spMkLst>
        </pc:spChg>
        <pc:spChg chg="add del">
          <ac:chgData name="matteo abaterusso" userId="d6f34667950ee68a" providerId="LiveId" clId="{69A84849-8C3F-4E7A-9A9B-4849DE53F441}" dt="2022-01-30T10:48:59.115" v="2448" actId="26606"/>
          <ac:spMkLst>
            <pc:docMk/>
            <pc:sldMk cId="803065783" sldId="256"/>
            <ac:spMk id="22" creationId="{5F2F0C84-BE8C-4DC2-A6D3-30349A801D5C}"/>
          </ac:spMkLst>
        </pc:spChg>
        <pc:spChg chg="add del">
          <ac:chgData name="matteo abaterusso" userId="d6f34667950ee68a" providerId="LiveId" clId="{69A84849-8C3F-4E7A-9A9B-4849DE53F441}" dt="2022-01-30T10:49:48.915" v="2454" actId="26606"/>
          <ac:spMkLst>
            <pc:docMk/>
            <pc:sldMk cId="803065783" sldId="256"/>
            <ac:spMk id="23" creationId="{D2929CB1-0E3C-4B2D-ADC5-0154FB33BA44}"/>
          </ac:spMkLst>
        </pc:spChg>
        <pc:spChg chg="add del">
          <ac:chgData name="matteo abaterusso" userId="d6f34667950ee68a" providerId="LiveId" clId="{69A84849-8C3F-4E7A-9A9B-4849DE53F441}" dt="2022-01-30T10:49:48.915" v="2454" actId="26606"/>
          <ac:spMkLst>
            <pc:docMk/>
            <pc:sldMk cId="803065783" sldId="256"/>
            <ac:spMk id="24" creationId="{5F2F0C84-BE8C-4DC2-A6D3-30349A801D5C}"/>
          </ac:spMkLst>
        </pc:spChg>
        <pc:spChg chg="add del">
          <ac:chgData name="matteo abaterusso" userId="d6f34667950ee68a" providerId="LiveId" clId="{69A84849-8C3F-4E7A-9A9B-4849DE53F441}" dt="2022-01-30T10:49:54.887" v="2456" actId="26606"/>
          <ac:spMkLst>
            <pc:docMk/>
            <pc:sldMk cId="803065783" sldId="256"/>
            <ac:spMk id="26" creationId="{8930EBA3-4D2E-42E8-B828-834555328D85}"/>
          </ac:spMkLst>
        </pc:spChg>
        <pc:spChg chg="add del">
          <ac:chgData name="matteo abaterusso" userId="d6f34667950ee68a" providerId="LiveId" clId="{69A84849-8C3F-4E7A-9A9B-4849DE53F441}" dt="2022-01-30T10:49:54.887" v="2456" actId="26606"/>
          <ac:spMkLst>
            <pc:docMk/>
            <pc:sldMk cId="803065783" sldId="256"/>
            <ac:spMk id="27" creationId="{E58B2195-5055-402F-A3E7-53FF0E4980C3}"/>
          </ac:spMkLst>
        </pc:spChg>
        <pc:spChg chg="add del">
          <ac:chgData name="matteo abaterusso" userId="d6f34667950ee68a" providerId="LiveId" clId="{69A84849-8C3F-4E7A-9A9B-4849DE53F441}" dt="2022-01-30T10:49:54.887" v="2456" actId="26606"/>
          <ac:spMkLst>
            <pc:docMk/>
            <pc:sldMk cId="803065783" sldId="256"/>
            <ac:spMk id="28" creationId="{528AA953-F4F9-4DC5-97C7-491F4AF937DC}"/>
          </ac:spMkLst>
        </pc:spChg>
        <pc:spChg chg="add del">
          <ac:chgData name="matteo abaterusso" userId="d6f34667950ee68a" providerId="LiveId" clId="{69A84849-8C3F-4E7A-9A9B-4849DE53F441}" dt="2022-01-30T10:49:59.665" v="2460" actId="26606"/>
          <ac:spMkLst>
            <pc:docMk/>
            <pc:sldMk cId="803065783" sldId="256"/>
            <ac:spMk id="30" creationId="{362D44EE-C852-4460-B8B5-C4F2BC20510C}"/>
          </ac:spMkLst>
        </pc:spChg>
        <pc:spChg chg="add del">
          <ac:chgData name="matteo abaterusso" userId="d6f34667950ee68a" providerId="LiveId" clId="{69A84849-8C3F-4E7A-9A9B-4849DE53F441}" dt="2022-01-30T10:49:59.665" v="2460" actId="26606"/>
          <ac:spMkLst>
            <pc:docMk/>
            <pc:sldMk cId="803065783" sldId="256"/>
            <ac:spMk id="31" creationId="{658970D8-8D1D-4B5C-894B-E871CC86543D}"/>
          </ac:spMkLst>
        </pc:spChg>
        <pc:spChg chg="add del">
          <ac:chgData name="matteo abaterusso" userId="d6f34667950ee68a" providerId="LiveId" clId="{69A84849-8C3F-4E7A-9A9B-4849DE53F441}" dt="2022-01-30T10:49:59.665" v="2460" actId="26606"/>
          <ac:spMkLst>
            <pc:docMk/>
            <pc:sldMk cId="803065783" sldId="256"/>
            <ac:spMk id="32" creationId="{F227E5B6-9132-43CA-B503-37A18562ADF2}"/>
          </ac:spMkLst>
        </pc:spChg>
        <pc:spChg chg="add del">
          <ac:chgData name="matteo abaterusso" userId="d6f34667950ee68a" providerId="LiveId" clId="{69A84849-8C3F-4E7A-9A9B-4849DE53F441}" dt="2022-01-30T10:49:59.665" v="2460" actId="26606"/>
          <ac:spMkLst>
            <pc:docMk/>
            <pc:sldMk cId="803065783" sldId="256"/>
            <ac:spMk id="33" creationId="{03C2051E-A88D-48E5-BACF-AAED17892722}"/>
          </ac:spMkLst>
        </pc:spChg>
        <pc:spChg chg="add del">
          <ac:chgData name="matteo abaterusso" userId="d6f34667950ee68a" providerId="LiveId" clId="{69A84849-8C3F-4E7A-9A9B-4849DE53F441}" dt="2022-01-30T10:49:59.665" v="2460" actId="26606"/>
          <ac:spMkLst>
            <pc:docMk/>
            <pc:sldMk cId="803065783" sldId="256"/>
            <ac:spMk id="34" creationId="{7821A508-2985-4905-874A-527429BAABFA}"/>
          </ac:spMkLst>
        </pc:spChg>
        <pc:spChg chg="add del">
          <ac:chgData name="matteo abaterusso" userId="d6f34667950ee68a" providerId="LiveId" clId="{69A84849-8C3F-4E7A-9A9B-4849DE53F441}" dt="2022-01-30T10:49:59.665" v="2460" actId="26606"/>
          <ac:spMkLst>
            <pc:docMk/>
            <pc:sldMk cId="803065783" sldId="256"/>
            <ac:spMk id="35" creationId="{D2929CB1-0E3C-4B2D-ADC5-0154FB33BA44}"/>
          </ac:spMkLst>
        </pc:spChg>
        <pc:spChg chg="add del">
          <ac:chgData name="matteo abaterusso" userId="d6f34667950ee68a" providerId="LiveId" clId="{69A84849-8C3F-4E7A-9A9B-4849DE53F441}" dt="2022-01-30T10:49:59.665" v="2460" actId="26606"/>
          <ac:spMkLst>
            <pc:docMk/>
            <pc:sldMk cId="803065783" sldId="256"/>
            <ac:spMk id="36" creationId="{5F2F0C84-BE8C-4DC2-A6D3-30349A801D5C}"/>
          </ac:spMkLst>
        </pc:spChg>
        <pc:spChg chg="add del">
          <ac:chgData name="matteo abaterusso" userId="d6f34667950ee68a" providerId="LiveId" clId="{69A84849-8C3F-4E7A-9A9B-4849DE53F441}" dt="2022-01-30T10:50:00.265" v="2462" actId="26606"/>
          <ac:spMkLst>
            <pc:docMk/>
            <pc:sldMk cId="803065783" sldId="256"/>
            <ac:spMk id="38" creationId="{8930EBA3-4D2E-42E8-B828-834555328D85}"/>
          </ac:spMkLst>
        </pc:spChg>
        <pc:spChg chg="add del">
          <ac:chgData name="matteo abaterusso" userId="d6f34667950ee68a" providerId="LiveId" clId="{69A84849-8C3F-4E7A-9A9B-4849DE53F441}" dt="2022-01-30T10:50:00.265" v="2462" actId="26606"/>
          <ac:spMkLst>
            <pc:docMk/>
            <pc:sldMk cId="803065783" sldId="256"/>
            <ac:spMk id="39" creationId="{E58B2195-5055-402F-A3E7-53FF0E4980C3}"/>
          </ac:spMkLst>
        </pc:spChg>
        <pc:spChg chg="add del">
          <ac:chgData name="matteo abaterusso" userId="d6f34667950ee68a" providerId="LiveId" clId="{69A84849-8C3F-4E7A-9A9B-4849DE53F441}" dt="2022-01-30T10:50:00.265" v="2462" actId="26606"/>
          <ac:spMkLst>
            <pc:docMk/>
            <pc:sldMk cId="803065783" sldId="256"/>
            <ac:spMk id="40" creationId="{528AA953-F4F9-4DC5-97C7-491F4AF937DC}"/>
          </ac:spMkLst>
        </pc:spChg>
        <pc:spChg chg="add del">
          <ac:chgData name="matteo abaterusso" userId="d6f34667950ee68a" providerId="LiveId" clId="{69A84849-8C3F-4E7A-9A9B-4849DE53F441}" dt="2022-01-30T10:50:42.152" v="2472" actId="26606"/>
          <ac:spMkLst>
            <pc:docMk/>
            <pc:sldMk cId="803065783" sldId="256"/>
            <ac:spMk id="42" creationId="{643A7A40-1AE6-4218-A8E0-8248174A5377}"/>
          </ac:spMkLst>
        </pc:spChg>
        <pc:spChg chg="add del">
          <ac:chgData name="matteo abaterusso" userId="d6f34667950ee68a" providerId="LiveId" clId="{69A84849-8C3F-4E7A-9A9B-4849DE53F441}" dt="2022-01-30T10:50:42.152" v="2472" actId="26606"/>
          <ac:spMkLst>
            <pc:docMk/>
            <pc:sldMk cId="803065783" sldId="256"/>
            <ac:spMk id="43" creationId="{BD8AB40A-4374-4897-B5EE-9F8913476E47}"/>
          </ac:spMkLst>
        </pc:spChg>
        <pc:spChg chg="add del">
          <ac:chgData name="matteo abaterusso" userId="d6f34667950ee68a" providerId="LiveId" clId="{69A84849-8C3F-4E7A-9A9B-4849DE53F441}" dt="2022-01-30T10:50:41.769" v="2471" actId="26606"/>
          <ac:spMkLst>
            <pc:docMk/>
            <pc:sldMk cId="803065783" sldId="256"/>
            <ac:spMk id="57" creationId="{EC6EED90-307A-4AAC-97CD-CF1D49B822F4}"/>
          </ac:spMkLst>
        </pc:spChg>
        <pc:spChg chg="add del">
          <ac:chgData name="matteo abaterusso" userId="d6f34667950ee68a" providerId="LiveId" clId="{69A84849-8C3F-4E7A-9A9B-4849DE53F441}" dt="2022-01-30T11:23:48.321" v="2655" actId="26606"/>
          <ac:spMkLst>
            <pc:docMk/>
            <pc:sldMk cId="803065783" sldId="256"/>
            <ac:spMk id="62" creationId="{23D09407-53BC-485E-B4CE-BC5E4FC4B25B}"/>
          </ac:spMkLst>
        </pc:spChg>
        <pc:spChg chg="add del">
          <ac:chgData name="matteo abaterusso" userId="d6f34667950ee68a" providerId="LiveId" clId="{69A84849-8C3F-4E7A-9A9B-4849DE53F441}" dt="2022-01-30T11:21:07.120" v="2630" actId="26606"/>
          <ac:spMkLst>
            <pc:docMk/>
            <pc:sldMk cId="803065783" sldId="256"/>
            <ac:spMk id="63" creationId="{68AF5748-FED8-45BA-8631-26D1D10F3246}"/>
          </ac:spMkLst>
        </pc:spChg>
        <pc:spChg chg="add del">
          <ac:chgData name="matteo abaterusso" userId="d6f34667950ee68a" providerId="LiveId" clId="{69A84849-8C3F-4E7A-9A9B-4849DE53F441}" dt="2022-01-30T11:23:48.321" v="2655" actId="26606"/>
          <ac:spMkLst>
            <pc:docMk/>
            <pc:sldMk cId="803065783" sldId="256"/>
            <ac:spMk id="64" creationId="{921DB988-49FC-4608-B0A2-E2F3A4019041}"/>
          </ac:spMkLst>
        </pc:spChg>
        <pc:spChg chg="add del">
          <ac:chgData name="matteo abaterusso" userId="d6f34667950ee68a" providerId="LiveId" clId="{69A84849-8C3F-4E7A-9A9B-4849DE53F441}" dt="2022-01-30T11:21:07.120" v="2630" actId="26606"/>
          <ac:spMkLst>
            <pc:docMk/>
            <pc:sldMk cId="803065783" sldId="256"/>
            <ac:spMk id="65" creationId="{AF2F604E-43BE-4DC3-B983-E071523364F8}"/>
          </ac:spMkLst>
        </pc:spChg>
        <pc:spChg chg="add del">
          <ac:chgData name="matteo abaterusso" userId="d6f34667950ee68a" providerId="LiveId" clId="{69A84849-8C3F-4E7A-9A9B-4849DE53F441}" dt="2022-01-30T11:21:07.120" v="2630" actId="26606"/>
          <ac:spMkLst>
            <pc:docMk/>
            <pc:sldMk cId="803065783" sldId="256"/>
            <ac:spMk id="67" creationId="{08C9B587-E65E-4B52-B37C-ABEBB6E87928}"/>
          </ac:spMkLst>
        </pc:spChg>
        <pc:spChg chg="add del">
          <ac:chgData name="matteo abaterusso" userId="d6f34667950ee68a" providerId="LiveId" clId="{69A84849-8C3F-4E7A-9A9B-4849DE53F441}" dt="2022-01-30T11:22:33.010" v="2650" actId="26606"/>
          <ac:spMkLst>
            <pc:docMk/>
            <pc:sldMk cId="803065783" sldId="256"/>
            <ac:spMk id="69" creationId="{8A94871E-96FC-4ADE-815B-41A636E34F1A}"/>
          </ac:spMkLst>
        </pc:spChg>
        <pc:spChg chg="add del">
          <ac:chgData name="matteo abaterusso" userId="d6f34667950ee68a" providerId="LiveId" clId="{69A84849-8C3F-4E7A-9A9B-4849DE53F441}" dt="2022-01-30T11:22:33.010" v="2650" actId="26606"/>
          <ac:spMkLst>
            <pc:docMk/>
            <pc:sldMk cId="803065783" sldId="256"/>
            <ac:spMk id="70" creationId="{3FCFB1DE-0B7E-48CC-BA90-B2AB0889F9D6}"/>
          </ac:spMkLst>
        </pc:spChg>
        <pc:spChg chg="add del">
          <ac:chgData name="matteo abaterusso" userId="d6f34667950ee68a" providerId="LiveId" clId="{69A84849-8C3F-4E7A-9A9B-4849DE53F441}" dt="2022-01-30T11:22:30.190" v="2649" actId="26606"/>
          <ac:spMkLst>
            <pc:docMk/>
            <pc:sldMk cId="803065783" sldId="256"/>
            <ac:spMk id="75" creationId="{23D09407-53BC-485E-B4CE-BC5E4FC4B25B}"/>
          </ac:spMkLst>
        </pc:spChg>
        <pc:spChg chg="add del">
          <ac:chgData name="matteo abaterusso" userId="d6f34667950ee68a" providerId="LiveId" clId="{69A84849-8C3F-4E7A-9A9B-4849DE53F441}" dt="2022-01-30T11:22:30.190" v="2649" actId="26606"/>
          <ac:spMkLst>
            <pc:docMk/>
            <pc:sldMk cId="803065783" sldId="256"/>
            <ac:spMk id="77" creationId="{921DB988-49FC-4608-B0A2-E2F3A4019041}"/>
          </ac:spMkLst>
        </pc:spChg>
        <pc:spChg chg="add">
          <ac:chgData name="matteo abaterusso" userId="d6f34667950ee68a" providerId="LiveId" clId="{69A84849-8C3F-4E7A-9A9B-4849DE53F441}" dt="2022-01-30T11:34:25.334" v="2700" actId="26606"/>
          <ac:spMkLst>
            <pc:docMk/>
            <pc:sldMk cId="803065783" sldId="256"/>
            <ac:spMk id="89" creationId="{EC6EED90-307A-4AAC-97CD-CF1D49B822F4}"/>
          </ac:spMkLst>
        </pc:spChg>
        <pc:spChg chg="add del mod">
          <ac:chgData name="matteo abaterusso" userId="d6f34667950ee68a" providerId="LiveId" clId="{69A84849-8C3F-4E7A-9A9B-4849DE53F441}" dt="2022-01-30T11:43:29.086" v="2735" actId="21"/>
          <ac:spMkLst>
            <pc:docMk/>
            <pc:sldMk cId="803065783" sldId="256"/>
            <ac:spMk id="95" creationId="{F6F76525-7296-466D-930B-AC93E27D1445}"/>
          </ac:spMkLst>
        </pc:spChg>
        <pc:grpChg chg="add del">
          <ac:chgData name="matteo abaterusso" userId="d6f34667950ee68a" providerId="LiveId" clId="{69A84849-8C3F-4E7A-9A9B-4849DE53F441}" dt="2022-01-30T10:50:42.152" v="2472" actId="26606"/>
          <ac:grpSpMkLst>
            <pc:docMk/>
            <pc:sldMk cId="803065783" sldId="256"/>
            <ac:grpSpMk id="44" creationId="{2783379C-045E-4010-ABDC-A270A0AA1068}"/>
          </ac:grpSpMkLst>
        </pc:grpChg>
        <pc:grpChg chg="add del">
          <ac:chgData name="matteo abaterusso" userId="d6f34667950ee68a" providerId="LiveId" clId="{69A84849-8C3F-4E7A-9A9B-4849DE53F441}" dt="2022-01-30T10:50:42.152" v="2472" actId="26606"/>
          <ac:grpSpMkLst>
            <pc:docMk/>
            <pc:sldMk cId="803065783" sldId="256"/>
            <ac:grpSpMk id="49" creationId="{F5FDDF18-F156-4D2D-82C6-F55008E338B5}"/>
          </ac:grpSpMkLst>
        </pc:grpChg>
        <pc:grpChg chg="add del">
          <ac:chgData name="matteo abaterusso" userId="d6f34667950ee68a" providerId="LiveId" clId="{69A84849-8C3F-4E7A-9A9B-4849DE53F441}" dt="2022-01-30T11:23:48.321" v="2655" actId="26606"/>
          <ac:grpSpMkLst>
            <pc:docMk/>
            <pc:sldMk cId="803065783" sldId="256"/>
            <ac:grpSpMk id="66" creationId="{E9B930FD-8671-4C4C-ADCF-73AC1D0CD417}"/>
          </ac:grpSpMkLst>
        </pc:grpChg>
        <pc:grpChg chg="add del">
          <ac:chgData name="matteo abaterusso" userId="d6f34667950ee68a" providerId="LiveId" clId="{69A84849-8C3F-4E7A-9A9B-4849DE53F441}" dt="2022-01-30T11:23:48.321" v="2655" actId="26606"/>
          <ac:grpSpMkLst>
            <pc:docMk/>
            <pc:sldMk cId="803065783" sldId="256"/>
            <ac:grpSpMk id="74" creationId="{383C2651-AE0C-4AE4-8725-E2F9414FE219}"/>
          </ac:grpSpMkLst>
        </pc:grpChg>
        <pc:grpChg chg="add del">
          <ac:chgData name="matteo abaterusso" userId="d6f34667950ee68a" providerId="LiveId" clId="{69A84849-8C3F-4E7A-9A9B-4849DE53F441}" dt="2022-01-30T11:22:30.190" v="2649" actId="26606"/>
          <ac:grpSpMkLst>
            <pc:docMk/>
            <pc:sldMk cId="803065783" sldId="256"/>
            <ac:grpSpMk id="79" creationId="{E9B930FD-8671-4C4C-ADCF-73AC1D0CD417}"/>
          </ac:grpSpMkLst>
        </pc:grpChg>
        <pc:grpChg chg="add del">
          <ac:chgData name="matteo abaterusso" userId="d6f34667950ee68a" providerId="LiveId" clId="{69A84849-8C3F-4E7A-9A9B-4849DE53F441}" dt="2022-01-30T11:22:30.190" v="2649" actId="26606"/>
          <ac:grpSpMkLst>
            <pc:docMk/>
            <pc:sldMk cId="803065783" sldId="256"/>
            <ac:grpSpMk id="85" creationId="{383C2651-AE0C-4AE4-8725-E2F9414FE219}"/>
          </ac:grpSpMkLst>
        </pc:grpChg>
        <pc:picChg chg="add del mod">
          <ac:chgData name="matteo abaterusso" userId="d6f34667950ee68a" providerId="LiveId" clId="{69A84849-8C3F-4E7A-9A9B-4849DE53F441}" dt="2022-01-29T13:21:18.399" v="1342" actId="26606"/>
          <ac:picMkLst>
            <pc:docMk/>
            <pc:sldMk cId="803065783" sldId="256"/>
            <ac:picMk id="5" creationId="{AFD770CD-F84A-4BF6-AD02-41A33F9177E1}"/>
          </ac:picMkLst>
        </pc:picChg>
        <pc:picChg chg="add del mod">
          <ac:chgData name="matteo abaterusso" userId="d6f34667950ee68a" providerId="LiveId" clId="{69A84849-8C3F-4E7A-9A9B-4849DE53F441}" dt="2022-01-30T10:49:00.255" v="2449" actId="22"/>
          <ac:picMkLst>
            <pc:docMk/>
            <pc:sldMk cId="803065783" sldId="256"/>
            <ac:picMk id="5" creationId="{CF47FE03-8F15-4EFC-AD3D-AD73C229FB54}"/>
          </ac:picMkLst>
        </pc:picChg>
        <pc:picChg chg="add del mod ord">
          <ac:chgData name="matteo abaterusso" userId="d6f34667950ee68a" providerId="LiveId" clId="{69A84849-8C3F-4E7A-9A9B-4849DE53F441}" dt="2022-01-30T10:50:43.184" v="2473" actId="22"/>
          <ac:picMkLst>
            <pc:docMk/>
            <pc:sldMk cId="803065783" sldId="256"/>
            <ac:picMk id="7" creationId="{7BE6AD63-13D2-4B3F-8273-EB3D4BE6A525}"/>
          </ac:picMkLst>
        </pc:picChg>
        <pc:picChg chg="add del mod ord">
          <ac:chgData name="matteo abaterusso" userId="d6f34667950ee68a" providerId="LiveId" clId="{69A84849-8C3F-4E7A-9A9B-4849DE53F441}" dt="2022-01-30T11:19:59.763" v="2627" actId="478"/>
          <ac:picMkLst>
            <pc:docMk/>
            <pc:sldMk cId="803065783" sldId="256"/>
            <ac:picMk id="9" creationId="{D145F315-1361-4994-B24A-5B6DF382C64F}"/>
          </ac:picMkLst>
        </pc:picChg>
        <pc:picChg chg="add del mod">
          <ac:chgData name="matteo abaterusso" userId="d6f34667950ee68a" providerId="LiveId" clId="{69A84849-8C3F-4E7A-9A9B-4849DE53F441}" dt="2022-01-30T11:22:35.155" v="2651" actId="478"/>
          <ac:picMkLst>
            <pc:docMk/>
            <pc:sldMk cId="803065783" sldId="256"/>
            <ac:picMk id="58" creationId="{7F7460FC-4962-4857-8F32-2AABCD2D10A0}"/>
          </ac:picMkLst>
        </pc:picChg>
        <pc:picChg chg="add del mod">
          <ac:chgData name="matteo abaterusso" userId="d6f34667950ee68a" providerId="LiveId" clId="{69A84849-8C3F-4E7A-9A9B-4849DE53F441}" dt="2022-01-30T11:23:49.414" v="2656" actId="22"/>
          <ac:picMkLst>
            <pc:docMk/>
            <pc:sldMk cId="803065783" sldId="256"/>
            <ac:picMk id="60" creationId="{A036C6D3-BA3C-4FC1-BF6B-9E901DF62D79}"/>
          </ac:picMkLst>
        </pc:picChg>
        <pc:picChg chg="add mod">
          <ac:chgData name="matteo abaterusso" userId="d6f34667950ee68a" providerId="LiveId" clId="{69A84849-8C3F-4E7A-9A9B-4849DE53F441}" dt="2022-01-30T11:46:21.726" v="2767" actId="1076"/>
          <ac:picMkLst>
            <pc:docMk/>
            <pc:sldMk cId="803065783" sldId="256"/>
            <ac:picMk id="84" creationId="{E8DAC0B4-4A8C-4F88-9750-10D9947DF630}"/>
          </ac:picMkLst>
        </pc:picChg>
        <pc:inkChg chg="add del">
          <ac:chgData name="matteo abaterusso" userId="d6f34667950ee68a" providerId="LiveId" clId="{69A84849-8C3F-4E7A-9A9B-4849DE53F441}" dt="2022-01-30T11:15:35.780" v="2615" actId="9405"/>
          <ac:inkMkLst>
            <pc:docMk/>
            <pc:sldMk cId="803065783" sldId="256"/>
            <ac:inkMk id="11" creationId="{CABA4248-1C98-4511-95E7-491711DC9FB3}"/>
          </ac:inkMkLst>
        </pc:inkChg>
        <pc:inkChg chg="add del mod ord">
          <ac:chgData name="matteo abaterusso" userId="d6f34667950ee68a" providerId="LiveId" clId="{69A84849-8C3F-4E7A-9A9B-4849DE53F441}" dt="2022-01-30T11:25:27.764" v="2657" actId="478"/>
          <ac:inkMkLst>
            <pc:docMk/>
            <pc:sldMk cId="803065783" sldId="256"/>
            <ac:inkMk id="29" creationId="{72ECE2DC-70AD-4B9F-8498-5216597C0CCC}"/>
          </ac:inkMkLst>
        </pc:inkChg>
        <pc:inkChg chg="add del">
          <ac:chgData name="matteo abaterusso" userId="d6f34667950ee68a" providerId="LiveId" clId="{69A84849-8C3F-4E7A-9A9B-4849DE53F441}" dt="2022-01-30T11:19:48.268" v="2622" actId="9405"/>
          <ac:inkMkLst>
            <pc:docMk/>
            <pc:sldMk cId="803065783" sldId="256"/>
            <ac:inkMk id="37" creationId="{72B2B541-8DB2-4835-AFC6-AB10307DC087}"/>
          </ac:inkMkLst>
        </pc:inkChg>
        <pc:inkChg chg="add del">
          <ac:chgData name="matteo abaterusso" userId="d6f34667950ee68a" providerId="LiveId" clId="{69A84849-8C3F-4E7A-9A9B-4849DE53F441}" dt="2022-01-30T11:19:47.884" v="2621" actId="9405"/>
          <ac:inkMkLst>
            <pc:docMk/>
            <pc:sldMk cId="803065783" sldId="256"/>
            <ac:inkMk id="41" creationId="{E840D022-D5D3-43CB-8D05-DDD65EDEE739}"/>
          </ac:inkMkLst>
        </pc:inkChg>
        <pc:inkChg chg="add del">
          <ac:chgData name="matteo abaterusso" userId="d6f34667950ee68a" providerId="LiveId" clId="{69A84849-8C3F-4E7A-9A9B-4849DE53F441}" dt="2022-01-30T11:19:47.524" v="2620" actId="9405"/>
          <ac:inkMkLst>
            <pc:docMk/>
            <pc:sldMk cId="803065783" sldId="256"/>
            <ac:inkMk id="53" creationId="{E7F5668F-78C3-4732-82F1-DCA62EF1F186}"/>
          </ac:inkMkLst>
        </pc:inkChg>
        <pc:inkChg chg="add del">
          <ac:chgData name="matteo abaterusso" userId="d6f34667950ee68a" providerId="LiveId" clId="{69A84849-8C3F-4E7A-9A9B-4849DE53F441}" dt="2022-01-30T11:19:53.998" v="2626" actId="9405"/>
          <ac:inkMkLst>
            <pc:docMk/>
            <pc:sldMk cId="803065783" sldId="256"/>
            <ac:inkMk id="54" creationId="{B7212BDD-02AA-4B71-B9C4-F538B901A212}"/>
          </ac:inkMkLst>
        </pc:inkChg>
        <pc:inkChg chg="add del">
          <ac:chgData name="matteo abaterusso" userId="d6f34667950ee68a" providerId="LiveId" clId="{69A84849-8C3F-4E7A-9A9B-4849DE53F441}" dt="2022-01-30T11:19:53.135" v="2625" actId="9405"/>
          <ac:inkMkLst>
            <pc:docMk/>
            <pc:sldMk cId="803065783" sldId="256"/>
            <ac:inkMk id="55" creationId="{BCD8C3F8-8E1F-45D2-A7B2-9004B3895800}"/>
          </ac:inkMkLst>
        </pc:inkChg>
        <pc:cxnChg chg="add del">
          <ac:chgData name="matteo abaterusso" userId="d6f34667950ee68a" providerId="LiveId" clId="{69A84849-8C3F-4E7A-9A9B-4849DE53F441}" dt="2022-01-30T11:37:07.292" v="2714" actId="11529"/>
          <ac:cxnSpMkLst>
            <pc:docMk/>
            <pc:sldMk cId="803065783" sldId="256"/>
            <ac:cxnSpMk id="91" creationId="{77CA4B39-C5EC-48F6-80A0-91237BD29C3C}"/>
          </ac:cxnSpMkLst>
        </pc:cxnChg>
        <pc:cxnChg chg="add del mod">
          <ac:chgData name="matteo abaterusso" userId="d6f34667950ee68a" providerId="LiveId" clId="{69A84849-8C3F-4E7A-9A9B-4849DE53F441}" dt="2022-01-30T11:46:09.050" v="2761" actId="14100"/>
          <ac:cxnSpMkLst>
            <pc:docMk/>
            <pc:sldMk cId="803065783" sldId="256"/>
            <ac:cxnSpMk id="93" creationId="{61228B7F-18E2-40CC-A9F7-24068B7381D8}"/>
          </ac:cxnSpMkLst>
        </pc:cxnChg>
      </pc:sldChg>
      <pc:sldChg chg="addSp delSp modSp mod">
        <pc:chgData name="matteo abaterusso" userId="d6f34667950ee68a" providerId="LiveId" clId="{69A84849-8C3F-4E7A-9A9B-4849DE53F441}" dt="2022-01-30T11:43:35.182" v="2737" actId="1076"/>
        <pc:sldMkLst>
          <pc:docMk/>
          <pc:sldMk cId="1673405979" sldId="257"/>
        </pc:sldMkLst>
        <pc:spChg chg="mod">
          <ac:chgData name="matteo abaterusso" userId="d6f34667950ee68a" providerId="LiveId" clId="{69A84849-8C3F-4E7A-9A9B-4849DE53F441}" dt="2022-01-30T10:56:47.440" v="2504" actId="113"/>
          <ac:spMkLst>
            <pc:docMk/>
            <pc:sldMk cId="1673405979" sldId="257"/>
            <ac:spMk id="2" creationId="{6B155684-2024-466C-94C8-C815EABFDA75}"/>
          </ac:spMkLst>
        </pc:spChg>
        <pc:spChg chg="mod">
          <ac:chgData name="matteo abaterusso" userId="d6f34667950ee68a" providerId="LiveId" clId="{69A84849-8C3F-4E7A-9A9B-4849DE53F441}" dt="2022-01-30T11:01:47.283" v="2525" actId="948"/>
          <ac:spMkLst>
            <pc:docMk/>
            <pc:sldMk cId="1673405979" sldId="257"/>
            <ac:spMk id="3" creationId="{DDDEA166-5A0B-4248-B6B2-6721FBBE2A15}"/>
          </ac:spMkLst>
        </pc:spChg>
        <pc:spChg chg="mod">
          <ac:chgData name="matteo abaterusso" userId="d6f34667950ee68a" providerId="LiveId" clId="{69A84849-8C3F-4E7A-9A9B-4849DE53F441}" dt="2022-01-30T11:22:02.452" v="2637" actId="26606"/>
          <ac:spMkLst>
            <pc:docMk/>
            <pc:sldMk cId="1673405979" sldId="257"/>
            <ac:spMk id="5" creationId="{51050DFC-196A-4276-B1F7-2EAA3A36D41B}"/>
          </ac:spMkLst>
        </pc:spChg>
        <pc:spChg chg="add del mod">
          <ac:chgData name="matteo abaterusso" userId="d6f34667950ee68a" providerId="LiveId" clId="{69A84849-8C3F-4E7A-9A9B-4849DE53F441}" dt="2022-01-30T11:22:02.452" v="2637" actId="26606"/>
          <ac:spMkLst>
            <pc:docMk/>
            <pc:sldMk cId="1673405979" sldId="257"/>
            <ac:spMk id="6" creationId="{F0C0A9AB-881D-44B9-8300-7C456CC699F6}"/>
          </ac:spMkLst>
        </pc:spChg>
        <pc:spChg chg="add mod">
          <ac:chgData name="matteo abaterusso" userId="d6f34667950ee68a" providerId="LiveId" clId="{69A84849-8C3F-4E7A-9A9B-4849DE53F441}" dt="2022-01-30T11:43:35.182" v="2737" actId="1076"/>
          <ac:spMkLst>
            <pc:docMk/>
            <pc:sldMk cId="1673405979" sldId="257"/>
            <ac:spMk id="9" creationId="{959A22DC-0519-482B-8D43-E6C8196625E2}"/>
          </ac:spMkLst>
        </pc:spChg>
        <pc:graphicFrameChg chg="add del">
          <ac:chgData name="matteo abaterusso" userId="d6f34667950ee68a" providerId="LiveId" clId="{69A84849-8C3F-4E7A-9A9B-4849DE53F441}" dt="2022-01-30T11:21:56.487" v="2635" actId="26606"/>
          <ac:graphicFrameMkLst>
            <pc:docMk/>
            <pc:sldMk cId="1673405979" sldId="257"/>
            <ac:graphicFrameMk id="10" creationId="{25027A8C-9740-484A-B011-E2970C9FFCC9}"/>
          </ac:graphicFrameMkLst>
        </pc:graphicFrameChg>
        <pc:graphicFrameChg chg="add del">
          <ac:chgData name="matteo abaterusso" userId="d6f34667950ee68a" providerId="LiveId" clId="{69A84849-8C3F-4E7A-9A9B-4849DE53F441}" dt="2022-01-30T11:22:02.452" v="2637" actId="26606"/>
          <ac:graphicFrameMkLst>
            <pc:docMk/>
            <pc:sldMk cId="1673405979" sldId="257"/>
            <ac:graphicFrameMk id="12" creationId="{E25C35B6-F94B-42D7-A9C8-F5531A7F033D}"/>
          </ac:graphicFrameMkLst>
        </pc:graphicFrameChg>
        <pc:picChg chg="mod">
          <ac:chgData name="matteo abaterusso" userId="d6f34667950ee68a" providerId="LiveId" clId="{69A84849-8C3F-4E7A-9A9B-4849DE53F441}" dt="2022-01-30T11:03:13.418" v="2535" actId="1076"/>
          <ac:picMkLst>
            <pc:docMk/>
            <pc:sldMk cId="1673405979" sldId="257"/>
            <ac:picMk id="8" creationId="{E3113BFF-2A7A-437B-8575-798DDEDCBCDB}"/>
          </ac:picMkLst>
        </pc:picChg>
      </pc:sldChg>
      <pc:sldChg chg="addSp modSp mod">
        <pc:chgData name="matteo abaterusso" userId="d6f34667950ee68a" providerId="LiveId" clId="{69A84849-8C3F-4E7A-9A9B-4849DE53F441}" dt="2022-01-30T11:43:38.704" v="2738"/>
        <pc:sldMkLst>
          <pc:docMk/>
          <pc:sldMk cId="1286246837" sldId="258"/>
        </pc:sldMkLst>
        <pc:spChg chg="mod">
          <ac:chgData name="matteo abaterusso" userId="d6f34667950ee68a" providerId="LiveId" clId="{69A84849-8C3F-4E7A-9A9B-4849DE53F441}" dt="2022-01-30T11:05:51.005" v="2536" actId="113"/>
          <ac:spMkLst>
            <pc:docMk/>
            <pc:sldMk cId="1286246837" sldId="258"/>
            <ac:spMk id="2" creationId="{8FF0648E-E404-4718-9361-B45A55122157}"/>
          </ac:spMkLst>
        </pc:spChg>
        <pc:spChg chg="add mod">
          <ac:chgData name="matteo abaterusso" userId="d6f34667950ee68a" providerId="LiveId" clId="{69A84849-8C3F-4E7A-9A9B-4849DE53F441}" dt="2022-01-30T11:07:23.348" v="2553" actId="20577"/>
          <ac:spMkLst>
            <pc:docMk/>
            <pc:sldMk cId="1286246837" sldId="258"/>
            <ac:spMk id="3" creationId="{9E2D1D9F-5EB4-42B0-90ED-F154F30665A2}"/>
          </ac:spMkLst>
        </pc:spChg>
        <pc:spChg chg="add mod">
          <ac:chgData name="matteo abaterusso" userId="d6f34667950ee68a" providerId="LiveId" clId="{69A84849-8C3F-4E7A-9A9B-4849DE53F441}" dt="2022-01-30T11:43:38.704" v="2738"/>
          <ac:spMkLst>
            <pc:docMk/>
            <pc:sldMk cId="1286246837" sldId="258"/>
            <ac:spMk id="9" creationId="{0521F18D-857A-446E-B127-9BC6F2CF59F2}"/>
          </ac:spMkLst>
        </pc:spChg>
        <pc:spChg chg="mod">
          <ac:chgData name="matteo abaterusso" userId="d6f34667950ee68a" providerId="LiveId" clId="{69A84849-8C3F-4E7A-9A9B-4849DE53F441}" dt="2022-01-30T11:06:50.598" v="2543" actId="20577"/>
          <ac:spMkLst>
            <pc:docMk/>
            <pc:sldMk cId="1286246837" sldId="258"/>
            <ac:spMk id="13" creationId="{98B0504C-1E57-49BE-BDFD-9CB7A78820C9}"/>
          </ac:spMkLst>
        </pc:spChg>
        <pc:spChg chg="mod">
          <ac:chgData name="matteo abaterusso" userId="d6f34667950ee68a" providerId="LiveId" clId="{69A84849-8C3F-4E7A-9A9B-4849DE53F441}" dt="2022-01-30T11:07:10.064" v="2551" actId="20577"/>
          <ac:spMkLst>
            <pc:docMk/>
            <pc:sldMk cId="1286246837" sldId="258"/>
            <ac:spMk id="14" creationId="{88A9BE82-8EA3-456B-B863-3ECCE1C2AE38}"/>
          </ac:spMkLst>
        </pc:spChg>
        <pc:spChg chg="mod">
          <ac:chgData name="matteo abaterusso" userId="d6f34667950ee68a" providerId="LiveId" clId="{69A84849-8C3F-4E7A-9A9B-4849DE53F441}" dt="2022-01-30T11:07:17.347" v="2552" actId="14100"/>
          <ac:spMkLst>
            <pc:docMk/>
            <pc:sldMk cId="1286246837" sldId="258"/>
            <ac:spMk id="15" creationId="{B37C13B1-071A-4485-AC84-03955B15D1AA}"/>
          </ac:spMkLst>
        </pc:spChg>
        <pc:picChg chg="mod">
          <ac:chgData name="matteo abaterusso" userId="d6f34667950ee68a" providerId="LiveId" clId="{69A84849-8C3F-4E7A-9A9B-4849DE53F441}" dt="2022-01-30T11:33:20.379" v="2698" actId="14100"/>
          <ac:picMkLst>
            <pc:docMk/>
            <pc:sldMk cId="1286246837" sldId="258"/>
            <ac:picMk id="5" creationId="{868EF872-F0FA-4E2B-BB83-CE6675CC2C7D}"/>
          </ac:picMkLst>
        </pc:picChg>
        <pc:picChg chg="mod">
          <ac:chgData name="matteo abaterusso" userId="d6f34667950ee68a" providerId="LiveId" clId="{69A84849-8C3F-4E7A-9A9B-4849DE53F441}" dt="2022-01-30T11:33:07.147" v="2697" actId="14100"/>
          <ac:picMkLst>
            <pc:docMk/>
            <pc:sldMk cId="1286246837" sldId="258"/>
            <ac:picMk id="12" creationId="{1D0EE1E7-213E-4684-89C2-85AD0D777AAF}"/>
          </ac:picMkLst>
        </pc:picChg>
      </pc:sldChg>
      <pc:sldChg chg="addSp delSp modSp mod">
        <pc:chgData name="matteo abaterusso" userId="d6f34667950ee68a" providerId="LiveId" clId="{69A84849-8C3F-4E7A-9A9B-4849DE53F441}" dt="2022-02-01T16:11:16.964" v="2891" actId="1076"/>
        <pc:sldMkLst>
          <pc:docMk/>
          <pc:sldMk cId="985929654" sldId="259"/>
        </pc:sldMkLst>
        <pc:spChg chg="add del mod">
          <ac:chgData name="matteo abaterusso" userId="d6f34667950ee68a" providerId="LiveId" clId="{69A84849-8C3F-4E7A-9A9B-4849DE53F441}" dt="2022-02-01T16:05:08.102" v="2828" actId="478"/>
          <ac:spMkLst>
            <pc:docMk/>
            <pc:sldMk cId="985929654" sldId="259"/>
            <ac:spMk id="2" creationId="{6DEB0D6A-8BA2-4117-B551-8503DE357B5B}"/>
          </ac:spMkLst>
        </pc:spChg>
        <pc:spChg chg="mod">
          <ac:chgData name="matteo abaterusso" userId="d6f34667950ee68a" providerId="LiveId" clId="{69A84849-8C3F-4E7A-9A9B-4849DE53F441}" dt="2022-01-30T11:07:31.155" v="2554" actId="113"/>
          <ac:spMkLst>
            <pc:docMk/>
            <pc:sldMk cId="985929654" sldId="259"/>
            <ac:spMk id="4" creationId="{4E670BBD-8C9B-4F4F-A626-2593A7FEDDA5}"/>
          </ac:spMkLst>
        </pc:spChg>
        <pc:spChg chg="del">
          <ac:chgData name="matteo abaterusso" userId="d6f34667950ee68a" providerId="LiveId" clId="{69A84849-8C3F-4E7A-9A9B-4849DE53F441}" dt="2022-01-29T12:20:12.342" v="466" actId="478"/>
          <ac:spMkLst>
            <pc:docMk/>
            <pc:sldMk cId="985929654" sldId="259"/>
            <ac:spMk id="5" creationId="{C0F3FA68-9612-4F8C-B8EA-C8063EC17891}"/>
          </ac:spMkLst>
        </pc:spChg>
        <pc:spChg chg="add mod">
          <ac:chgData name="matteo abaterusso" userId="d6f34667950ee68a" providerId="LiveId" clId="{69A84849-8C3F-4E7A-9A9B-4849DE53F441}" dt="2022-01-30T11:43:41.039" v="2739"/>
          <ac:spMkLst>
            <pc:docMk/>
            <pc:sldMk cId="985929654" sldId="259"/>
            <ac:spMk id="10" creationId="{214F791D-334A-403B-9192-C3B96FA83F28}"/>
          </ac:spMkLst>
        </pc:spChg>
        <pc:spChg chg="add mod">
          <ac:chgData name="matteo abaterusso" userId="d6f34667950ee68a" providerId="LiveId" clId="{69A84849-8C3F-4E7A-9A9B-4849DE53F441}" dt="2022-02-01T16:05:14.127" v="2830" actId="1076"/>
          <ac:spMkLst>
            <pc:docMk/>
            <pc:sldMk cId="985929654" sldId="259"/>
            <ac:spMk id="12" creationId="{718CE6BC-C805-4335-ABB3-B8C1084A7647}"/>
          </ac:spMkLst>
        </pc:spChg>
        <pc:spChg chg="add mod">
          <ac:chgData name="matteo abaterusso" userId="d6f34667950ee68a" providerId="LiveId" clId="{69A84849-8C3F-4E7A-9A9B-4849DE53F441}" dt="2022-01-30T11:07:35.332" v="2556" actId="20577"/>
          <ac:spMkLst>
            <pc:docMk/>
            <pc:sldMk cId="985929654" sldId="259"/>
            <ac:spMk id="14" creationId="{E52AC14A-1829-4555-9FA2-D4BEED8328CA}"/>
          </ac:spMkLst>
        </pc:spChg>
        <pc:spChg chg="add mod">
          <ac:chgData name="matteo abaterusso" userId="d6f34667950ee68a" providerId="LiveId" clId="{69A84849-8C3F-4E7A-9A9B-4849DE53F441}" dt="2022-02-01T16:11:16.964" v="2891" actId="1076"/>
          <ac:spMkLst>
            <pc:docMk/>
            <pc:sldMk cId="985929654" sldId="259"/>
            <ac:spMk id="15" creationId="{893BDB79-08AC-4287-B84F-1643CAB3815D}"/>
          </ac:spMkLst>
        </pc:spChg>
        <pc:picChg chg="add mod">
          <ac:chgData name="matteo abaterusso" userId="d6f34667950ee68a" providerId="LiveId" clId="{69A84849-8C3F-4E7A-9A9B-4849DE53F441}" dt="2022-01-30T11:47:56.508" v="2774" actId="1076"/>
          <ac:picMkLst>
            <pc:docMk/>
            <pc:sldMk cId="985929654" sldId="259"/>
            <ac:picMk id="3" creationId="{CB293A2D-2096-4ED3-8945-88D8DDA55F12}"/>
          </ac:picMkLst>
        </pc:picChg>
        <pc:picChg chg="add mod">
          <ac:chgData name="matteo abaterusso" userId="d6f34667950ee68a" providerId="LiveId" clId="{69A84849-8C3F-4E7A-9A9B-4849DE53F441}" dt="2022-01-30T11:48:13.733" v="2776" actId="1076"/>
          <ac:picMkLst>
            <pc:docMk/>
            <pc:sldMk cId="985929654" sldId="259"/>
            <ac:picMk id="7" creationId="{FCFDFB78-1BCA-402B-8544-9378E998035A}"/>
          </ac:picMkLst>
        </pc:picChg>
        <pc:picChg chg="add mod ord">
          <ac:chgData name="matteo abaterusso" userId="d6f34667950ee68a" providerId="LiveId" clId="{69A84849-8C3F-4E7A-9A9B-4849DE53F441}" dt="2022-01-30T11:47:38.064" v="2770" actId="1076"/>
          <ac:picMkLst>
            <pc:docMk/>
            <pc:sldMk cId="985929654" sldId="259"/>
            <ac:picMk id="9" creationId="{F7DDEB4F-231B-4A0B-8CD7-0434C15A5555}"/>
          </ac:picMkLst>
        </pc:picChg>
        <pc:picChg chg="add mod">
          <ac:chgData name="matteo abaterusso" userId="d6f34667950ee68a" providerId="LiveId" clId="{69A84849-8C3F-4E7A-9A9B-4849DE53F441}" dt="2022-01-30T11:48:02.983" v="2775" actId="1076"/>
          <ac:picMkLst>
            <pc:docMk/>
            <pc:sldMk cId="985929654" sldId="259"/>
            <ac:picMk id="11" creationId="{F9155FAC-735A-47F8-9EFD-9A1874F30CBC}"/>
          </ac:picMkLst>
        </pc:picChg>
        <pc:picChg chg="add mod ord">
          <ac:chgData name="matteo abaterusso" userId="d6f34667950ee68a" providerId="LiveId" clId="{69A84849-8C3F-4E7A-9A9B-4849DE53F441}" dt="2022-01-30T11:48:17.722" v="2777" actId="1076"/>
          <ac:picMkLst>
            <pc:docMk/>
            <pc:sldMk cId="985929654" sldId="259"/>
            <ac:picMk id="13" creationId="{818A7B3D-F6F8-48EF-9DA0-8A22A8E83D92}"/>
          </ac:picMkLst>
        </pc:picChg>
        <pc:cxnChg chg="add mod">
          <ac:chgData name="matteo abaterusso" userId="d6f34667950ee68a" providerId="LiveId" clId="{69A84849-8C3F-4E7A-9A9B-4849DE53F441}" dt="2022-02-01T16:05:14.127" v="2830" actId="1076"/>
          <ac:cxnSpMkLst>
            <pc:docMk/>
            <pc:sldMk cId="985929654" sldId="259"/>
            <ac:cxnSpMk id="16" creationId="{110DB61F-EC6E-4C9B-A642-54595A6C0E16}"/>
          </ac:cxnSpMkLst>
        </pc:cxnChg>
      </pc:sldChg>
      <pc:sldChg chg="addSp modSp del mod">
        <pc:chgData name="matteo abaterusso" userId="d6f34667950ee68a" providerId="LiveId" clId="{69A84849-8C3F-4E7A-9A9B-4849DE53F441}" dt="2022-01-29T12:28:08.420" v="588" actId="47"/>
        <pc:sldMkLst>
          <pc:docMk/>
          <pc:sldMk cId="1581056633" sldId="260"/>
        </pc:sldMkLst>
        <pc:spChg chg="mod">
          <ac:chgData name="matteo abaterusso" userId="d6f34667950ee68a" providerId="LiveId" clId="{69A84849-8C3F-4E7A-9A9B-4849DE53F441}" dt="2022-01-29T12:27:50.356" v="585" actId="20577"/>
          <ac:spMkLst>
            <pc:docMk/>
            <pc:sldMk cId="1581056633" sldId="260"/>
            <ac:spMk id="2" creationId="{30C9A8A5-E189-4578-983F-8679F64E765B}"/>
          </ac:spMkLst>
        </pc:spChg>
        <pc:spChg chg="add mod">
          <ac:chgData name="matteo abaterusso" userId="d6f34667950ee68a" providerId="LiveId" clId="{69A84849-8C3F-4E7A-9A9B-4849DE53F441}" dt="2022-01-29T12:27:56.363" v="586" actId="1076"/>
          <ac:spMkLst>
            <pc:docMk/>
            <pc:sldMk cId="1581056633" sldId="260"/>
            <ac:spMk id="4" creationId="{4F7F7C1D-FAC3-4B3D-ADF2-43DEF6EA1A54}"/>
          </ac:spMkLst>
        </pc:spChg>
      </pc:sldChg>
      <pc:sldChg chg="del">
        <pc:chgData name="matteo abaterusso" userId="d6f34667950ee68a" providerId="LiveId" clId="{69A84849-8C3F-4E7A-9A9B-4849DE53F441}" dt="2022-01-29T12:41:37.064" v="812" actId="2696"/>
        <pc:sldMkLst>
          <pc:docMk/>
          <pc:sldMk cId="4093174052" sldId="261"/>
        </pc:sldMkLst>
      </pc:sldChg>
      <pc:sldChg chg="del">
        <pc:chgData name="matteo abaterusso" userId="d6f34667950ee68a" providerId="LiveId" clId="{69A84849-8C3F-4E7A-9A9B-4849DE53F441}" dt="2022-01-29T12:51:40.618" v="910" actId="2696"/>
        <pc:sldMkLst>
          <pc:docMk/>
          <pc:sldMk cId="3438945652" sldId="262"/>
        </pc:sldMkLst>
      </pc:sldChg>
      <pc:sldChg chg="del">
        <pc:chgData name="matteo abaterusso" userId="d6f34667950ee68a" providerId="LiveId" clId="{69A84849-8C3F-4E7A-9A9B-4849DE53F441}" dt="2022-01-29T12:59:11.385" v="986" actId="47"/>
        <pc:sldMkLst>
          <pc:docMk/>
          <pc:sldMk cId="4001314223" sldId="263"/>
        </pc:sldMkLst>
      </pc:sldChg>
      <pc:sldChg chg="del">
        <pc:chgData name="matteo abaterusso" userId="d6f34667950ee68a" providerId="LiveId" clId="{69A84849-8C3F-4E7A-9A9B-4849DE53F441}" dt="2022-01-29T13:11:56.276" v="1138" actId="47"/>
        <pc:sldMkLst>
          <pc:docMk/>
          <pc:sldMk cId="893543560" sldId="264"/>
        </pc:sldMkLst>
      </pc:sldChg>
      <pc:sldChg chg="addSp modSp mod">
        <pc:chgData name="matteo abaterusso" userId="d6f34667950ee68a" providerId="LiveId" clId="{69A84849-8C3F-4E7A-9A9B-4849DE53F441}" dt="2022-01-30T11:43:51.784" v="2745"/>
        <pc:sldMkLst>
          <pc:docMk/>
          <pc:sldMk cId="726571025" sldId="265"/>
        </pc:sldMkLst>
        <pc:spChg chg="mod">
          <ac:chgData name="matteo abaterusso" userId="d6f34667950ee68a" providerId="LiveId" clId="{69A84849-8C3F-4E7A-9A9B-4849DE53F441}" dt="2022-01-30T11:08:36.277" v="2573" actId="113"/>
          <ac:spMkLst>
            <pc:docMk/>
            <pc:sldMk cId="726571025" sldId="265"/>
            <ac:spMk id="2" creationId="{9DB7580C-DFE2-4EA5-A756-20C3192059B2}"/>
          </ac:spMkLst>
        </pc:spChg>
        <pc:spChg chg="add mod">
          <ac:chgData name="matteo abaterusso" userId="d6f34667950ee68a" providerId="LiveId" clId="{69A84849-8C3F-4E7A-9A9B-4849DE53F441}" dt="2022-01-30T11:27:11.661" v="2665" actId="1076"/>
          <ac:spMkLst>
            <pc:docMk/>
            <pc:sldMk cId="726571025" sldId="265"/>
            <ac:spMk id="3" creationId="{B3B1FA0C-9FE9-483C-BE40-A2CDABC99C87}"/>
          </ac:spMkLst>
        </pc:spChg>
        <pc:spChg chg="add mod">
          <ac:chgData name="matteo abaterusso" userId="d6f34667950ee68a" providerId="LiveId" clId="{69A84849-8C3F-4E7A-9A9B-4849DE53F441}" dt="2022-01-30T11:27:17.571" v="2666" actId="1076"/>
          <ac:spMkLst>
            <pc:docMk/>
            <pc:sldMk cId="726571025" sldId="265"/>
            <ac:spMk id="8" creationId="{87522CBA-50C8-4791-B517-6FE42ED8CB46}"/>
          </ac:spMkLst>
        </pc:spChg>
        <pc:spChg chg="add mod">
          <ac:chgData name="matteo abaterusso" userId="d6f34667950ee68a" providerId="LiveId" clId="{69A84849-8C3F-4E7A-9A9B-4849DE53F441}" dt="2022-01-30T11:43:51.784" v="2745"/>
          <ac:spMkLst>
            <pc:docMk/>
            <pc:sldMk cId="726571025" sldId="265"/>
            <ac:spMk id="10" creationId="{2D2632EF-A1ED-4DB9-B2BA-287C0B55F342}"/>
          </ac:spMkLst>
        </pc:spChg>
        <pc:picChg chg="mod">
          <ac:chgData name="matteo abaterusso" userId="d6f34667950ee68a" providerId="LiveId" clId="{69A84849-8C3F-4E7A-9A9B-4849DE53F441}" dt="2022-01-30T11:31:58.981" v="2694" actId="1076"/>
          <ac:picMkLst>
            <pc:docMk/>
            <pc:sldMk cId="726571025" sldId="265"/>
            <ac:picMk id="5" creationId="{5A866991-C442-4401-B845-A83593EE0A01}"/>
          </ac:picMkLst>
        </pc:picChg>
        <pc:picChg chg="mod">
          <ac:chgData name="matteo abaterusso" userId="d6f34667950ee68a" providerId="LiveId" clId="{69A84849-8C3F-4E7A-9A9B-4849DE53F441}" dt="2022-01-29T12:13:26.378" v="327" actId="1076"/>
          <ac:picMkLst>
            <pc:docMk/>
            <pc:sldMk cId="726571025" sldId="265"/>
            <ac:picMk id="7" creationId="{37EB8365-DE43-488A-ABFD-7B8124EA425C}"/>
          </ac:picMkLst>
        </pc:picChg>
        <pc:picChg chg="mod">
          <ac:chgData name="matteo abaterusso" userId="d6f34667950ee68a" providerId="LiveId" clId="{69A84849-8C3F-4E7A-9A9B-4849DE53F441}" dt="2022-01-30T11:27:26.048" v="2667" actId="14100"/>
          <ac:picMkLst>
            <pc:docMk/>
            <pc:sldMk cId="726571025" sldId="265"/>
            <ac:picMk id="9" creationId="{A097F0E1-304B-4D5F-A52E-EA845430AA41}"/>
          </ac:picMkLst>
        </pc:picChg>
      </pc:sldChg>
      <pc:sldChg chg="add del">
        <pc:chgData name="matteo abaterusso" userId="d6f34667950ee68a" providerId="LiveId" clId="{69A84849-8C3F-4E7A-9A9B-4849DE53F441}" dt="2022-01-29T12:34:02.340" v="708" actId="2696"/>
        <pc:sldMkLst>
          <pc:docMk/>
          <pc:sldMk cId="2279969055" sldId="266"/>
        </pc:sldMkLst>
      </pc:sldChg>
      <pc:sldChg chg="modSp add del mod">
        <pc:chgData name="matteo abaterusso" userId="d6f34667950ee68a" providerId="LiveId" clId="{69A84849-8C3F-4E7A-9A9B-4849DE53F441}" dt="2022-01-29T12:30:05.756" v="620" actId="47"/>
        <pc:sldMkLst>
          <pc:docMk/>
          <pc:sldMk cId="2800358889" sldId="266"/>
        </pc:sldMkLst>
        <pc:spChg chg="mod">
          <ac:chgData name="matteo abaterusso" userId="d6f34667950ee68a" providerId="LiveId" clId="{69A84849-8C3F-4E7A-9A9B-4849DE53F441}" dt="2022-01-29T12:28:24.396" v="594" actId="20577"/>
          <ac:spMkLst>
            <pc:docMk/>
            <pc:sldMk cId="2800358889" sldId="266"/>
            <ac:spMk id="14" creationId="{E52AC14A-1829-4555-9FA2-D4BEED8328CA}"/>
          </ac:spMkLst>
        </pc:spChg>
      </pc:sldChg>
      <pc:sldChg chg="add del">
        <pc:chgData name="matteo abaterusso" userId="d6f34667950ee68a" providerId="LiveId" clId="{69A84849-8C3F-4E7A-9A9B-4849DE53F441}" dt="2022-01-29T12:35:23.072" v="740" actId="2696"/>
        <pc:sldMkLst>
          <pc:docMk/>
          <pc:sldMk cId="3824254793" sldId="266"/>
        </pc:sldMkLst>
      </pc:sldChg>
      <pc:sldChg chg="addSp delSp modSp add mod">
        <pc:chgData name="matteo abaterusso" userId="d6f34667950ee68a" providerId="LiveId" clId="{69A84849-8C3F-4E7A-9A9B-4849DE53F441}" dt="2022-02-01T16:11:10.923" v="2890" actId="1076"/>
        <pc:sldMkLst>
          <pc:docMk/>
          <pc:sldMk cId="586250436" sldId="267"/>
        </pc:sldMkLst>
        <pc:spChg chg="mod">
          <ac:chgData name="matteo abaterusso" userId="d6f34667950ee68a" providerId="LiveId" clId="{69A84849-8C3F-4E7A-9A9B-4849DE53F441}" dt="2022-01-30T11:07:42.233" v="2557" actId="113"/>
          <ac:spMkLst>
            <pc:docMk/>
            <pc:sldMk cId="586250436" sldId="267"/>
            <ac:spMk id="4" creationId="{4E670BBD-8C9B-4F4F-A626-2593A7FEDDA5}"/>
          </ac:spMkLst>
        </pc:spChg>
        <pc:spChg chg="add mod">
          <ac:chgData name="matteo abaterusso" userId="d6f34667950ee68a" providerId="LiveId" clId="{69A84849-8C3F-4E7A-9A9B-4849DE53F441}" dt="2022-01-30T11:43:42.912" v="2740"/>
          <ac:spMkLst>
            <pc:docMk/>
            <pc:sldMk cId="586250436" sldId="267"/>
            <ac:spMk id="11" creationId="{8479BD74-88EB-44FF-83F7-00E3D2BE5C75}"/>
          </ac:spMkLst>
        </pc:spChg>
        <pc:spChg chg="add mod">
          <ac:chgData name="matteo abaterusso" userId="d6f34667950ee68a" providerId="LiveId" clId="{69A84849-8C3F-4E7A-9A9B-4849DE53F441}" dt="2022-02-01T16:04:53.460" v="2826" actId="1076"/>
          <ac:spMkLst>
            <pc:docMk/>
            <pc:sldMk cId="586250436" sldId="267"/>
            <ac:spMk id="12" creationId="{CB303B52-40A3-4A95-93A1-EEE58FE87E20}"/>
          </ac:spMkLst>
        </pc:spChg>
        <pc:spChg chg="mod">
          <ac:chgData name="matteo abaterusso" userId="d6f34667950ee68a" providerId="LiveId" clId="{69A84849-8C3F-4E7A-9A9B-4849DE53F441}" dt="2022-01-30T11:07:46.500" v="2559" actId="20577"/>
          <ac:spMkLst>
            <pc:docMk/>
            <pc:sldMk cId="586250436" sldId="267"/>
            <ac:spMk id="14" creationId="{E52AC14A-1829-4555-9FA2-D4BEED8328CA}"/>
          </ac:spMkLst>
        </pc:spChg>
        <pc:spChg chg="mod">
          <ac:chgData name="matteo abaterusso" userId="d6f34667950ee68a" providerId="LiveId" clId="{69A84849-8C3F-4E7A-9A9B-4849DE53F441}" dt="2022-02-01T16:11:10.923" v="2890" actId="1076"/>
          <ac:spMkLst>
            <pc:docMk/>
            <pc:sldMk cId="586250436" sldId="267"/>
            <ac:spMk id="15" creationId="{893BDB79-08AC-4287-B84F-1643CAB3815D}"/>
          </ac:spMkLst>
        </pc:spChg>
        <pc:picChg chg="add mod">
          <ac:chgData name="matteo abaterusso" userId="d6f34667950ee68a" providerId="LiveId" clId="{69A84849-8C3F-4E7A-9A9B-4849DE53F441}" dt="2022-02-01T14:24:53.935" v="2787" actId="1076"/>
          <ac:picMkLst>
            <pc:docMk/>
            <pc:sldMk cId="586250436" sldId="267"/>
            <ac:picMk id="3" creationId="{3A9F656E-EBF4-4C6D-8A40-849A50576D65}"/>
          </ac:picMkLst>
        </pc:picChg>
        <pc:picChg chg="del">
          <ac:chgData name="matteo abaterusso" userId="d6f34667950ee68a" providerId="LiveId" clId="{69A84849-8C3F-4E7A-9A9B-4849DE53F441}" dt="2022-01-29T12:35:57.020" v="754" actId="478"/>
          <ac:picMkLst>
            <pc:docMk/>
            <pc:sldMk cId="586250436" sldId="267"/>
            <ac:picMk id="3" creationId="{CB293A2D-2096-4ED3-8945-88D8DDA55F12}"/>
          </ac:picMkLst>
        </pc:picChg>
        <pc:picChg chg="add del mod">
          <ac:chgData name="matteo abaterusso" userId="d6f34667950ee68a" providerId="LiveId" clId="{69A84849-8C3F-4E7A-9A9B-4849DE53F441}" dt="2022-02-01T14:24:39.929" v="2783" actId="478"/>
          <ac:picMkLst>
            <pc:docMk/>
            <pc:sldMk cId="586250436" sldId="267"/>
            <ac:picMk id="5" creationId="{8CD6C123-DA35-4B8B-AA33-4632B8F1D8D6}"/>
          </ac:picMkLst>
        </pc:picChg>
        <pc:picChg chg="del">
          <ac:chgData name="matteo abaterusso" userId="d6f34667950ee68a" providerId="LiveId" clId="{69A84849-8C3F-4E7A-9A9B-4849DE53F441}" dt="2022-01-29T12:35:57.404" v="755" actId="478"/>
          <ac:picMkLst>
            <pc:docMk/>
            <pc:sldMk cId="586250436" sldId="267"/>
            <ac:picMk id="7" creationId="{FCFDFB78-1BCA-402B-8544-9378E998035A}"/>
          </ac:picMkLst>
        </pc:picChg>
        <pc:picChg chg="add mod">
          <ac:chgData name="matteo abaterusso" userId="d6f34667950ee68a" providerId="LiveId" clId="{69A84849-8C3F-4E7A-9A9B-4849DE53F441}" dt="2022-01-29T12:39:50.316" v="808" actId="1076"/>
          <ac:picMkLst>
            <pc:docMk/>
            <pc:sldMk cId="586250436" sldId="267"/>
            <ac:picMk id="8" creationId="{0AAFF860-AD36-4F06-A4AA-E53DD1D2DEFE}"/>
          </ac:picMkLst>
        </pc:picChg>
        <pc:picChg chg="del">
          <ac:chgData name="matteo abaterusso" userId="d6f34667950ee68a" providerId="LiveId" clId="{69A84849-8C3F-4E7A-9A9B-4849DE53F441}" dt="2022-01-29T12:36:19.772" v="765" actId="478"/>
          <ac:picMkLst>
            <pc:docMk/>
            <pc:sldMk cId="586250436" sldId="267"/>
            <ac:picMk id="9" creationId="{F7DDEB4F-231B-4A0B-8CD7-0434C15A5555}"/>
          </ac:picMkLst>
        </pc:picChg>
        <pc:picChg chg="add del mod">
          <ac:chgData name="matteo abaterusso" userId="d6f34667950ee68a" providerId="LiveId" clId="{69A84849-8C3F-4E7A-9A9B-4849DE53F441}" dt="2022-01-29T12:35:55.051" v="752" actId="478"/>
          <ac:picMkLst>
            <pc:docMk/>
            <pc:sldMk cId="586250436" sldId="267"/>
            <ac:picMk id="10" creationId="{F4B9DE18-08DB-4150-A3E4-69964D52F39D}"/>
          </ac:picMkLst>
        </pc:picChg>
        <pc:picChg chg="del">
          <ac:chgData name="matteo abaterusso" userId="d6f34667950ee68a" providerId="LiveId" clId="{69A84849-8C3F-4E7A-9A9B-4849DE53F441}" dt="2022-01-29T12:35:56.564" v="753" actId="478"/>
          <ac:picMkLst>
            <pc:docMk/>
            <pc:sldMk cId="586250436" sldId="267"/>
            <ac:picMk id="11" creationId="{F9155FAC-735A-47F8-9EFD-9A1874F30CBC}"/>
          </ac:picMkLst>
        </pc:picChg>
        <pc:picChg chg="add del mod">
          <ac:chgData name="matteo abaterusso" userId="d6f34667950ee68a" providerId="LiveId" clId="{69A84849-8C3F-4E7A-9A9B-4849DE53F441}" dt="2022-01-29T12:35:55.051" v="752" actId="478"/>
          <ac:picMkLst>
            <pc:docMk/>
            <pc:sldMk cId="586250436" sldId="267"/>
            <ac:picMk id="12" creationId="{0B34AE1E-E424-4B2A-B359-01C3C54E24A1}"/>
          </ac:picMkLst>
        </pc:picChg>
        <pc:picChg chg="del">
          <ac:chgData name="matteo abaterusso" userId="d6f34667950ee68a" providerId="LiveId" clId="{69A84849-8C3F-4E7A-9A9B-4849DE53F441}" dt="2022-01-29T12:35:55.051" v="752" actId="478"/>
          <ac:picMkLst>
            <pc:docMk/>
            <pc:sldMk cId="586250436" sldId="267"/>
            <ac:picMk id="13" creationId="{818A7B3D-F6F8-48EF-9DA0-8A22A8E83D92}"/>
          </ac:picMkLst>
        </pc:picChg>
        <pc:picChg chg="add del mod">
          <ac:chgData name="matteo abaterusso" userId="d6f34667950ee68a" providerId="LiveId" clId="{69A84849-8C3F-4E7A-9A9B-4849DE53F441}" dt="2022-01-29T12:35:55.051" v="752" actId="478"/>
          <ac:picMkLst>
            <pc:docMk/>
            <pc:sldMk cId="586250436" sldId="267"/>
            <ac:picMk id="16" creationId="{619FD78D-37F2-472D-AD6C-ED9F31C86E82}"/>
          </ac:picMkLst>
        </pc:picChg>
        <pc:picChg chg="add mod">
          <ac:chgData name="matteo abaterusso" userId="d6f34667950ee68a" providerId="LiveId" clId="{69A84849-8C3F-4E7A-9A9B-4849DE53F441}" dt="2022-01-29T12:39:50.316" v="808" actId="1076"/>
          <ac:picMkLst>
            <pc:docMk/>
            <pc:sldMk cId="586250436" sldId="267"/>
            <ac:picMk id="18" creationId="{446E008B-FAE6-4287-B96F-9B03417DB8C1}"/>
          </ac:picMkLst>
        </pc:picChg>
        <pc:picChg chg="add mod">
          <ac:chgData name="matteo abaterusso" userId="d6f34667950ee68a" providerId="LiveId" clId="{69A84849-8C3F-4E7A-9A9B-4849DE53F441}" dt="2022-01-29T12:39:50.316" v="808" actId="1076"/>
          <ac:picMkLst>
            <pc:docMk/>
            <pc:sldMk cId="586250436" sldId="267"/>
            <ac:picMk id="20" creationId="{53A770FC-F19B-4B0C-98F3-66E87BA08B31}"/>
          </ac:picMkLst>
        </pc:picChg>
        <pc:picChg chg="add mod">
          <ac:chgData name="matteo abaterusso" userId="d6f34667950ee68a" providerId="LiveId" clId="{69A84849-8C3F-4E7A-9A9B-4849DE53F441}" dt="2022-01-29T12:39:50.316" v="808" actId="1076"/>
          <ac:picMkLst>
            <pc:docMk/>
            <pc:sldMk cId="586250436" sldId="267"/>
            <ac:picMk id="22" creationId="{0B289A43-A93C-49DE-8552-8C5772AF4D26}"/>
          </ac:picMkLst>
        </pc:picChg>
        <pc:picChg chg="add mod">
          <ac:chgData name="matteo abaterusso" userId="d6f34667950ee68a" providerId="LiveId" clId="{69A84849-8C3F-4E7A-9A9B-4849DE53F441}" dt="2022-01-29T12:39:50.316" v="808" actId="1076"/>
          <ac:picMkLst>
            <pc:docMk/>
            <pc:sldMk cId="586250436" sldId="267"/>
            <ac:picMk id="24" creationId="{E5CF9BE4-089F-459A-B832-8260179ECC28}"/>
          </ac:picMkLst>
        </pc:picChg>
        <pc:cxnChg chg="add mod">
          <ac:chgData name="matteo abaterusso" userId="d6f34667950ee68a" providerId="LiveId" clId="{69A84849-8C3F-4E7A-9A9B-4849DE53F441}" dt="2022-02-01T16:04:43.715" v="2825" actId="1582"/>
          <ac:cxnSpMkLst>
            <pc:docMk/>
            <pc:sldMk cId="586250436" sldId="267"/>
            <ac:cxnSpMk id="5" creationId="{D79EE231-3F04-48A1-AF56-9C459B86995C}"/>
          </ac:cxnSpMkLst>
        </pc:cxnChg>
      </pc:sldChg>
      <pc:sldChg chg="addSp delSp modSp add del mod ord">
        <pc:chgData name="matteo abaterusso" userId="d6f34667950ee68a" providerId="LiveId" clId="{69A84849-8C3F-4E7A-9A9B-4849DE53F441}" dt="2022-02-01T16:11:03.248" v="2889" actId="1076"/>
        <pc:sldMkLst>
          <pc:docMk/>
          <pc:sldMk cId="499678642" sldId="268"/>
        </pc:sldMkLst>
        <pc:spChg chg="mod">
          <ac:chgData name="matteo abaterusso" userId="d6f34667950ee68a" providerId="LiveId" clId="{69A84849-8C3F-4E7A-9A9B-4849DE53F441}" dt="2022-01-30T11:07:51.752" v="2560" actId="113"/>
          <ac:spMkLst>
            <pc:docMk/>
            <pc:sldMk cId="499678642" sldId="268"/>
            <ac:spMk id="4" creationId="{4E670BBD-8C9B-4F4F-A626-2593A7FEDDA5}"/>
          </ac:spMkLst>
        </pc:spChg>
        <pc:spChg chg="add mod">
          <ac:chgData name="matteo abaterusso" userId="d6f34667950ee68a" providerId="LiveId" clId="{69A84849-8C3F-4E7A-9A9B-4849DE53F441}" dt="2022-01-30T11:43:45.424" v="2741"/>
          <ac:spMkLst>
            <pc:docMk/>
            <pc:sldMk cId="499678642" sldId="268"/>
            <ac:spMk id="13" creationId="{D1256C36-E60A-48D1-BF6E-0459B4F1CF0E}"/>
          </ac:spMkLst>
        </pc:spChg>
        <pc:spChg chg="mod">
          <ac:chgData name="matteo abaterusso" userId="d6f34667950ee68a" providerId="LiveId" clId="{69A84849-8C3F-4E7A-9A9B-4849DE53F441}" dt="2022-01-30T11:07:54.437" v="2562" actId="20577"/>
          <ac:spMkLst>
            <pc:docMk/>
            <pc:sldMk cId="499678642" sldId="268"/>
            <ac:spMk id="14" creationId="{E52AC14A-1829-4555-9FA2-D4BEED8328CA}"/>
          </ac:spMkLst>
        </pc:spChg>
        <pc:spChg chg="mod">
          <ac:chgData name="matteo abaterusso" userId="d6f34667950ee68a" providerId="LiveId" clId="{69A84849-8C3F-4E7A-9A9B-4849DE53F441}" dt="2022-02-01T16:11:03.248" v="2889" actId="1076"/>
          <ac:spMkLst>
            <pc:docMk/>
            <pc:sldMk cId="499678642" sldId="268"/>
            <ac:spMk id="15" creationId="{893BDB79-08AC-4287-B84F-1643CAB3815D}"/>
          </ac:spMkLst>
        </pc:spChg>
        <pc:spChg chg="add mod">
          <ac:chgData name="matteo abaterusso" userId="d6f34667950ee68a" providerId="LiveId" clId="{69A84849-8C3F-4E7A-9A9B-4849DE53F441}" dt="2022-01-30T11:07:57.156" v="2564" actId="20577"/>
          <ac:spMkLst>
            <pc:docMk/>
            <pc:sldMk cId="499678642" sldId="268"/>
            <ac:spMk id="16" creationId="{885AC33B-8842-4B1F-9B13-A713EE022B51}"/>
          </ac:spMkLst>
        </pc:spChg>
        <pc:spChg chg="add mod">
          <ac:chgData name="matteo abaterusso" userId="d6f34667950ee68a" providerId="LiveId" clId="{69A84849-8C3F-4E7A-9A9B-4849DE53F441}" dt="2022-02-01T16:08:39.041" v="2865" actId="20577"/>
          <ac:spMkLst>
            <pc:docMk/>
            <pc:sldMk cId="499678642" sldId="268"/>
            <ac:spMk id="17" creationId="{4ABFF6A4-352C-4B88-AF4A-172BC98B4EA3}"/>
          </ac:spMkLst>
        </pc:spChg>
        <pc:spChg chg="add mod">
          <ac:chgData name="matteo abaterusso" userId="d6f34667950ee68a" providerId="LiveId" clId="{69A84849-8C3F-4E7A-9A9B-4849DE53F441}" dt="2022-02-01T16:08:41.977" v="2867" actId="20577"/>
          <ac:spMkLst>
            <pc:docMk/>
            <pc:sldMk cId="499678642" sldId="268"/>
            <ac:spMk id="21" creationId="{1F35673D-9EFD-401E-A1CF-BF22574CBA64}"/>
          </ac:spMkLst>
        </pc:spChg>
        <pc:picChg chg="del">
          <ac:chgData name="matteo abaterusso" userId="d6f34667950ee68a" providerId="LiveId" clId="{69A84849-8C3F-4E7A-9A9B-4849DE53F441}" dt="2022-01-29T12:46:54.074" v="855" actId="478"/>
          <ac:picMkLst>
            <pc:docMk/>
            <pc:sldMk cId="499678642" sldId="268"/>
            <ac:picMk id="3" creationId="{CB293A2D-2096-4ED3-8945-88D8DDA55F12}"/>
          </ac:picMkLst>
        </pc:picChg>
        <pc:picChg chg="add mod">
          <ac:chgData name="matteo abaterusso" userId="d6f34667950ee68a" providerId="LiveId" clId="{69A84849-8C3F-4E7A-9A9B-4849DE53F441}" dt="2022-01-29T12:48:58.262" v="882" actId="1076"/>
          <ac:picMkLst>
            <pc:docMk/>
            <pc:sldMk cId="499678642" sldId="268"/>
            <ac:picMk id="5" creationId="{EEBEE038-36AE-4A0A-82F1-ABF81A44A80C}"/>
          </ac:picMkLst>
        </pc:picChg>
        <pc:picChg chg="del mod">
          <ac:chgData name="matteo abaterusso" userId="d6f34667950ee68a" providerId="LiveId" clId="{69A84849-8C3F-4E7A-9A9B-4849DE53F441}" dt="2022-01-29T12:47:47.083" v="873" actId="478"/>
          <ac:picMkLst>
            <pc:docMk/>
            <pc:sldMk cId="499678642" sldId="268"/>
            <ac:picMk id="7" creationId="{FCFDFB78-1BCA-402B-8544-9378E998035A}"/>
          </ac:picMkLst>
        </pc:picChg>
        <pc:picChg chg="add mod">
          <ac:chgData name="matteo abaterusso" userId="d6f34667950ee68a" providerId="LiveId" clId="{69A84849-8C3F-4E7A-9A9B-4849DE53F441}" dt="2022-01-29T12:48:53.724" v="880" actId="1076"/>
          <ac:picMkLst>
            <pc:docMk/>
            <pc:sldMk cId="499678642" sldId="268"/>
            <ac:picMk id="8" creationId="{7E7B1ADB-B5BD-4F5A-A743-E706956CBB68}"/>
          </ac:picMkLst>
        </pc:picChg>
        <pc:picChg chg="del">
          <ac:chgData name="matteo abaterusso" userId="d6f34667950ee68a" providerId="LiveId" clId="{69A84849-8C3F-4E7A-9A9B-4849DE53F441}" dt="2022-01-29T12:46:52.395" v="852" actId="478"/>
          <ac:picMkLst>
            <pc:docMk/>
            <pc:sldMk cId="499678642" sldId="268"/>
            <ac:picMk id="9" creationId="{F7DDEB4F-231B-4A0B-8CD7-0434C15A5555}"/>
          </ac:picMkLst>
        </pc:picChg>
        <pc:picChg chg="del">
          <ac:chgData name="matteo abaterusso" userId="d6f34667950ee68a" providerId="LiveId" clId="{69A84849-8C3F-4E7A-9A9B-4849DE53F441}" dt="2022-01-29T12:46:53.346" v="854" actId="478"/>
          <ac:picMkLst>
            <pc:docMk/>
            <pc:sldMk cId="499678642" sldId="268"/>
            <ac:picMk id="11" creationId="{F9155FAC-735A-47F8-9EFD-9A1874F30CBC}"/>
          </ac:picMkLst>
        </pc:picChg>
        <pc:picChg chg="add mod">
          <ac:chgData name="matteo abaterusso" userId="d6f34667950ee68a" providerId="LiveId" clId="{69A84849-8C3F-4E7A-9A9B-4849DE53F441}" dt="2022-01-29T12:48:55.389" v="881" actId="1076"/>
          <ac:picMkLst>
            <pc:docMk/>
            <pc:sldMk cId="499678642" sldId="268"/>
            <ac:picMk id="12" creationId="{55633082-3A32-4741-9628-986A30F50901}"/>
          </ac:picMkLst>
        </pc:picChg>
        <pc:picChg chg="del">
          <ac:chgData name="matteo abaterusso" userId="d6f34667950ee68a" providerId="LiveId" clId="{69A84849-8C3F-4E7A-9A9B-4849DE53F441}" dt="2022-01-29T12:46:52.819" v="853" actId="478"/>
          <ac:picMkLst>
            <pc:docMk/>
            <pc:sldMk cId="499678642" sldId="268"/>
            <ac:picMk id="13" creationId="{818A7B3D-F6F8-48EF-9DA0-8A22A8E83D92}"/>
          </ac:picMkLst>
        </pc:picChg>
        <pc:picChg chg="add mod">
          <ac:chgData name="matteo abaterusso" userId="d6f34667950ee68a" providerId="LiveId" clId="{69A84849-8C3F-4E7A-9A9B-4849DE53F441}" dt="2022-01-29T12:50:36.335" v="908" actId="1076"/>
          <ac:picMkLst>
            <pc:docMk/>
            <pc:sldMk cId="499678642" sldId="268"/>
            <ac:picMk id="18" creationId="{3086566B-6D48-4E1E-B53C-E5AE7D8D9993}"/>
          </ac:picMkLst>
        </pc:picChg>
        <pc:picChg chg="add mod">
          <ac:chgData name="matteo abaterusso" userId="d6f34667950ee68a" providerId="LiveId" clId="{69A84849-8C3F-4E7A-9A9B-4849DE53F441}" dt="2022-01-29T12:50:34.427" v="907" actId="1076"/>
          <ac:picMkLst>
            <pc:docMk/>
            <pc:sldMk cId="499678642" sldId="268"/>
            <ac:picMk id="20" creationId="{D4FE8DD3-1F17-4DA5-AA35-BA3E2F97C811}"/>
          </ac:picMkLst>
        </pc:picChg>
        <pc:picChg chg="add mod">
          <ac:chgData name="matteo abaterusso" userId="d6f34667950ee68a" providerId="LiveId" clId="{69A84849-8C3F-4E7A-9A9B-4849DE53F441}" dt="2022-01-29T12:50:12.891" v="901" actId="1076"/>
          <ac:picMkLst>
            <pc:docMk/>
            <pc:sldMk cId="499678642" sldId="268"/>
            <ac:picMk id="22" creationId="{62A54DD3-B21D-4C4B-8904-59E75D0E42F0}"/>
          </ac:picMkLst>
        </pc:picChg>
        <pc:cxnChg chg="add mod">
          <ac:chgData name="matteo abaterusso" userId="d6f34667950ee68a" providerId="LiveId" clId="{69A84849-8C3F-4E7A-9A9B-4849DE53F441}" dt="2022-02-01T16:05:26.785" v="2831"/>
          <ac:cxnSpMkLst>
            <pc:docMk/>
            <pc:sldMk cId="499678642" sldId="268"/>
            <ac:cxnSpMk id="19" creationId="{6432B2A1-AD6B-4F0C-86D3-88EC5A84BBF4}"/>
          </ac:cxnSpMkLst>
        </pc:cxnChg>
        <pc:cxnChg chg="add mod">
          <ac:chgData name="matteo abaterusso" userId="d6f34667950ee68a" providerId="LiveId" clId="{69A84849-8C3F-4E7A-9A9B-4849DE53F441}" dt="2022-02-01T16:06:27.436" v="2835" actId="1076"/>
          <ac:cxnSpMkLst>
            <pc:docMk/>
            <pc:sldMk cId="499678642" sldId="268"/>
            <ac:cxnSpMk id="23" creationId="{DCA75514-ADA5-4759-BF28-9715E4FE6EEB}"/>
          </ac:cxnSpMkLst>
        </pc:cxnChg>
      </pc:sldChg>
      <pc:sldChg chg="addSp delSp modSp add mod">
        <pc:chgData name="matteo abaterusso" userId="d6f34667950ee68a" providerId="LiveId" clId="{69A84849-8C3F-4E7A-9A9B-4849DE53F441}" dt="2022-02-01T16:10:52.098" v="2888" actId="1076"/>
        <pc:sldMkLst>
          <pc:docMk/>
          <pc:sldMk cId="360558378" sldId="269"/>
        </pc:sldMkLst>
        <pc:spChg chg="mod">
          <ac:chgData name="matteo abaterusso" userId="d6f34667950ee68a" providerId="LiveId" clId="{69A84849-8C3F-4E7A-9A9B-4849DE53F441}" dt="2022-01-30T11:08:09.606" v="2568" actId="113"/>
          <ac:spMkLst>
            <pc:docMk/>
            <pc:sldMk cId="360558378" sldId="269"/>
            <ac:spMk id="4" creationId="{4E670BBD-8C9B-4F4F-A626-2593A7FEDDA5}"/>
          </ac:spMkLst>
        </pc:spChg>
        <pc:spChg chg="add mod">
          <ac:chgData name="matteo abaterusso" userId="d6f34667950ee68a" providerId="LiveId" clId="{69A84849-8C3F-4E7A-9A9B-4849DE53F441}" dt="2022-01-30T11:49:07.330" v="2782" actId="20577"/>
          <ac:spMkLst>
            <pc:docMk/>
            <pc:sldMk cId="360558378" sldId="269"/>
            <ac:spMk id="7" creationId="{F379668D-9A52-4741-BC22-94B3775B715E}"/>
          </ac:spMkLst>
        </pc:spChg>
        <pc:spChg chg="add mod">
          <ac:chgData name="matteo abaterusso" userId="d6f34667950ee68a" providerId="LiveId" clId="{69A84849-8C3F-4E7A-9A9B-4849DE53F441}" dt="2022-01-30T11:43:46.976" v="2742"/>
          <ac:spMkLst>
            <pc:docMk/>
            <pc:sldMk cId="360558378" sldId="269"/>
            <ac:spMk id="11" creationId="{C8D0F21F-63D4-46DB-AA26-1C7E02D70B2F}"/>
          </ac:spMkLst>
        </pc:spChg>
        <pc:spChg chg="mod">
          <ac:chgData name="matteo abaterusso" userId="d6f34667950ee68a" providerId="LiveId" clId="{69A84849-8C3F-4E7A-9A9B-4849DE53F441}" dt="2022-01-30T11:08:05.076" v="2567" actId="20577"/>
          <ac:spMkLst>
            <pc:docMk/>
            <pc:sldMk cId="360558378" sldId="269"/>
            <ac:spMk id="14" creationId="{E52AC14A-1829-4555-9FA2-D4BEED8328CA}"/>
          </ac:spMkLst>
        </pc:spChg>
        <pc:spChg chg="mod">
          <ac:chgData name="matteo abaterusso" userId="d6f34667950ee68a" providerId="LiveId" clId="{69A84849-8C3F-4E7A-9A9B-4849DE53F441}" dt="2022-02-01T16:10:52.098" v="2888" actId="1076"/>
          <ac:spMkLst>
            <pc:docMk/>
            <pc:sldMk cId="360558378" sldId="269"/>
            <ac:spMk id="15" creationId="{893BDB79-08AC-4287-B84F-1643CAB3815D}"/>
          </ac:spMkLst>
        </pc:spChg>
        <pc:spChg chg="add mod">
          <ac:chgData name="matteo abaterusso" userId="d6f34667950ee68a" providerId="LiveId" clId="{69A84849-8C3F-4E7A-9A9B-4849DE53F441}" dt="2022-01-30T10:04:00.612" v="1823" actId="1076"/>
          <ac:spMkLst>
            <pc:docMk/>
            <pc:sldMk cId="360558378" sldId="269"/>
            <ac:spMk id="16" creationId="{535EE761-216C-47D0-915F-5795788E36F2}"/>
          </ac:spMkLst>
        </pc:spChg>
        <pc:spChg chg="add del">
          <ac:chgData name="matteo abaterusso" userId="d6f34667950ee68a" providerId="LiveId" clId="{69A84849-8C3F-4E7A-9A9B-4849DE53F441}" dt="2022-01-29T12:53:35.195" v="919" actId="478"/>
          <ac:spMkLst>
            <pc:docMk/>
            <pc:sldMk cId="360558378" sldId="269"/>
            <ac:spMk id="16" creationId="{885AC33B-8842-4B1F-9B13-A713EE022B51}"/>
          </ac:spMkLst>
        </pc:spChg>
        <pc:spChg chg="add del mod">
          <ac:chgData name="matteo abaterusso" userId="d6f34667950ee68a" providerId="LiveId" clId="{69A84849-8C3F-4E7A-9A9B-4849DE53F441}" dt="2022-01-30T09:45:39.482" v="1679" actId="478"/>
          <ac:spMkLst>
            <pc:docMk/>
            <pc:sldMk cId="360558378" sldId="269"/>
            <ac:spMk id="30" creationId="{291C59A5-1BDD-48CB-BCC0-1E9B7B591410}"/>
          </ac:spMkLst>
        </pc:spChg>
        <pc:picChg chg="add del mod">
          <ac:chgData name="matteo abaterusso" userId="d6f34667950ee68a" providerId="LiveId" clId="{69A84849-8C3F-4E7A-9A9B-4849DE53F441}" dt="2022-01-30T09:40:16.874" v="1677" actId="478"/>
          <ac:picMkLst>
            <pc:docMk/>
            <pc:sldMk cId="360558378" sldId="269"/>
            <ac:picMk id="3" creationId="{7FCBC8A0-4BDE-468E-976C-7B9926C6D9B6}"/>
          </ac:picMkLst>
        </pc:picChg>
        <pc:picChg chg="add del mod">
          <ac:chgData name="matteo abaterusso" userId="d6f34667950ee68a" providerId="LiveId" clId="{69A84849-8C3F-4E7A-9A9B-4849DE53F441}" dt="2022-01-29T12:52:29.115" v="915" actId="478"/>
          <ac:picMkLst>
            <pc:docMk/>
            <pc:sldMk cId="360558378" sldId="269"/>
            <ac:picMk id="3" creationId="{BB7893A4-DDDD-4FFD-B7FF-026280E3EF13}"/>
          </ac:picMkLst>
        </pc:picChg>
        <pc:picChg chg="del">
          <ac:chgData name="matteo abaterusso" userId="d6f34667950ee68a" providerId="LiveId" clId="{69A84849-8C3F-4E7A-9A9B-4849DE53F441}" dt="2022-01-29T12:54:29.746" v="932" actId="478"/>
          <ac:picMkLst>
            <pc:docMk/>
            <pc:sldMk cId="360558378" sldId="269"/>
            <ac:picMk id="5" creationId="{EEBEE038-36AE-4A0A-82F1-ABF81A44A80C}"/>
          </ac:picMkLst>
        </pc:picChg>
        <pc:picChg chg="add mod">
          <ac:chgData name="matteo abaterusso" userId="d6f34667950ee68a" providerId="LiveId" clId="{69A84849-8C3F-4E7A-9A9B-4849DE53F441}" dt="2022-01-30T09:57:24.920" v="1687" actId="1076"/>
          <ac:picMkLst>
            <pc:docMk/>
            <pc:sldMk cId="360558378" sldId="269"/>
            <ac:picMk id="6" creationId="{B049AFCF-9E64-45B8-9B18-C25C3367D204}"/>
          </ac:picMkLst>
        </pc:picChg>
        <pc:picChg chg="add del mod">
          <ac:chgData name="matteo abaterusso" userId="d6f34667950ee68a" providerId="LiveId" clId="{69A84849-8C3F-4E7A-9A9B-4849DE53F441}" dt="2022-01-29T12:54:29.138" v="931" actId="478"/>
          <ac:picMkLst>
            <pc:docMk/>
            <pc:sldMk cId="360558378" sldId="269"/>
            <ac:picMk id="7" creationId="{42FDA2A4-198E-4F97-A391-2ED148FDA74B}"/>
          </ac:picMkLst>
        </pc:picChg>
        <pc:picChg chg="del">
          <ac:chgData name="matteo abaterusso" userId="d6f34667950ee68a" providerId="LiveId" clId="{69A84849-8C3F-4E7A-9A9B-4849DE53F441}" dt="2022-01-29T12:55:10.755" v="954" actId="478"/>
          <ac:picMkLst>
            <pc:docMk/>
            <pc:sldMk cId="360558378" sldId="269"/>
            <ac:picMk id="8" creationId="{7E7B1ADB-B5BD-4F5A-A743-E706956CBB68}"/>
          </ac:picMkLst>
        </pc:picChg>
        <pc:picChg chg="add del mod">
          <ac:chgData name="matteo abaterusso" userId="d6f34667950ee68a" providerId="LiveId" clId="{69A84849-8C3F-4E7A-9A9B-4849DE53F441}" dt="2022-01-30T09:45:41.026" v="1680" actId="478"/>
          <ac:picMkLst>
            <pc:docMk/>
            <pc:sldMk cId="360558378" sldId="269"/>
            <ac:picMk id="10" creationId="{9B272348-0B6F-403D-ADA2-F31E4E5F14E7}"/>
          </ac:picMkLst>
        </pc:picChg>
        <pc:picChg chg="add del mod">
          <ac:chgData name="matteo abaterusso" userId="d6f34667950ee68a" providerId="LiveId" clId="{69A84849-8C3F-4E7A-9A9B-4849DE53F441}" dt="2022-01-29T12:54:27.938" v="929" actId="478"/>
          <ac:picMkLst>
            <pc:docMk/>
            <pc:sldMk cId="360558378" sldId="269"/>
            <ac:picMk id="10" creationId="{C74EECF6-2409-4F9D-94EA-535DC0394CDC}"/>
          </ac:picMkLst>
        </pc:picChg>
        <pc:picChg chg="del">
          <ac:chgData name="matteo abaterusso" userId="d6f34667950ee68a" providerId="LiveId" clId="{69A84849-8C3F-4E7A-9A9B-4849DE53F441}" dt="2022-01-29T12:54:30.282" v="933" actId="478"/>
          <ac:picMkLst>
            <pc:docMk/>
            <pc:sldMk cId="360558378" sldId="269"/>
            <ac:picMk id="12" creationId="{55633082-3A32-4741-9628-986A30F50901}"/>
          </ac:picMkLst>
        </pc:picChg>
        <pc:picChg chg="add del mod">
          <ac:chgData name="matteo abaterusso" userId="d6f34667950ee68a" providerId="LiveId" clId="{69A84849-8C3F-4E7A-9A9B-4849DE53F441}" dt="2022-01-29T12:54:28.443" v="930" actId="478"/>
          <ac:picMkLst>
            <pc:docMk/>
            <pc:sldMk cId="360558378" sldId="269"/>
            <ac:picMk id="13" creationId="{B3E136A1-8202-44E3-BF0D-583FFF990A87}"/>
          </ac:picMkLst>
        </pc:picChg>
        <pc:picChg chg="add del">
          <ac:chgData name="matteo abaterusso" userId="d6f34667950ee68a" providerId="LiveId" clId="{69A84849-8C3F-4E7A-9A9B-4849DE53F441}" dt="2022-01-29T12:53:38.283" v="920" actId="478"/>
          <ac:picMkLst>
            <pc:docMk/>
            <pc:sldMk cId="360558378" sldId="269"/>
            <ac:picMk id="18" creationId="{3086566B-6D48-4E1E-B53C-E5AE7D8D9993}"/>
          </ac:picMkLst>
        </pc:picChg>
        <pc:picChg chg="add del mod">
          <ac:chgData name="matteo abaterusso" userId="d6f34667950ee68a" providerId="LiveId" clId="{69A84849-8C3F-4E7A-9A9B-4849DE53F441}" dt="2022-01-29T12:54:27.435" v="928" actId="478"/>
          <ac:picMkLst>
            <pc:docMk/>
            <pc:sldMk cId="360558378" sldId="269"/>
            <ac:picMk id="19" creationId="{8A816F2A-0A47-4645-9B72-8A2DED54089D}"/>
          </ac:picMkLst>
        </pc:picChg>
        <pc:picChg chg="add del">
          <ac:chgData name="matteo abaterusso" userId="d6f34667950ee68a" providerId="LiveId" clId="{69A84849-8C3F-4E7A-9A9B-4849DE53F441}" dt="2022-01-29T12:53:38.283" v="920" actId="478"/>
          <ac:picMkLst>
            <pc:docMk/>
            <pc:sldMk cId="360558378" sldId="269"/>
            <ac:picMk id="20" creationId="{D4FE8DD3-1F17-4DA5-AA35-BA3E2F97C811}"/>
          </ac:picMkLst>
        </pc:picChg>
        <pc:picChg chg="add del">
          <ac:chgData name="matteo abaterusso" userId="d6f34667950ee68a" providerId="LiveId" clId="{69A84849-8C3F-4E7A-9A9B-4849DE53F441}" dt="2022-01-29T12:53:38.962" v="921" actId="478"/>
          <ac:picMkLst>
            <pc:docMk/>
            <pc:sldMk cId="360558378" sldId="269"/>
            <ac:picMk id="22" creationId="{62A54DD3-B21D-4C4B-8904-59E75D0E42F0}"/>
          </ac:picMkLst>
        </pc:picChg>
        <pc:picChg chg="add mod">
          <ac:chgData name="matteo abaterusso" userId="d6f34667950ee68a" providerId="LiveId" clId="{69A84849-8C3F-4E7A-9A9B-4849DE53F441}" dt="2022-01-30T10:01:39.707" v="1773" actId="1076"/>
          <ac:picMkLst>
            <pc:docMk/>
            <pc:sldMk cId="360558378" sldId="269"/>
            <ac:picMk id="23" creationId="{5800DC4E-EB07-4510-847C-5670E912188F}"/>
          </ac:picMkLst>
        </pc:picChg>
        <pc:picChg chg="add mod">
          <ac:chgData name="matteo abaterusso" userId="d6f34667950ee68a" providerId="LiveId" clId="{69A84849-8C3F-4E7A-9A9B-4849DE53F441}" dt="2022-01-30T10:01:39.707" v="1773" actId="1076"/>
          <ac:picMkLst>
            <pc:docMk/>
            <pc:sldMk cId="360558378" sldId="269"/>
            <ac:picMk id="25" creationId="{FD5AB960-2607-44EC-BAFC-8AAEE6844A78}"/>
          </ac:picMkLst>
        </pc:picChg>
        <pc:picChg chg="add del mod">
          <ac:chgData name="matteo abaterusso" userId="d6f34667950ee68a" providerId="LiveId" clId="{69A84849-8C3F-4E7A-9A9B-4849DE53F441}" dt="2022-01-30T09:57:15.688" v="1685" actId="478"/>
          <ac:picMkLst>
            <pc:docMk/>
            <pc:sldMk cId="360558378" sldId="269"/>
            <ac:picMk id="27" creationId="{FDF624A6-DE05-43AE-947F-DC42E30B64FD}"/>
          </ac:picMkLst>
        </pc:picChg>
        <pc:picChg chg="add mod">
          <ac:chgData name="matteo abaterusso" userId="d6f34667950ee68a" providerId="LiveId" clId="{69A84849-8C3F-4E7A-9A9B-4849DE53F441}" dt="2022-01-30T10:01:39.707" v="1773" actId="1076"/>
          <ac:picMkLst>
            <pc:docMk/>
            <pc:sldMk cId="360558378" sldId="269"/>
            <ac:picMk id="29" creationId="{04249DB5-EAA2-4091-BB03-BA63AED05315}"/>
          </ac:picMkLst>
        </pc:picChg>
      </pc:sldChg>
      <pc:sldChg chg="addSp delSp modSp add mod ord">
        <pc:chgData name="matteo abaterusso" userId="d6f34667950ee68a" providerId="LiveId" clId="{69A84849-8C3F-4E7A-9A9B-4849DE53F441}" dt="2022-02-01T16:08:29.746" v="2863" actId="20577"/>
        <pc:sldMkLst>
          <pc:docMk/>
          <pc:sldMk cId="1081169027" sldId="270"/>
        </pc:sldMkLst>
        <pc:spChg chg="mod">
          <ac:chgData name="matteo abaterusso" userId="d6f34667950ee68a" providerId="LiveId" clId="{69A84849-8C3F-4E7A-9A9B-4849DE53F441}" dt="2022-01-30T11:08:14.858" v="2569" actId="113"/>
          <ac:spMkLst>
            <pc:docMk/>
            <pc:sldMk cId="1081169027" sldId="270"/>
            <ac:spMk id="4" creationId="{4E670BBD-8C9B-4F4F-A626-2593A7FEDDA5}"/>
          </ac:spMkLst>
        </pc:spChg>
        <pc:spChg chg="add mod">
          <ac:chgData name="matteo abaterusso" userId="d6f34667950ee68a" providerId="LiveId" clId="{69A84849-8C3F-4E7A-9A9B-4849DE53F441}" dt="2022-01-30T11:43:48.496" v="2743"/>
          <ac:spMkLst>
            <pc:docMk/>
            <pc:sldMk cId="1081169027" sldId="270"/>
            <ac:spMk id="12" creationId="{0B0CD2D3-BB73-4CA0-A2EA-A0CFA2B26AD1}"/>
          </ac:spMkLst>
        </pc:spChg>
        <pc:spChg chg="add mod">
          <ac:chgData name="matteo abaterusso" userId="d6f34667950ee68a" providerId="LiveId" clId="{69A84849-8C3F-4E7A-9A9B-4849DE53F441}" dt="2022-02-01T16:08:11.796" v="2854" actId="20577"/>
          <ac:spMkLst>
            <pc:docMk/>
            <pc:sldMk cId="1081169027" sldId="270"/>
            <ac:spMk id="13" creationId="{A9E8F96D-BD98-4127-ADED-7FCB6B487EAB}"/>
          </ac:spMkLst>
        </pc:spChg>
        <pc:spChg chg="mod">
          <ac:chgData name="matteo abaterusso" userId="d6f34667950ee68a" providerId="LiveId" clId="{69A84849-8C3F-4E7A-9A9B-4849DE53F441}" dt="2022-01-29T13:16:58.713" v="1246" actId="20577"/>
          <ac:spMkLst>
            <pc:docMk/>
            <pc:sldMk cId="1081169027" sldId="270"/>
            <ac:spMk id="14" creationId="{E52AC14A-1829-4555-9FA2-D4BEED8328CA}"/>
          </ac:spMkLst>
        </pc:spChg>
        <pc:spChg chg="mod">
          <ac:chgData name="matteo abaterusso" userId="d6f34667950ee68a" providerId="LiveId" clId="{69A84849-8C3F-4E7A-9A9B-4849DE53F441}" dt="2022-02-01T16:07:49.229" v="2848" actId="1076"/>
          <ac:spMkLst>
            <pc:docMk/>
            <pc:sldMk cId="1081169027" sldId="270"/>
            <ac:spMk id="15" creationId="{893BDB79-08AC-4287-B84F-1643CAB3815D}"/>
          </ac:spMkLst>
        </pc:spChg>
        <pc:spChg chg="add mod">
          <ac:chgData name="matteo abaterusso" userId="d6f34667950ee68a" providerId="LiveId" clId="{69A84849-8C3F-4E7A-9A9B-4849DE53F441}" dt="2022-02-01T16:08:29.746" v="2863" actId="20577"/>
          <ac:spMkLst>
            <pc:docMk/>
            <pc:sldMk cId="1081169027" sldId="270"/>
            <ac:spMk id="17" creationId="{45898A3D-BBDA-4DA9-8C6A-C0FBC0F6E24D}"/>
          </ac:spMkLst>
        </pc:spChg>
        <pc:spChg chg="add mod">
          <ac:chgData name="matteo abaterusso" userId="d6f34667950ee68a" providerId="LiveId" clId="{69A84849-8C3F-4E7A-9A9B-4849DE53F441}" dt="2022-01-29T13:17:11.393" v="1256" actId="20577"/>
          <ac:spMkLst>
            <pc:docMk/>
            <pc:sldMk cId="1081169027" sldId="270"/>
            <ac:spMk id="21" creationId="{A9DBAC8E-589C-4055-9D6B-F95E82B1B558}"/>
          </ac:spMkLst>
        </pc:spChg>
        <pc:picChg chg="add mod">
          <ac:chgData name="matteo abaterusso" userId="d6f34667950ee68a" providerId="LiveId" clId="{69A84849-8C3F-4E7A-9A9B-4849DE53F441}" dt="2022-01-29T13:07:35.273" v="1103" actId="1076"/>
          <ac:picMkLst>
            <pc:docMk/>
            <pc:sldMk cId="1081169027" sldId="270"/>
            <ac:picMk id="3" creationId="{38189FF7-4311-4EEB-9B69-9552465A7AF2}"/>
          </ac:picMkLst>
        </pc:picChg>
        <pc:picChg chg="add del">
          <ac:chgData name="matteo abaterusso" userId="d6f34667950ee68a" providerId="LiveId" clId="{69A84849-8C3F-4E7A-9A9B-4849DE53F441}" dt="2022-01-29T13:06:58.706" v="1096" actId="478"/>
          <ac:picMkLst>
            <pc:docMk/>
            <pc:sldMk cId="1081169027" sldId="270"/>
            <ac:picMk id="5" creationId="{8CD6C123-DA35-4B8B-AA33-4632B8F1D8D6}"/>
          </ac:picMkLst>
        </pc:picChg>
        <pc:picChg chg="add mod">
          <ac:chgData name="matteo abaterusso" userId="d6f34667950ee68a" providerId="LiveId" clId="{69A84849-8C3F-4E7A-9A9B-4849DE53F441}" dt="2022-01-29T13:07:38.148" v="1104" actId="1076"/>
          <ac:picMkLst>
            <pc:docMk/>
            <pc:sldMk cId="1081169027" sldId="270"/>
            <ac:picMk id="7" creationId="{DFB1C5F4-CAE9-4944-B002-611B036E554F}"/>
          </ac:picMkLst>
        </pc:picChg>
        <pc:picChg chg="add del mod">
          <ac:chgData name="matteo abaterusso" userId="d6f34667950ee68a" providerId="LiveId" clId="{69A84849-8C3F-4E7A-9A9B-4849DE53F441}" dt="2022-01-29T13:06:01.866" v="1078" actId="478"/>
          <ac:picMkLst>
            <pc:docMk/>
            <pc:sldMk cId="1081169027" sldId="270"/>
            <ac:picMk id="8" creationId="{0AAFF860-AD36-4F06-A4AA-E53DD1D2DEFE}"/>
          </ac:picMkLst>
        </pc:picChg>
        <pc:picChg chg="add mod">
          <ac:chgData name="matteo abaterusso" userId="d6f34667950ee68a" providerId="LiveId" clId="{69A84849-8C3F-4E7A-9A9B-4849DE53F441}" dt="2022-01-29T13:07:33.529" v="1102" actId="1076"/>
          <ac:picMkLst>
            <pc:docMk/>
            <pc:sldMk cId="1081169027" sldId="270"/>
            <ac:picMk id="10" creationId="{C5B987ED-7E91-4E23-9E34-BC96EB47FA16}"/>
          </ac:picMkLst>
        </pc:picChg>
        <pc:picChg chg="add del mod">
          <ac:chgData name="matteo abaterusso" userId="d6f34667950ee68a" providerId="LiveId" clId="{69A84849-8C3F-4E7A-9A9B-4849DE53F441}" dt="2022-01-29T13:06:00.153" v="1076" actId="478"/>
          <ac:picMkLst>
            <pc:docMk/>
            <pc:sldMk cId="1081169027" sldId="270"/>
            <ac:picMk id="11" creationId="{79A4B7C1-6487-464A-91E5-26278F2B2769}"/>
          </ac:picMkLst>
        </pc:picChg>
        <pc:picChg chg="add del mod">
          <ac:chgData name="matteo abaterusso" userId="d6f34667950ee68a" providerId="LiveId" clId="{69A84849-8C3F-4E7A-9A9B-4849DE53F441}" dt="2022-01-29T13:06:00.153" v="1076" actId="478"/>
          <ac:picMkLst>
            <pc:docMk/>
            <pc:sldMk cId="1081169027" sldId="270"/>
            <ac:picMk id="12" creationId="{2D24F4DF-6D7D-437A-9D82-EA5EC5257678}"/>
          </ac:picMkLst>
        </pc:picChg>
        <pc:picChg chg="add del mod">
          <ac:chgData name="matteo abaterusso" userId="d6f34667950ee68a" providerId="LiveId" clId="{69A84849-8C3F-4E7A-9A9B-4849DE53F441}" dt="2022-01-29T13:06:00.153" v="1076" actId="478"/>
          <ac:picMkLst>
            <pc:docMk/>
            <pc:sldMk cId="1081169027" sldId="270"/>
            <ac:picMk id="13" creationId="{784E4901-A31F-459B-BE6B-BDC8F5F7E96F}"/>
          </ac:picMkLst>
        </pc:picChg>
        <pc:picChg chg="add del mod">
          <ac:chgData name="matteo abaterusso" userId="d6f34667950ee68a" providerId="LiveId" clId="{69A84849-8C3F-4E7A-9A9B-4849DE53F441}" dt="2022-01-29T13:06:00.153" v="1076" actId="478"/>
          <ac:picMkLst>
            <pc:docMk/>
            <pc:sldMk cId="1081169027" sldId="270"/>
            <ac:picMk id="16" creationId="{EE77D9D9-0CD1-48EB-9CAD-0C1F9D269778}"/>
          </ac:picMkLst>
        </pc:picChg>
        <pc:picChg chg="add del">
          <ac:chgData name="matteo abaterusso" userId="d6f34667950ee68a" providerId="LiveId" clId="{69A84849-8C3F-4E7A-9A9B-4849DE53F441}" dt="2022-01-29T13:06:02.474" v="1080" actId="478"/>
          <ac:picMkLst>
            <pc:docMk/>
            <pc:sldMk cId="1081169027" sldId="270"/>
            <ac:picMk id="18" creationId="{446E008B-FAE6-4287-B96F-9B03417DB8C1}"/>
          </ac:picMkLst>
        </pc:picChg>
        <pc:picChg chg="add mod">
          <ac:chgData name="matteo abaterusso" userId="d6f34667950ee68a" providerId="LiveId" clId="{69A84849-8C3F-4E7A-9A9B-4849DE53F441}" dt="2022-01-29T13:09:49.345" v="1130" actId="1076"/>
          <ac:picMkLst>
            <pc:docMk/>
            <pc:sldMk cId="1081169027" sldId="270"/>
            <ac:picMk id="19" creationId="{5C8D1EBD-DAB2-4AB2-A184-0D1A27601639}"/>
          </ac:picMkLst>
        </pc:picChg>
        <pc:picChg chg="add del">
          <ac:chgData name="matteo abaterusso" userId="d6f34667950ee68a" providerId="LiveId" clId="{69A84849-8C3F-4E7A-9A9B-4849DE53F441}" dt="2022-01-29T13:06:02.729" v="1081" actId="478"/>
          <ac:picMkLst>
            <pc:docMk/>
            <pc:sldMk cId="1081169027" sldId="270"/>
            <ac:picMk id="20" creationId="{53A770FC-F19B-4B0C-98F3-66E87BA08B31}"/>
          </ac:picMkLst>
        </pc:picChg>
        <pc:picChg chg="add del">
          <ac:chgData name="matteo abaterusso" userId="d6f34667950ee68a" providerId="LiveId" clId="{69A84849-8C3F-4E7A-9A9B-4849DE53F441}" dt="2022-01-29T13:06:00.153" v="1076" actId="478"/>
          <ac:picMkLst>
            <pc:docMk/>
            <pc:sldMk cId="1081169027" sldId="270"/>
            <ac:picMk id="22" creationId="{0B289A43-A93C-49DE-8552-8C5772AF4D26}"/>
          </ac:picMkLst>
        </pc:picChg>
        <pc:picChg chg="add del">
          <ac:chgData name="matteo abaterusso" userId="d6f34667950ee68a" providerId="LiveId" clId="{69A84849-8C3F-4E7A-9A9B-4849DE53F441}" dt="2022-01-29T13:06:02.179" v="1079" actId="478"/>
          <ac:picMkLst>
            <pc:docMk/>
            <pc:sldMk cId="1081169027" sldId="270"/>
            <ac:picMk id="24" creationId="{E5CF9BE4-089F-459A-B832-8260179ECC28}"/>
          </ac:picMkLst>
        </pc:picChg>
        <pc:picChg chg="add mod">
          <ac:chgData name="matteo abaterusso" userId="d6f34667950ee68a" providerId="LiveId" clId="{69A84849-8C3F-4E7A-9A9B-4849DE53F441}" dt="2022-01-29T13:10:51.503" v="1134" actId="1076"/>
          <ac:picMkLst>
            <pc:docMk/>
            <pc:sldMk cId="1081169027" sldId="270"/>
            <ac:picMk id="25" creationId="{3C40BE7B-E174-48AB-B6C5-50C9FC50E9BA}"/>
          </ac:picMkLst>
        </pc:picChg>
        <pc:picChg chg="add mod">
          <ac:chgData name="matteo abaterusso" userId="d6f34667950ee68a" providerId="LiveId" clId="{69A84849-8C3F-4E7A-9A9B-4849DE53F441}" dt="2022-01-29T13:10:01.210" v="1133" actId="1076"/>
          <ac:picMkLst>
            <pc:docMk/>
            <pc:sldMk cId="1081169027" sldId="270"/>
            <ac:picMk id="27" creationId="{7645D744-0274-4478-8D4D-DAD6796537C5}"/>
          </ac:picMkLst>
        </pc:picChg>
        <pc:cxnChg chg="add mod">
          <ac:chgData name="matteo abaterusso" userId="d6f34667950ee68a" providerId="LiveId" clId="{69A84849-8C3F-4E7A-9A9B-4849DE53F441}" dt="2022-02-01T16:07:39.913" v="2847" actId="1076"/>
          <ac:cxnSpMkLst>
            <pc:docMk/>
            <pc:sldMk cId="1081169027" sldId="270"/>
            <ac:cxnSpMk id="16" creationId="{14EB0371-D64C-4960-B340-AC1A58217425}"/>
          </ac:cxnSpMkLst>
        </pc:cxnChg>
        <pc:cxnChg chg="add mod">
          <ac:chgData name="matteo abaterusso" userId="d6f34667950ee68a" providerId="LiveId" clId="{69A84849-8C3F-4E7A-9A9B-4849DE53F441}" dt="2022-02-01T16:07:57.827" v="2850" actId="1076"/>
          <ac:cxnSpMkLst>
            <pc:docMk/>
            <pc:sldMk cId="1081169027" sldId="270"/>
            <ac:cxnSpMk id="18" creationId="{A30FA478-27BD-4B79-AA24-402CA3659A67}"/>
          </ac:cxnSpMkLst>
        </pc:cxnChg>
      </pc:sldChg>
      <pc:sldChg chg="addSp delSp modSp add mod ord">
        <pc:chgData name="matteo abaterusso" userId="d6f34667950ee68a" providerId="LiveId" clId="{69A84849-8C3F-4E7A-9A9B-4849DE53F441}" dt="2022-02-01T16:14:47.071" v="2919" actId="20577"/>
        <pc:sldMkLst>
          <pc:docMk/>
          <pc:sldMk cId="1570202010" sldId="271"/>
        </pc:sldMkLst>
        <pc:spChg chg="mod">
          <ac:chgData name="matteo abaterusso" userId="d6f34667950ee68a" providerId="LiveId" clId="{69A84849-8C3F-4E7A-9A9B-4849DE53F441}" dt="2022-01-30T11:08:20.856" v="2570" actId="113"/>
          <ac:spMkLst>
            <pc:docMk/>
            <pc:sldMk cId="1570202010" sldId="271"/>
            <ac:spMk id="4" creationId="{4E670BBD-8C9B-4F4F-A626-2593A7FEDDA5}"/>
          </ac:spMkLst>
        </pc:spChg>
        <pc:spChg chg="add mod">
          <ac:chgData name="matteo abaterusso" userId="d6f34667950ee68a" providerId="LiveId" clId="{69A84849-8C3F-4E7A-9A9B-4849DE53F441}" dt="2022-01-30T11:43:49.872" v="2744"/>
          <ac:spMkLst>
            <pc:docMk/>
            <pc:sldMk cId="1570202010" sldId="271"/>
            <ac:spMk id="11" creationId="{375B258E-624A-4E01-AA56-A3054D836DA7}"/>
          </ac:spMkLst>
        </pc:spChg>
        <pc:spChg chg="add mod">
          <ac:chgData name="matteo abaterusso" userId="d6f34667950ee68a" providerId="LiveId" clId="{69A84849-8C3F-4E7A-9A9B-4849DE53F441}" dt="2022-02-01T16:10:02.106" v="2886" actId="1076"/>
          <ac:spMkLst>
            <pc:docMk/>
            <pc:sldMk cId="1570202010" sldId="271"/>
            <ac:spMk id="13" creationId="{783F30D4-CFB1-496A-8432-1B70D5D8C248}"/>
          </ac:spMkLst>
        </pc:spChg>
        <pc:spChg chg="mod">
          <ac:chgData name="matteo abaterusso" userId="d6f34667950ee68a" providerId="LiveId" clId="{69A84849-8C3F-4E7A-9A9B-4849DE53F441}" dt="2022-02-01T14:49:30.602" v="2789" actId="20577"/>
          <ac:spMkLst>
            <pc:docMk/>
            <pc:sldMk cId="1570202010" sldId="271"/>
            <ac:spMk id="14" creationId="{E52AC14A-1829-4555-9FA2-D4BEED8328CA}"/>
          </ac:spMkLst>
        </pc:spChg>
        <pc:spChg chg="del">
          <ac:chgData name="matteo abaterusso" userId="d6f34667950ee68a" providerId="LiveId" clId="{69A84849-8C3F-4E7A-9A9B-4849DE53F441}" dt="2022-01-29T13:14:08.689" v="1183" actId="478"/>
          <ac:spMkLst>
            <pc:docMk/>
            <pc:sldMk cId="1570202010" sldId="271"/>
            <ac:spMk id="15" creationId="{893BDB79-08AC-4287-B84F-1643CAB3815D}"/>
          </ac:spMkLst>
        </pc:spChg>
        <pc:spChg chg="add mod">
          <ac:chgData name="matteo abaterusso" userId="d6f34667950ee68a" providerId="LiveId" clId="{69A84849-8C3F-4E7A-9A9B-4849DE53F441}" dt="2022-02-01T16:14:47.071" v="2919" actId="20577"/>
          <ac:spMkLst>
            <pc:docMk/>
            <pc:sldMk cId="1570202010" sldId="271"/>
            <ac:spMk id="17" creationId="{093E87C5-4FAF-41A5-905D-E48E14DB0181}"/>
          </ac:spMkLst>
        </pc:spChg>
        <pc:picChg chg="add mod">
          <ac:chgData name="matteo abaterusso" userId="d6f34667950ee68a" providerId="LiveId" clId="{69A84849-8C3F-4E7A-9A9B-4849DE53F441}" dt="2022-01-29T13:15:25.086" v="1211" actId="1076"/>
          <ac:picMkLst>
            <pc:docMk/>
            <pc:sldMk cId="1570202010" sldId="271"/>
            <ac:picMk id="3" creationId="{09D5F738-F0A2-48E0-9438-F18EE6F6B33E}"/>
          </ac:picMkLst>
        </pc:picChg>
        <pc:picChg chg="del">
          <ac:chgData name="matteo abaterusso" userId="d6f34667950ee68a" providerId="LiveId" clId="{69A84849-8C3F-4E7A-9A9B-4849DE53F441}" dt="2022-01-29T13:15:24.121" v="1210" actId="478"/>
          <ac:picMkLst>
            <pc:docMk/>
            <pc:sldMk cId="1570202010" sldId="271"/>
            <ac:picMk id="5" creationId="{8CD6C123-DA35-4B8B-AA33-4632B8F1D8D6}"/>
          </ac:picMkLst>
        </pc:picChg>
        <pc:picChg chg="add mod">
          <ac:chgData name="matteo abaterusso" userId="d6f34667950ee68a" providerId="LiveId" clId="{69A84849-8C3F-4E7A-9A9B-4849DE53F441}" dt="2022-01-29T13:15:43.928" v="1218" actId="1076"/>
          <ac:picMkLst>
            <pc:docMk/>
            <pc:sldMk cId="1570202010" sldId="271"/>
            <ac:picMk id="7" creationId="{E46C4C05-C429-4603-A73C-7879E8968A9A}"/>
          </ac:picMkLst>
        </pc:picChg>
        <pc:picChg chg="del">
          <ac:chgData name="matteo abaterusso" userId="d6f34667950ee68a" providerId="LiveId" clId="{69A84849-8C3F-4E7A-9A9B-4849DE53F441}" dt="2022-01-29T13:14:10.264" v="1184" actId="478"/>
          <ac:picMkLst>
            <pc:docMk/>
            <pc:sldMk cId="1570202010" sldId="271"/>
            <ac:picMk id="8" creationId="{0AAFF860-AD36-4F06-A4AA-E53DD1D2DEFE}"/>
          </ac:picMkLst>
        </pc:picChg>
        <pc:picChg chg="add mod">
          <ac:chgData name="matteo abaterusso" userId="d6f34667950ee68a" providerId="LiveId" clId="{69A84849-8C3F-4E7A-9A9B-4849DE53F441}" dt="2022-01-29T13:15:53.945" v="1220" actId="1076"/>
          <ac:picMkLst>
            <pc:docMk/>
            <pc:sldMk cId="1570202010" sldId="271"/>
            <ac:picMk id="10" creationId="{9148CF93-825E-4DC8-81A9-F136B5731AF0}"/>
          </ac:picMkLst>
        </pc:picChg>
        <pc:picChg chg="add mod">
          <ac:chgData name="matteo abaterusso" userId="d6f34667950ee68a" providerId="LiveId" clId="{69A84849-8C3F-4E7A-9A9B-4849DE53F441}" dt="2022-01-29T13:16:16.205" v="1226" actId="1076"/>
          <ac:picMkLst>
            <pc:docMk/>
            <pc:sldMk cId="1570202010" sldId="271"/>
            <ac:picMk id="12" creationId="{5995910D-291D-4AF3-AF6A-17DE3F458999}"/>
          </ac:picMkLst>
        </pc:picChg>
        <pc:picChg chg="add mod">
          <ac:chgData name="matteo abaterusso" userId="d6f34667950ee68a" providerId="LiveId" clId="{69A84849-8C3F-4E7A-9A9B-4849DE53F441}" dt="2022-01-29T13:16:07.519" v="1223" actId="1076"/>
          <ac:picMkLst>
            <pc:docMk/>
            <pc:sldMk cId="1570202010" sldId="271"/>
            <ac:picMk id="16" creationId="{4D5BCF69-F302-4EBF-9BB7-AACCF0A46871}"/>
          </ac:picMkLst>
        </pc:picChg>
        <pc:picChg chg="del">
          <ac:chgData name="matteo abaterusso" userId="d6f34667950ee68a" providerId="LiveId" clId="{69A84849-8C3F-4E7A-9A9B-4849DE53F441}" dt="2022-01-29T13:14:10.521" v="1185" actId="478"/>
          <ac:picMkLst>
            <pc:docMk/>
            <pc:sldMk cId="1570202010" sldId="271"/>
            <ac:picMk id="18" creationId="{446E008B-FAE6-4287-B96F-9B03417DB8C1}"/>
          </ac:picMkLst>
        </pc:picChg>
        <pc:picChg chg="add mod">
          <ac:chgData name="matteo abaterusso" userId="d6f34667950ee68a" providerId="LiveId" clId="{69A84849-8C3F-4E7A-9A9B-4849DE53F441}" dt="2022-01-29T13:16:12.089" v="1225" actId="1076"/>
          <ac:picMkLst>
            <pc:docMk/>
            <pc:sldMk cId="1570202010" sldId="271"/>
            <ac:picMk id="19" creationId="{860F5451-B3EE-4D68-AAC5-0FC153C6C2A1}"/>
          </ac:picMkLst>
        </pc:picChg>
        <pc:picChg chg="del">
          <ac:chgData name="matteo abaterusso" userId="d6f34667950ee68a" providerId="LiveId" clId="{69A84849-8C3F-4E7A-9A9B-4849DE53F441}" dt="2022-01-29T13:14:11.033" v="1186" actId="478"/>
          <ac:picMkLst>
            <pc:docMk/>
            <pc:sldMk cId="1570202010" sldId="271"/>
            <ac:picMk id="20" creationId="{53A770FC-F19B-4B0C-98F3-66E87BA08B31}"/>
          </ac:picMkLst>
        </pc:picChg>
        <pc:picChg chg="del">
          <ac:chgData name="matteo abaterusso" userId="d6f34667950ee68a" providerId="LiveId" clId="{69A84849-8C3F-4E7A-9A9B-4849DE53F441}" dt="2022-01-29T13:14:12.467" v="1188" actId="478"/>
          <ac:picMkLst>
            <pc:docMk/>
            <pc:sldMk cId="1570202010" sldId="271"/>
            <ac:picMk id="22" creationId="{0B289A43-A93C-49DE-8552-8C5772AF4D26}"/>
          </ac:picMkLst>
        </pc:picChg>
        <pc:picChg chg="del">
          <ac:chgData name="matteo abaterusso" userId="d6f34667950ee68a" providerId="LiveId" clId="{69A84849-8C3F-4E7A-9A9B-4849DE53F441}" dt="2022-01-29T13:14:11.553" v="1187" actId="478"/>
          <ac:picMkLst>
            <pc:docMk/>
            <pc:sldMk cId="1570202010" sldId="271"/>
            <ac:picMk id="24" creationId="{E5CF9BE4-089F-459A-B832-8260179ECC28}"/>
          </ac:picMkLst>
        </pc:picChg>
        <pc:cxnChg chg="add mod">
          <ac:chgData name="matteo abaterusso" userId="d6f34667950ee68a" providerId="LiveId" clId="{69A84849-8C3F-4E7A-9A9B-4849DE53F441}" dt="2022-02-01T16:09:59.496" v="2885" actId="1076"/>
          <ac:cxnSpMkLst>
            <pc:docMk/>
            <pc:sldMk cId="1570202010" sldId="271"/>
            <ac:cxnSpMk id="15" creationId="{372E82CE-93E6-4F21-84FB-F3EB29D534DB}"/>
          </ac:cxnSpMkLst>
        </pc:cxnChg>
      </pc:sldChg>
      <pc:sldChg chg="addSp delSp modSp new mod">
        <pc:chgData name="matteo abaterusso" userId="d6f34667950ee68a" providerId="LiveId" clId="{69A84849-8C3F-4E7A-9A9B-4849DE53F441}" dt="2022-02-01T16:15:08.997" v="2920" actId="20577"/>
        <pc:sldMkLst>
          <pc:docMk/>
          <pc:sldMk cId="257279178" sldId="272"/>
        </pc:sldMkLst>
        <pc:spChg chg="mod">
          <ac:chgData name="matteo abaterusso" userId="d6f34667950ee68a" providerId="LiveId" clId="{69A84849-8C3F-4E7A-9A9B-4849DE53F441}" dt="2022-01-30T11:09:00.279" v="2579" actId="113"/>
          <ac:spMkLst>
            <pc:docMk/>
            <pc:sldMk cId="257279178" sldId="272"/>
            <ac:spMk id="2" creationId="{4AAF678A-BC35-4AA9-A06B-0368438E3052}"/>
          </ac:spMkLst>
        </pc:spChg>
        <pc:spChg chg="mod">
          <ac:chgData name="matteo abaterusso" userId="d6f34667950ee68a" providerId="LiveId" clId="{69A84849-8C3F-4E7A-9A9B-4849DE53F441}" dt="2022-02-01T16:15:08.997" v="2920" actId="20577"/>
          <ac:spMkLst>
            <pc:docMk/>
            <pc:sldMk cId="257279178" sldId="272"/>
            <ac:spMk id="3" creationId="{8D446924-6AEE-411F-8B40-6AD3878117CE}"/>
          </ac:spMkLst>
        </pc:spChg>
        <pc:spChg chg="add mod">
          <ac:chgData name="matteo abaterusso" userId="d6f34667950ee68a" providerId="LiveId" clId="{69A84849-8C3F-4E7A-9A9B-4849DE53F441}" dt="2022-02-01T14:50:41.329" v="2791" actId="20577"/>
          <ac:spMkLst>
            <pc:docMk/>
            <pc:sldMk cId="257279178" sldId="272"/>
            <ac:spMk id="4" creationId="{4931BE01-F9F8-455B-8713-3D67416C79F3}"/>
          </ac:spMkLst>
        </pc:spChg>
        <pc:spChg chg="add del mod">
          <ac:chgData name="matteo abaterusso" userId="d6f34667950ee68a" providerId="LiveId" clId="{69A84849-8C3F-4E7A-9A9B-4849DE53F441}" dt="2022-01-30T10:30:08.880" v="2122" actId="478"/>
          <ac:spMkLst>
            <pc:docMk/>
            <pc:sldMk cId="257279178" sldId="272"/>
            <ac:spMk id="5" creationId="{25AC7991-75E7-4284-AFE0-92B224A14ED1}"/>
          </ac:spMkLst>
        </pc:spChg>
        <pc:spChg chg="add del mod">
          <ac:chgData name="matteo abaterusso" userId="d6f34667950ee68a" providerId="LiveId" clId="{69A84849-8C3F-4E7A-9A9B-4849DE53F441}" dt="2022-01-30T10:32:01.855" v="2137" actId="478"/>
          <ac:spMkLst>
            <pc:docMk/>
            <pc:sldMk cId="257279178" sldId="272"/>
            <ac:spMk id="6" creationId="{AEBF069A-4488-4B6C-83D4-2193997D6F15}"/>
          </ac:spMkLst>
        </pc:spChg>
        <pc:spChg chg="add mod">
          <ac:chgData name="matteo abaterusso" userId="d6f34667950ee68a" providerId="LiveId" clId="{69A84849-8C3F-4E7A-9A9B-4849DE53F441}" dt="2022-01-30T11:31:21.461" v="2692" actId="1076"/>
          <ac:spMkLst>
            <pc:docMk/>
            <pc:sldMk cId="257279178" sldId="272"/>
            <ac:spMk id="7" creationId="{8397CFC9-D78F-44A6-A75B-6D9B19C70059}"/>
          </ac:spMkLst>
        </pc:spChg>
        <pc:spChg chg="add mod">
          <ac:chgData name="matteo abaterusso" userId="d6f34667950ee68a" providerId="LiveId" clId="{69A84849-8C3F-4E7A-9A9B-4849DE53F441}" dt="2022-01-30T11:30:45.567" v="2691" actId="1076"/>
          <ac:spMkLst>
            <pc:docMk/>
            <pc:sldMk cId="257279178" sldId="272"/>
            <ac:spMk id="8" creationId="{C6BDAA1B-D083-49EB-87DC-1C925BAD32C6}"/>
          </ac:spMkLst>
        </pc:spChg>
        <pc:spChg chg="add mod">
          <ac:chgData name="matteo abaterusso" userId="d6f34667950ee68a" providerId="LiveId" clId="{69A84849-8C3F-4E7A-9A9B-4849DE53F441}" dt="2022-01-30T11:28:39.610" v="2672" actId="1076"/>
          <ac:spMkLst>
            <pc:docMk/>
            <pc:sldMk cId="257279178" sldId="272"/>
            <ac:spMk id="9" creationId="{A4125955-E56D-45D5-8854-F8F1A55D15FF}"/>
          </ac:spMkLst>
        </pc:spChg>
        <pc:spChg chg="add mod">
          <ac:chgData name="matteo abaterusso" userId="d6f34667950ee68a" providerId="LiveId" clId="{69A84849-8C3F-4E7A-9A9B-4849DE53F441}" dt="2022-01-30T11:29:30.613" v="2682" actId="1076"/>
          <ac:spMkLst>
            <pc:docMk/>
            <pc:sldMk cId="257279178" sldId="272"/>
            <ac:spMk id="16" creationId="{1281D8B2-B830-4B8C-9D52-D231AA680849}"/>
          </ac:spMkLst>
        </pc:spChg>
        <pc:spChg chg="add mod">
          <ac:chgData name="matteo abaterusso" userId="d6f34667950ee68a" providerId="LiveId" clId="{69A84849-8C3F-4E7A-9A9B-4849DE53F441}" dt="2022-01-30T11:43:53.400" v="2746"/>
          <ac:spMkLst>
            <pc:docMk/>
            <pc:sldMk cId="257279178" sldId="272"/>
            <ac:spMk id="17" creationId="{F788B476-6005-4C5C-9D94-2A4554AE603B}"/>
          </ac:spMkLst>
        </pc:spChg>
        <pc:picChg chg="add del mod ord">
          <ac:chgData name="matteo abaterusso" userId="d6f34667950ee68a" providerId="LiveId" clId="{69A84849-8C3F-4E7A-9A9B-4849DE53F441}" dt="2022-01-30T10:43:36.309" v="2410" actId="478"/>
          <ac:picMkLst>
            <pc:docMk/>
            <pc:sldMk cId="257279178" sldId="272"/>
            <ac:picMk id="11" creationId="{C20A4FA5-A76A-4556-9818-EFE3A54EF2CF}"/>
          </ac:picMkLst>
        </pc:picChg>
        <pc:picChg chg="add del mod ord">
          <ac:chgData name="matteo abaterusso" userId="d6f34667950ee68a" providerId="LiveId" clId="{69A84849-8C3F-4E7A-9A9B-4849DE53F441}" dt="2022-01-30T10:43:35.206" v="2409" actId="478"/>
          <ac:picMkLst>
            <pc:docMk/>
            <pc:sldMk cId="257279178" sldId="272"/>
            <ac:picMk id="13" creationId="{F0EF14DC-8DB0-4FE6-8F3B-9580FB218052}"/>
          </ac:picMkLst>
        </pc:picChg>
        <pc:picChg chg="add del mod ord">
          <ac:chgData name="matteo abaterusso" userId="d6f34667950ee68a" providerId="LiveId" clId="{69A84849-8C3F-4E7A-9A9B-4849DE53F441}" dt="2022-01-30T10:43:31.366" v="2408" actId="478"/>
          <ac:picMkLst>
            <pc:docMk/>
            <pc:sldMk cId="257279178" sldId="272"/>
            <ac:picMk id="15" creationId="{A55058C0-3D9C-4734-808C-A2BF9CD7F248}"/>
          </ac:picMkLst>
        </pc:picChg>
      </pc:sldChg>
      <pc:sldMasterChg chg="setBg modSldLayout">
        <pc:chgData name="matteo abaterusso" userId="d6f34667950ee68a" providerId="LiveId" clId="{69A84849-8C3F-4E7A-9A9B-4849DE53F441}" dt="2022-01-30T11:41:43.036" v="2732"/>
        <pc:sldMasterMkLst>
          <pc:docMk/>
          <pc:sldMasterMk cId="993280974" sldId="2147483672"/>
        </pc:sldMasterMkLst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1383816546" sldId="2147483673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292089928" sldId="2147483674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1656474481" sldId="2147483675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3405216824" sldId="2147483676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90108271" sldId="2147483677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1720980442" sldId="2147483678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4254531879" sldId="2147483679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2941764348" sldId="2147483680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671357853" sldId="2147483681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3999270953" sldId="2147483682"/>
          </pc:sldLayoutMkLst>
        </pc:sldLayoutChg>
        <pc:sldLayoutChg chg="setBg">
          <pc:chgData name="matteo abaterusso" userId="d6f34667950ee68a" providerId="LiveId" clId="{69A84849-8C3F-4E7A-9A9B-4849DE53F441}" dt="2022-01-30T11:41:43.036" v="2732"/>
          <pc:sldLayoutMkLst>
            <pc:docMk/>
            <pc:sldMasterMk cId="993280974" sldId="2147483672"/>
            <pc:sldLayoutMk cId="1634446815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2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44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8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4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21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98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53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7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35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41F3-9122-45A9-91BD-5A77F124BEFD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EE35-419C-4FF4-BDBD-04E673270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2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F1AAB-99EC-442A-9729-B2AF68564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54796"/>
            <a:ext cx="4794739" cy="1537524"/>
          </a:xfrm>
        </p:spPr>
        <p:txBody>
          <a:bodyPr>
            <a:noAutofit/>
          </a:bodyPr>
          <a:lstStyle/>
          <a:p>
            <a:pPr algn="l"/>
            <a:r>
              <a:rPr lang="it-IT" b="1" dirty="0"/>
              <a:t>EPIDEMIC BROADCAST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A66483-AC26-437B-81F3-C16F3C75C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737" y="3860725"/>
            <a:ext cx="3364992" cy="1438223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Biagio Cornacchia</a:t>
            </a:r>
          </a:p>
          <a:p>
            <a:pPr algn="l"/>
            <a:r>
              <a:rPr lang="it-IT" dirty="0"/>
              <a:t>Gianluca Gemini</a:t>
            </a:r>
          </a:p>
          <a:p>
            <a:pPr algn="l"/>
            <a:r>
              <a:rPr lang="it-IT" dirty="0"/>
              <a:t>Matteo Abaterusso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6EED90-307A-4AAC-97CD-CF1D49B82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E8DAC0B4-4A8C-4F88-9750-10D9947D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39" y="2103351"/>
            <a:ext cx="3714845" cy="2897579"/>
          </a:xfrm>
          <a:prstGeom prst="rect">
            <a:avLst/>
          </a:prstGeom>
        </p:spPr>
      </p:pic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61228B7F-18E2-40CC-A9F7-24068B7381D8}"/>
              </a:ext>
            </a:extLst>
          </p:cNvPr>
          <p:cNvCxnSpPr>
            <a:cxnSpLocks/>
          </p:cNvCxnSpPr>
          <p:nvPr/>
        </p:nvCxnSpPr>
        <p:spPr>
          <a:xfrm>
            <a:off x="6096000" y="3615120"/>
            <a:ext cx="3825667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6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9DB7580C-DFE2-4EA5-A756-20C3192059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Factorial</a:t>
                </a:r>
                <a:r>
                  <a:rPr lang="it-IT" b="1" dirty="0"/>
                  <a:t> Analysis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9DB7580C-DFE2-4EA5-A756-20C319205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5A866991-C442-4401-B845-A83593EE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11" y="3752849"/>
            <a:ext cx="4619625" cy="28289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EB8365-DE43-488A-ABFD-7B8124EA4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41" y="3759741"/>
            <a:ext cx="5192407" cy="283296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97F0E1-304B-4D5F-A52E-EA845430A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03" y="1076770"/>
            <a:ext cx="5181945" cy="239737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B1FA0C-9FE9-483C-BE40-A2CDABC99C87}"/>
              </a:ext>
            </a:extLst>
          </p:cNvPr>
          <p:cNvSpPr txBox="1"/>
          <p:nvPr/>
        </p:nvSpPr>
        <p:spPr>
          <a:xfrm>
            <a:off x="841852" y="1690688"/>
            <a:ext cx="5425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Broadcast Time </a:t>
            </a:r>
            <a:r>
              <a:rPr lang="it-IT" dirty="0"/>
              <a:t>and </a:t>
            </a:r>
            <a:r>
              <a:rPr lang="it-IT" b="1" dirty="0" err="1"/>
              <a:t>Collisions</a:t>
            </a:r>
            <a:endParaRPr lang="it-IT" dirty="0"/>
          </a:p>
          <a:p>
            <a:r>
              <a:rPr lang="pt-BR" dirty="0"/>
              <a:t>R = {300, 650}  </a:t>
            </a:r>
          </a:p>
          <a:p>
            <a:r>
              <a:rPr lang="pt-BR" dirty="0"/>
              <a:t>T = {6, 20}  </a:t>
            </a:r>
          </a:p>
          <a:p>
            <a:r>
              <a:rPr lang="pt-BR" dirty="0"/>
              <a:t>m = {3, 6}  </a:t>
            </a:r>
          </a:p>
          <a:p>
            <a:r>
              <a:rPr lang="pt-BR" dirty="0"/>
              <a:t>N = {12, 30}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522CBA-50C8-4791-B517-6FE42ED8CB46}"/>
              </a:ext>
            </a:extLst>
          </p:cNvPr>
          <p:cNvSpPr txBox="1"/>
          <p:nvPr/>
        </p:nvSpPr>
        <p:spPr>
          <a:xfrm>
            <a:off x="4098561" y="1690688"/>
            <a:ext cx="2323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Covered</a:t>
            </a:r>
            <a:r>
              <a:rPr lang="it-IT" b="1" dirty="0"/>
              <a:t> Users</a:t>
            </a:r>
            <a:endParaRPr lang="it-IT" dirty="0"/>
          </a:p>
          <a:p>
            <a:r>
              <a:rPr lang="pt-BR" dirty="0"/>
              <a:t>R = {650, 800}  </a:t>
            </a:r>
          </a:p>
          <a:p>
            <a:r>
              <a:rPr lang="pt-BR" dirty="0"/>
              <a:t>T = {10, 20}  </a:t>
            </a:r>
          </a:p>
          <a:p>
            <a:r>
              <a:rPr lang="pt-BR" dirty="0"/>
              <a:t>m = {4, 9}  </a:t>
            </a:r>
          </a:p>
          <a:p>
            <a:r>
              <a:rPr lang="pt-BR" dirty="0"/>
              <a:t>N = {200, 300}</a:t>
            </a:r>
            <a:endParaRPr lang="en-GB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D2632EF-A1ED-4DB9-B2BA-287C0B55F342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7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F678A-BC35-4AA9-A06B-0368438E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Conclusions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46924-6AEE-411F-8B40-6AD38781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0140"/>
            <a:ext cx="9339841" cy="646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From the results obtained in the measurements can be stated that the </a:t>
            </a:r>
            <a:r>
              <a:rPr lang="en-GB" sz="1800" b="1" dirty="0"/>
              <a:t>choice of the parameters</a:t>
            </a:r>
            <a:r>
              <a:rPr lang="en-GB" sz="1800" dirty="0"/>
              <a:t>, </a:t>
            </a:r>
            <a:r>
              <a:rPr lang="en-GB" sz="1800"/>
              <a:t>which influences </a:t>
            </a:r>
            <a:r>
              <a:rPr lang="en-GB" sz="1800" dirty="0"/>
              <a:t>the broadcast working, has to be weighted respect to the </a:t>
            </a:r>
            <a:r>
              <a:rPr lang="en-GB" sz="1800" b="1" dirty="0"/>
              <a:t>requirements wanted</a:t>
            </a:r>
            <a:r>
              <a:rPr lang="en-GB" sz="18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931BE01-F9F8-455B-8713-3D67416C79F3}"/>
                  </a:ext>
                </a:extLst>
              </p:cNvPr>
              <p:cNvSpPr txBox="1"/>
              <p:nvPr/>
            </p:nvSpPr>
            <p:spPr>
              <a:xfrm>
                <a:off x="6096000" y="2244685"/>
                <a:ext cx="2264915" cy="106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/>
                  <a:t>Stability </a:t>
                </a:r>
                <a:r>
                  <a:rPr lang="it-IT" b="1" dirty="0" err="1"/>
                  <a:t>Intervals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[20%,70%]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∈[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1]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931BE01-F9F8-455B-8713-3D67416C7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4685"/>
                <a:ext cx="2264915" cy="1062535"/>
              </a:xfrm>
              <a:prstGeom prst="rect">
                <a:avLst/>
              </a:prstGeom>
              <a:blipFill>
                <a:blip r:embed="rId2"/>
                <a:stretch>
                  <a:fillRect l="-2151" t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97CFC9-D78F-44A6-A75B-6D9B19C70059}"/>
              </a:ext>
            </a:extLst>
          </p:cNvPr>
          <p:cNvSpPr txBox="1"/>
          <p:nvPr/>
        </p:nvSpPr>
        <p:spPr>
          <a:xfrm>
            <a:off x="838198" y="3405495"/>
            <a:ext cx="4810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Strong dependency between </a:t>
            </a:r>
            <a:r>
              <a:rPr lang="en-GB" b="1" dirty="0"/>
              <a:t>connections</a:t>
            </a:r>
            <a:r>
              <a:rPr lang="en-GB" dirty="0"/>
              <a:t> and </a:t>
            </a:r>
            <a:r>
              <a:rPr lang="en-GB" b="1" dirty="0"/>
              <a:t>collisions</a:t>
            </a:r>
            <a:r>
              <a:rPr lang="en-GB" dirty="0"/>
              <a:t>, the increasing of connections: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to reach a better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cause an higher value of collisions, which can imply a lower coverage.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DAA1B-D083-49EB-87DC-1C925BAD32C6}"/>
              </a:ext>
            </a:extLst>
          </p:cNvPr>
          <p:cNvSpPr txBox="1"/>
          <p:nvPr/>
        </p:nvSpPr>
        <p:spPr>
          <a:xfrm>
            <a:off x="6096000" y="3386269"/>
            <a:ext cx="4810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 </a:t>
            </a:r>
            <a:r>
              <a:rPr lang="en-GB" b="1" dirty="0"/>
              <a:t>low consumption network</a:t>
            </a:r>
            <a:r>
              <a:rPr lang="en-GB" dirty="0"/>
              <a:t>, it is important the parameter </a:t>
            </a:r>
            <a:r>
              <a:rPr lang="en-GB" b="1" i="1" dirty="0"/>
              <a:t>m</a:t>
            </a:r>
            <a:r>
              <a:rPr lang="en-GB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low m can early block the network, due to the massive deactivation of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high can cause a low number of deactivations, so a waste of resources.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125955-E56D-45D5-8854-F8F1A55D15FF}"/>
              </a:ext>
            </a:extLst>
          </p:cNvPr>
          <p:cNvSpPr txBox="1"/>
          <p:nvPr/>
        </p:nvSpPr>
        <p:spPr>
          <a:xfrm>
            <a:off x="838198" y="5095359"/>
            <a:ext cx="4470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T</a:t>
            </a:r>
            <a:r>
              <a:rPr lang="en-GB" dirty="0"/>
              <a:t> allows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down the number of collisions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the number of deactivated users.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81D8B2-B830-4B8C-9D52-D231AA680849}"/>
              </a:ext>
            </a:extLst>
          </p:cNvPr>
          <p:cNvSpPr txBox="1"/>
          <p:nvPr/>
        </p:nvSpPr>
        <p:spPr>
          <a:xfrm>
            <a:off x="838198" y="2244685"/>
            <a:ext cx="242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Main trade-off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Broadcast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Number of Collisions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788B476-6005-4C5C-9D94-2A4554AE603B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55684-2024-466C-94C8-C815EABF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Modeling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DEA166-5A0B-4248-B6B2-6721FBBE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117"/>
            <a:ext cx="2938685" cy="21653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800" b="1" dirty="0" err="1"/>
              <a:t>Parameters</a:t>
            </a:r>
            <a:endParaRPr lang="it-IT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800" dirty="0"/>
              <a:t>Radius </a:t>
            </a:r>
            <a:r>
              <a:rPr lang="it-IT" sz="1800" i="1" dirty="0"/>
              <a:t>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800" dirty="0"/>
              <a:t>Number of Slots </a:t>
            </a:r>
            <a:r>
              <a:rPr lang="it-IT" sz="1800" i="1" dirty="0"/>
              <a:t>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800" dirty="0"/>
              <a:t>Number of Copies </a:t>
            </a:r>
            <a:r>
              <a:rPr lang="it-IT" sz="1800" i="1" dirty="0"/>
              <a:t>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800" dirty="0"/>
              <a:t>Number of Users </a:t>
            </a:r>
            <a:r>
              <a:rPr lang="it-IT" sz="1800" i="1" dirty="0"/>
              <a:t>N</a:t>
            </a:r>
          </a:p>
          <a:p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050DFC-196A-4276-B1F7-2EAA3A36D41B}"/>
                  </a:ext>
                </a:extLst>
              </p:cNvPr>
              <p:cNvSpPr txBox="1"/>
              <p:nvPr/>
            </p:nvSpPr>
            <p:spPr>
              <a:xfrm>
                <a:off x="838200" y="4278196"/>
                <a:ext cx="3680623" cy="15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defTabSz="91440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it-IT" b="1" dirty="0"/>
                  <a:t>Performance Indexes</a:t>
                </a:r>
                <a:endParaRPr lang="it-IT" dirty="0"/>
              </a:p>
              <a:p>
                <a:pPr marL="285750" indent="-285750" defTabSz="9144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it-IT" dirty="0"/>
                  <a:t>Broadcast Time</a:t>
                </a:r>
              </a:p>
              <a:p>
                <a:pPr marL="285750" indent="-285750" defTabSz="9144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it-IT" dirty="0"/>
                  <a:t>Number of </a:t>
                </a:r>
                <a:r>
                  <a:rPr lang="it-IT" dirty="0" err="1"/>
                  <a:t>Collisions</a:t>
                </a:r>
                <a:endParaRPr lang="it-IT" dirty="0"/>
              </a:p>
              <a:p>
                <a:pPr marL="285750" indent="-285750" defTabSz="9144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it-IT" dirty="0" err="1"/>
                  <a:t>Percentage</a:t>
                </a:r>
                <a:r>
                  <a:rPr lang="it-IT" dirty="0"/>
                  <a:t> of </a:t>
                </a:r>
                <a:r>
                  <a:rPr lang="it-IT" dirty="0" err="1"/>
                  <a:t>Covered</a:t>
                </a:r>
                <a:r>
                  <a:rPr lang="it-IT" dirty="0"/>
                  <a:t> Users: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it-IT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050DFC-196A-4276-B1F7-2EAA3A36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8196"/>
                <a:ext cx="3680623" cy="1551643"/>
              </a:xfrm>
              <a:prstGeom prst="rect">
                <a:avLst/>
              </a:prstGeom>
              <a:blipFill>
                <a:blip r:embed="rId2"/>
                <a:stretch>
                  <a:fillRect l="-1493" t="-2362" b="-1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C0A9AB-881D-44B9-8300-7C456CC699F6}"/>
              </a:ext>
            </a:extLst>
          </p:cNvPr>
          <p:cNvSpPr txBox="1"/>
          <p:nvPr/>
        </p:nvSpPr>
        <p:spPr>
          <a:xfrm>
            <a:off x="6095056" y="2954082"/>
            <a:ext cx="551830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sz="2000" b="1" dirty="0"/>
              <a:t>General </a:t>
            </a:r>
            <a:r>
              <a:rPr lang="it-IT" sz="2000" b="1" dirty="0" err="1"/>
              <a:t>Assumptions</a:t>
            </a:r>
            <a:endParaRPr lang="it-IT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Communications are </a:t>
            </a:r>
            <a:r>
              <a:rPr lang="it-IT" sz="2000" dirty="0" err="1"/>
              <a:t>slotted</a:t>
            </a:r>
            <a:endParaRPr lang="it-IT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Message transmission last one slot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No transmission delay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000" dirty="0" err="1"/>
              <a:t>Collided</a:t>
            </a:r>
            <a:r>
              <a:rPr lang="it-IT" sz="2000" dirty="0"/>
              <a:t> </a:t>
            </a:r>
            <a:r>
              <a:rPr lang="it-IT" sz="2000" dirty="0" err="1"/>
              <a:t>messages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dropped</a:t>
            </a:r>
            <a:endParaRPr lang="it-IT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000" dirty="0" err="1"/>
              <a:t>Trickle</a:t>
            </a:r>
            <a:r>
              <a:rPr lang="it-IT" sz="2000" dirty="0"/>
              <a:t> </a:t>
            </a:r>
            <a:r>
              <a:rPr lang="it-IT" sz="2000" dirty="0" err="1"/>
              <a:t>Relaying</a:t>
            </a:r>
            <a:r>
              <a:rPr lang="it-IT" sz="2000" dirty="0"/>
              <a:t> policy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Time Windows </a:t>
            </a:r>
            <a:r>
              <a:rPr lang="it-IT" sz="2000" dirty="0" err="1"/>
              <a:t>misaligned</a:t>
            </a:r>
            <a:r>
              <a:rPr lang="it-IT" sz="2000" dirty="0"/>
              <a:t> for a </a:t>
            </a:r>
            <a:r>
              <a:rPr lang="it-IT" sz="2000" dirty="0" err="1"/>
              <a:t>factor</a:t>
            </a:r>
            <a:r>
              <a:rPr lang="it-IT" sz="2000" dirty="0"/>
              <a:t> of </a:t>
            </a:r>
            <a:r>
              <a:rPr lang="el-GR" sz="2000" dirty="0"/>
              <a:t>τ</a:t>
            </a:r>
            <a:endParaRPr lang="it-IT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Users’ positions and </a:t>
            </a:r>
            <a:r>
              <a:rPr lang="el-GR" sz="2000" dirty="0"/>
              <a:t>τ</a:t>
            </a:r>
            <a:r>
              <a:rPr lang="it-IT" sz="2000" dirty="0"/>
              <a:t> are </a:t>
            </a:r>
            <a:r>
              <a:rPr lang="it-IT" sz="2000" dirty="0" err="1"/>
              <a:t>uniformly</a:t>
            </a:r>
            <a:r>
              <a:rPr lang="it-IT" sz="2000" dirty="0"/>
              <a:t> </a:t>
            </a:r>
            <a:r>
              <a:rPr lang="it-IT" sz="2000" dirty="0" err="1"/>
              <a:t>distributed</a:t>
            </a:r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113BFF-2A7A-437B-8575-798DDEDC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56" y="1207368"/>
            <a:ext cx="3680623" cy="157209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59A22DC-0519-482B-8D43-E6C8196625E2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4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0648E-E404-4718-9361-B45A5512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Implementation</a:t>
            </a:r>
            <a:endParaRPr lang="it-IT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68EF872-F0FA-4E2B-BB83-CE6675CC2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4128"/>
            <a:ext cx="3839897" cy="1718029"/>
          </a:xfrm>
        </p:spPr>
      </p:pic>
      <p:pic>
        <p:nvPicPr>
          <p:cNvPr id="12" name="Immagine 11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1D0EE1E7-213E-4684-89C2-85AD0D777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33" y="2373999"/>
            <a:ext cx="3839896" cy="381840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B0504C-1E57-49BE-BDFD-9CB7A78820C9}"/>
              </a:ext>
            </a:extLst>
          </p:cNvPr>
          <p:cNvSpPr txBox="1"/>
          <p:nvPr/>
        </p:nvSpPr>
        <p:spPr>
          <a:xfrm>
            <a:off x="838200" y="2753400"/>
            <a:ext cx="2385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User Module </a:t>
            </a:r>
            <a:r>
              <a:rPr lang="it-IT" b="1" dirty="0" err="1"/>
              <a:t>Behavior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8A9BE82-8EA3-456B-B863-3ECCE1C2AE38}"/>
              </a:ext>
            </a:extLst>
          </p:cNvPr>
          <p:cNvSpPr txBox="1"/>
          <p:nvPr/>
        </p:nvSpPr>
        <p:spPr>
          <a:xfrm>
            <a:off x="7175633" y="1450669"/>
            <a:ext cx="221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Network generation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Dynamic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Dynamic 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37C13B1-071A-4485-AC84-03955B15D1AA}"/>
                  </a:ext>
                </a:extLst>
              </p:cNvPr>
              <p:cNvSpPr txBox="1"/>
              <p:nvPr/>
            </p:nvSpPr>
            <p:spPr>
              <a:xfrm>
                <a:off x="838200" y="4918950"/>
                <a:ext cx="5613875" cy="160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Type of </a:t>
                </a:r>
                <a:r>
                  <a:rPr lang="en-US" b="1" dirty="0"/>
                  <a:t>messages</a:t>
                </a:r>
                <a:r>
                  <a:rPr lang="it-IT" b="1" dirty="0"/>
                  <a:t> </a:t>
                </a:r>
                <a:r>
                  <a:rPr lang="it-IT" b="1" dirty="0" err="1"/>
                  <a:t>received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Self </a:t>
                </a:r>
                <a:r>
                  <a:rPr lang="it-IT" dirty="0" err="1"/>
                  <a:t>message</a:t>
                </a:r>
                <a:r>
                  <a:rPr lang="it-IT" dirty="0"/>
                  <a:t>: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 the user </a:t>
                </a:r>
                <a:r>
                  <a:rPr lang="it-IT" dirty="0" err="1"/>
                  <a:t>relays</a:t>
                </a:r>
                <a:r>
                  <a:rPr lang="it-IT" dirty="0"/>
                  <a:t> the </a:t>
                </a:r>
                <a:r>
                  <a:rPr lang="it-IT" dirty="0" err="1"/>
                  <a:t>messages</a:t>
                </a:r>
                <a:r>
                  <a:rPr lang="it-IT" dirty="0"/>
                  <a:t>, else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deactivate</a:t>
                </a:r>
                <a:r>
                  <a:rPr lang="it-IT" dirty="0"/>
                  <a:t> </a:t>
                </a:r>
                <a:r>
                  <a:rPr lang="it-IT" dirty="0" err="1"/>
                  <a:t>itself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External</a:t>
                </a:r>
                <a:r>
                  <a:rPr lang="it-IT" dirty="0"/>
                  <a:t> </a:t>
                </a:r>
                <a:r>
                  <a:rPr lang="it-IT" dirty="0" err="1"/>
                  <a:t>message</a:t>
                </a:r>
                <a:r>
                  <a:rPr lang="it-IT" dirty="0"/>
                  <a:t>: the </a:t>
                </a:r>
                <a:r>
                  <a:rPr lang="it-IT" dirty="0" err="1"/>
                  <a:t>message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stored</a:t>
                </a:r>
                <a:r>
                  <a:rPr lang="it-IT" dirty="0"/>
                  <a:t> in the </a:t>
                </a:r>
                <a:r>
                  <a:rPr lang="it-IT" dirty="0" err="1"/>
                  <a:t>memory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𝑠𝑙𝑜𝑡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𝑠𝑖𝑚𝑇𝑖𝑚𝑒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if</a:t>
                </a:r>
                <a:r>
                  <a:rPr lang="it-IT" dirty="0"/>
                  <a:t> the slot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empty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37C13B1-071A-4485-AC84-03955B15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18950"/>
                <a:ext cx="5613875" cy="1603259"/>
              </a:xfrm>
              <a:prstGeom prst="rect">
                <a:avLst/>
              </a:prstGeom>
              <a:blipFill>
                <a:blip r:embed="rId4"/>
                <a:stretch>
                  <a:fillRect l="-978" t="-2281" r="-326" b="-1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2D1D9F-5EB4-42B0-90ED-F154F30665A2}"/>
              </a:ext>
            </a:extLst>
          </p:cNvPr>
          <p:cNvSpPr txBox="1"/>
          <p:nvPr/>
        </p:nvSpPr>
        <p:spPr>
          <a:xfrm>
            <a:off x="838200" y="1475663"/>
            <a:ext cx="4075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Users </a:t>
            </a:r>
            <a:r>
              <a:rPr lang="it-IT" b="1" dirty="0" err="1"/>
              <a:t>memory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collisions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Timestamp receptions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Collisions</a:t>
            </a:r>
            <a:r>
              <a:rPr lang="it-IT" dirty="0"/>
              <a:t> counter</a:t>
            </a:r>
            <a:endParaRPr lang="en-GB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521F18D-857A-446E-B127-9BC6F2CF59F2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24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818A7B3D-F6F8-48EF-9DA0-8A22A8E83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65" y="2073329"/>
            <a:ext cx="3406415" cy="20396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7DDEB4F-231B-4A0B-8CD7-0434C15A5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14" y="2073329"/>
            <a:ext cx="3387571" cy="20396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4E670BBD-8C9B-4F4F-A626-2593A7F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Study on R (1)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B293A2D-2096-4ED3-8945-88D8DDA55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80" y="4290906"/>
            <a:ext cx="3394626" cy="20395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CFDFB78-1BCA-402B-8544-9378E9980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329"/>
            <a:ext cx="3399334" cy="20396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155FAC-735A-47F8-9EFD-9A1874F3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96" y="4290906"/>
            <a:ext cx="3399333" cy="203959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2AC14A-1829-4555-9FA2-D4BEED8328CA}"/>
              </a:ext>
            </a:extLst>
          </p:cNvPr>
          <p:cNvSpPr txBox="1"/>
          <p:nvPr/>
        </p:nvSpPr>
        <p:spPr>
          <a:xfrm>
            <a:off x="838200" y="1506022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R </a:t>
            </a:r>
            <a:r>
              <a:rPr lang="it-IT" dirty="0"/>
              <a:t>= [0,986]</a:t>
            </a:r>
            <a:r>
              <a:rPr lang="it-IT" i="1" dirty="0"/>
              <a:t>    T </a:t>
            </a:r>
            <a:r>
              <a:rPr lang="it-IT" dirty="0"/>
              <a:t>= 10     </a:t>
            </a:r>
            <a:r>
              <a:rPr lang="it-IT" i="1" dirty="0"/>
              <a:t>m </a:t>
            </a:r>
            <a:r>
              <a:rPr lang="it-IT" dirty="0"/>
              <a:t>= 3     </a:t>
            </a:r>
            <a:r>
              <a:rPr lang="it-IT" i="1" dirty="0"/>
              <a:t>N </a:t>
            </a:r>
            <a:r>
              <a:rPr lang="it-IT" dirty="0"/>
              <a:t>= 12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/>
              <p:nvPr/>
            </p:nvSpPr>
            <p:spPr>
              <a:xfrm>
                <a:off x="7954465" y="768636"/>
                <a:ext cx="292810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∊[0%,100%]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465" y="768636"/>
                <a:ext cx="2928109" cy="51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214F791D-334A-403B-9192-C3B96FA83F28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18CE6BC-C805-4335-ABB3-B8C1084A7647}"/>
                  </a:ext>
                </a:extLst>
              </p:cNvPr>
              <p:cNvSpPr txBox="1"/>
              <p:nvPr/>
            </p:nvSpPr>
            <p:spPr>
              <a:xfrm>
                <a:off x="4804406" y="1499333"/>
                <a:ext cx="1926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∈[20%,70%]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18CE6BC-C805-4335-ABB3-B8C1084A7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06" y="1499333"/>
                <a:ext cx="192668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10DB61F-EC6E-4C9B-A642-54595A6C0E16}"/>
              </a:ext>
            </a:extLst>
          </p:cNvPr>
          <p:cNvCxnSpPr>
            <a:cxnSpLocks/>
          </p:cNvCxnSpPr>
          <p:nvPr/>
        </p:nvCxnSpPr>
        <p:spPr>
          <a:xfrm>
            <a:off x="4534264" y="1697857"/>
            <a:ext cx="3253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2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E670BBD-8C9B-4F4F-A626-2593A7F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Study on R (2)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2AC14A-1829-4555-9FA2-D4BEED8328CA}"/>
              </a:ext>
            </a:extLst>
          </p:cNvPr>
          <p:cNvSpPr txBox="1"/>
          <p:nvPr/>
        </p:nvSpPr>
        <p:spPr>
          <a:xfrm>
            <a:off x="838200" y="1506022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R </a:t>
            </a:r>
            <a:r>
              <a:rPr lang="it-IT" dirty="0"/>
              <a:t>= [0,1118]</a:t>
            </a:r>
            <a:r>
              <a:rPr lang="it-IT" i="1" dirty="0"/>
              <a:t>    T </a:t>
            </a:r>
            <a:r>
              <a:rPr lang="it-IT" dirty="0"/>
              <a:t>= 35     </a:t>
            </a:r>
            <a:r>
              <a:rPr lang="it-IT" i="1" dirty="0"/>
              <a:t>m </a:t>
            </a:r>
            <a:r>
              <a:rPr lang="it-IT" dirty="0"/>
              <a:t>= 10     </a:t>
            </a:r>
            <a:r>
              <a:rPr lang="it-IT" i="1" dirty="0"/>
              <a:t>N </a:t>
            </a:r>
            <a:r>
              <a:rPr lang="it-IT" dirty="0"/>
              <a:t>= 50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/>
              <p:nvPr/>
            </p:nvSpPr>
            <p:spPr>
              <a:xfrm>
                <a:off x="7961533" y="768636"/>
                <a:ext cx="292810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∊[0%,100%]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533" y="768636"/>
                <a:ext cx="2928109" cy="51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AAFF860-AD36-4F06-A4AA-E53DD1D2D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14" y="2095125"/>
            <a:ext cx="3387571" cy="20396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46E008B-FAE6-4287-B96F-9B03417DB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27" y="2095125"/>
            <a:ext cx="3392266" cy="203536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3A770FC-F19B-4B0C-98F3-66E87BA08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33" y="4253667"/>
            <a:ext cx="3392267" cy="203536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B289A43-A93C-49DE-8552-8C5772A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53667"/>
            <a:ext cx="3387572" cy="203536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5CF9BE4-089F-459A-B832-8260179ECC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14" y="4253667"/>
            <a:ext cx="3387571" cy="203536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479BD74-88EB-44FF-83F7-00E3D2BE5C75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9F656E-EBF4-4C6D-8A40-849A50576D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7" y="2095125"/>
            <a:ext cx="3387572" cy="2035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B303B52-40A3-4A95-93A1-EEE58FE87E20}"/>
                  </a:ext>
                </a:extLst>
              </p:cNvPr>
              <p:cNvSpPr txBox="1"/>
              <p:nvPr/>
            </p:nvSpPr>
            <p:spPr>
              <a:xfrm>
                <a:off x="4978312" y="1492164"/>
                <a:ext cx="1926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∈[20%,70%]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B303B52-40A3-4A95-93A1-EEE58FE87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12" y="1492164"/>
                <a:ext cx="1926681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79EE231-3F04-48A1-AF56-9C459B86995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08170" y="1690688"/>
            <a:ext cx="3253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25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E670BBD-8C9B-4F4F-A626-2593A7F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Study on T (1)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2AC14A-1829-4555-9FA2-D4BEED8328CA}"/>
              </a:ext>
            </a:extLst>
          </p:cNvPr>
          <p:cNvSpPr txBox="1"/>
          <p:nvPr/>
        </p:nvSpPr>
        <p:spPr>
          <a:xfrm>
            <a:off x="838200" y="1506022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R = 425     T </a:t>
            </a:r>
            <a:r>
              <a:rPr lang="it-IT" dirty="0"/>
              <a:t>= [2,28]     </a:t>
            </a:r>
            <a:r>
              <a:rPr lang="it-IT" i="1" dirty="0"/>
              <a:t>m </a:t>
            </a:r>
            <a:r>
              <a:rPr lang="it-IT" dirty="0"/>
              <a:t>= 12     </a:t>
            </a:r>
            <a:r>
              <a:rPr lang="it-IT" i="1" dirty="0"/>
              <a:t>N </a:t>
            </a:r>
            <a:r>
              <a:rPr lang="it-IT" dirty="0"/>
              <a:t>= 12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/>
              <p:nvPr/>
            </p:nvSpPr>
            <p:spPr>
              <a:xfrm>
                <a:off x="8121762" y="769533"/>
                <a:ext cx="194745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762" y="769533"/>
                <a:ext cx="1947456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EBEE038-36AE-4A0A-82F1-ABF81A44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62" y="1920153"/>
            <a:ext cx="3399334" cy="20353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E7B1ADB-B5BD-4F5A-A743-E706956CB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913"/>
            <a:ext cx="3399334" cy="20396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5633082-3A32-4741-9628-986A30F50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81" y="1913086"/>
            <a:ext cx="3399334" cy="2042427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5AC33B-8842-4B1F-9B13-A713EE022B51}"/>
              </a:ext>
            </a:extLst>
          </p:cNvPr>
          <p:cNvSpPr txBox="1"/>
          <p:nvPr/>
        </p:nvSpPr>
        <p:spPr>
          <a:xfrm>
            <a:off x="838200" y="417791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R = 250     T </a:t>
            </a:r>
            <a:r>
              <a:rPr lang="it-IT" dirty="0"/>
              <a:t>= [2,100]     </a:t>
            </a:r>
            <a:r>
              <a:rPr lang="it-IT" i="1" dirty="0"/>
              <a:t>m </a:t>
            </a:r>
            <a:r>
              <a:rPr lang="it-IT" dirty="0"/>
              <a:t>= 50     </a:t>
            </a:r>
            <a:r>
              <a:rPr lang="it-IT" i="1" dirty="0"/>
              <a:t>N </a:t>
            </a:r>
            <a:r>
              <a:rPr lang="it-IT" dirty="0"/>
              <a:t>= 50</a:t>
            </a:r>
            <a:endParaRPr lang="en-GB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086566B-6D48-4E1E-B53C-E5AE7D8D9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79" y="4603721"/>
            <a:ext cx="3411137" cy="204242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4FE8DD3-1F17-4DA5-AA35-BA3E2F97C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62" y="4606548"/>
            <a:ext cx="3399334" cy="20396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2A54DD3-B21D-4C4B-8904-59E75D0E42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9376"/>
            <a:ext cx="3399334" cy="20396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D1256C36-E60A-48D1-BF6E-0459B4F1CF0E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ABFF6A4-352C-4B88-AF4A-172BC98B4EA3}"/>
                  </a:ext>
                </a:extLst>
              </p:cNvPr>
              <p:cNvSpPr txBox="1"/>
              <p:nvPr/>
            </p:nvSpPr>
            <p:spPr>
              <a:xfrm>
                <a:off x="4978312" y="1492164"/>
                <a:ext cx="1479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∈[35,67]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ABFF6A4-352C-4B88-AF4A-172BC98B4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12" y="1492164"/>
                <a:ext cx="1479636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32B2A1-AD6B-4F0C-86D3-88EC5A84BBF4}"/>
              </a:ext>
            </a:extLst>
          </p:cNvPr>
          <p:cNvCxnSpPr>
            <a:cxnSpLocks/>
          </p:cNvCxnSpPr>
          <p:nvPr/>
        </p:nvCxnSpPr>
        <p:spPr>
          <a:xfrm>
            <a:off x="4708170" y="1690688"/>
            <a:ext cx="3253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1F35673D-9EFD-401E-A1CF-BF22574CBA64}"/>
                  </a:ext>
                </a:extLst>
              </p:cNvPr>
              <p:cNvSpPr txBox="1"/>
              <p:nvPr/>
            </p:nvSpPr>
            <p:spPr>
              <a:xfrm>
                <a:off x="5033473" y="4177910"/>
                <a:ext cx="1479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∈[40,80]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1F35673D-9EFD-401E-A1CF-BF22574CB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473" y="4177910"/>
                <a:ext cx="1479636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CA75514-ADA5-4759-BF28-9715E4FE6EEB}"/>
              </a:ext>
            </a:extLst>
          </p:cNvPr>
          <p:cNvCxnSpPr>
            <a:cxnSpLocks/>
          </p:cNvCxnSpPr>
          <p:nvPr/>
        </p:nvCxnSpPr>
        <p:spPr>
          <a:xfrm>
            <a:off x="4763331" y="4376434"/>
            <a:ext cx="3253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7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E670BBD-8C9B-4F4F-A626-2593A7F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Study on T (2)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2AC14A-1829-4555-9FA2-D4BEED8328CA}"/>
              </a:ext>
            </a:extLst>
          </p:cNvPr>
          <p:cNvSpPr txBox="1"/>
          <p:nvPr/>
        </p:nvSpPr>
        <p:spPr>
          <a:xfrm>
            <a:off x="838200" y="1506022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R = 500     T </a:t>
            </a:r>
            <a:r>
              <a:rPr lang="it-IT" dirty="0"/>
              <a:t>= [2,100]     </a:t>
            </a:r>
            <a:r>
              <a:rPr lang="it-IT" i="1" dirty="0"/>
              <a:t>m </a:t>
            </a:r>
            <a:r>
              <a:rPr lang="it-IT" dirty="0"/>
              <a:t>= 50     </a:t>
            </a:r>
            <a:r>
              <a:rPr lang="it-IT" i="1" dirty="0"/>
              <a:t>N </a:t>
            </a:r>
            <a:r>
              <a:rPr lang="it-IT" dirty="0"/>
              <a:t>= 50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/>
              <p:nvPr/>
            </p:nvSpPr>
            <p:spPr>
              <a:xfrm>
                <a:off x="7959173" y="769533"/>
                <a:ext cx="194745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173" y="769533"/>
                <a:ext cx="1947456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magine 22">
            <a:extLst>
              <a:ext uri="{FF2B5EF4-FFF2-40B4-BE49-F238E27FC236}">
                <a16:creationId xmlns:a16="http://schemas.microsoft.com/office/drawing/2014/main" id="{5800DC4E-EB07-4510-847C-5670E9121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4427"/>
            <a:ext cx="3399334" cy="20396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FD5AB960-2607-44EC-BAFC-8AAEE6844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686" y="4474427"/>
            <a:ext cx="3394628" cy="203960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4249DB5-EAA2-4091-BB03-BA63AED05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73" y="4474428"/>
            <a:ext cx="3394627" cy="203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49AFCF-9E64-45B8-9B18-C25C3367D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1" y="1875354"/>
            <a:ext cx="3399332" cy="203959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79668D-9A52-4741-BC22-94B3775B715E}"/>
              </a:ext>
            </a:extLst>
          </p:cNvPr>
          <p:cNvSpPr txBox="1"/>
          <p:nvPr/>
        </p:nvSpPr>
        <p:spPr>
          <a:xfrm>
            <a:off x="5146294" y="2495916"/>
            <a:ext cx="5294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translation is mainly influenced by the </a:t>
            </a:r>
            <a:r>
              <a:rPr lang="en-GB" b="1" dirty="0"/>
              <a:t>radius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increasing </a:t>
            </a:r>
            <a:r>
              <a:rPr lang="en-GB" b="1" i="1" dirty="0"/>
              <a:t>N</a:t>
            </a:r>
            <a:r>
              <a:rPr lang="en-GB" dirty="0"/>
              <a:t>, the velocity at which collisions tend to 0 decreases.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5EE761-216C-47D0-915F-5795788E36F2}"/>
              </a:ext>
            </a:extLst>
          </p:cNvPr>
          <p:cNvSpPr txBox="1"/>
          <p:nvPr/>
        </p:nvSpPr>
        <p:spPr>
          <a:xfrm>
            <a:off x="838200" y="4010024"/>
            <a:ext cx="329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with </a:t>
            </a:r>
            <a:r>
              <a:rPr lang="it-IT" dirty="0" err="1"/>
              <a:t>increasing</a:t>
            </a:r>
            <a:r>
              <a:rPr lang="it-IT" dirty="0"/>
              <a:t> of </a:t>
            </a:r>
            <a:r>
              <a:rPr lang="it-IT" i="1" dirty="0"/>
              <a:t>N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8D0F21F-63D4-46DB-AA26-1C7E02D70B2F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E670BBD-8C9B-4F4F-A626-2593A7F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Study on 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2AC14A-1829-4555-9FA2-D4BEED8328CA}"/>
              </a:ext>
            </a:extLst>
          </p:cNvPr>
          <p:cNvSpPr txBox="1"/>
          <p:nvPr/>
        </p:nvSpPr>
        <p:spPr>
          <a:xfrm>
            <a:off x="838200" y="1506022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R </a:t>
            </a:r>
            <a:r>
              <a:rPr lang="it-IT" dirty="0"/>
              <a:t>= 300</a:t>
            </a:r>
            <a:r>
              <a:rPr lang="it-IT" i="1" dirty="0"/>
              <a:t>    T </a:t>
            </a:r>
            <a:r>
              <a:rPr lang="it-IT" dirty="0"/>
              <a:t>= 30     </a:t>
            </a:r>
            <a:r>
              <a:rPr lang="it-IT" i="1" dirty="0"/>
              <a:t>m </a:t>
            </a:r>
            <a:r>
              <a:rPr lang="it-IT" dirty="0"/>
              <a:t>= [2,T]     </a:t>
            </a:r>
            <a:r>
              <a:rPr lang="it-IT" i="1" dirty="0"/>
              <a:t>N </a:t>
            </a:r>
            <a:r>
              <a:rPr lang="it-IT" dirty="0"/>
              <a:t>= 30     (Coverage 100%)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/>
              <p:nvPr/>
            </p:nvSpPr>
            <p:spPr>
              <a:xfrm>
                <a:off x="8117171" y="765815"/>
                <a:ext cx="3241144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93BDB79-08AC-4287-B84F-1643CAB38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71" y="765815"/>
                <a:ext cx="3241144" cy="524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38189FF7-4311-4EEB-9B69-9552465A7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66" y="1878413"/>
            <a:ext cx="3387573" cy="20353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B1C5F4-CAE9-4944-B002-611B036E5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72" y="1875354"/>
            <a:ext cx="3392267" cy="20353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5B987ED-7E91-4E23-9E34-BC96EB47F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" y="1875354"/>
            <a:ext cx="3385611" cy="203842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DBAC8E-589C-4055-9D6B-F95E82B1B558}"/>
              </a:ext>
            </a:extLst>
          </p:cNvPr>
          <p:cNvSpPr txBox="1"/>
          <p:nvPr/>
        </p:nvSpPr>
        <p:spPr>
          <a:xfrm>
            <a:off x="838200" y="4095857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R </a:t>
            </a:r>
            <a:r>
              <a:rPr lang="it-IT" dirty="0"/>
              <a:t>= 200</a:t>
            </a:r>
            <a:r>
              <a:rPr lang="it-IT" i="1" dirty="0"/>
              <a:t>    T </a:t>
            </a:r>
            <a:r>
              <a:rPr lang="it-IT" dirty="0"/>
              <a:t>= 50     </a:t>
            </a:r>
            <a:r>
              <a:rPr lang="it-IT" i="1" dirty="0"/>
              <a:t>m </a:t>
            </a:r>
            <a:r>
              <a:rPr lang="it-IT" dirty="0"/>
              <a:t>= [2,T]     </a:t>
            </a:r>
            <a:r>
              <a:rPr lang="it-IT" i="1" dirty="0"/>
              <a:t>N </a:t>
            </a:r>
            <a:r>
              <a:rPr lang="it-IT" dirty="0"/>
              <a:t>= 50     (Coverage 100%)</a:t>
            </a:r>
            <a:endParaRPr lang="en-GB" dirty="0"/>
          </a:p>
        </p:txBody>
      </p:sp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C8D1EBD-DAB2-4AB2-A184-0D1A27601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" y="4465189"/>
            <a:ext cx="3385611" cy="203136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C40BE7B-E174-48AB-B6C5-50C9FC50E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65" y="4463192"/>
            <a:ext cx="3387574" cy="203536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645D744-0274-4478-8D4D-DAD679653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93" y="4454391"/>
            <a:ext cx="3385611" cy="203842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0B0CD2D3-BB73-4CA0-A2EA-A0CFA2B26AD1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9E8F96D-BD98-4127-ADED-7FCB6B487EAB}"/>
                  </a:ext>
                </a:extLst>
              </p:cNvPr>
              <p:cNvSpPr txBox="1"/>
              <p:nvPr/>
            </p:nvSpPr>
            <p:spPr>
              <a:xfrm>
                <a:off x="6640194" y="1518828"/>
                <a:ext cx="1968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∈[23%,71%]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9E8F96D-BD98-4127-ADED-7FCB6B48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4" y="1518828"/>
                <a:ext cx="1968744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4EB0371-D64C-4960-B340-AC1A58217425}"/>
              </a:ext>
            </a:extLst>
          </p:cNvPr>
          <p:cNvCxnSpPr>
            <a:cxnSpLocks/>
          </p:cNvCxnSpPr>
          <p:nvPr/>
        </p:nvCxnSpPr>
        <p:spPr>
          <a:xfrm>
            <a:off x="6370052" y="1717352"/>
            <a:ext cx="3253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5898A3D-BBDA-4DA9-8C6A-C0FBC0F6E24D}"/>
                  </a:ext>
                </a:extLst>
              </p:cNvPr>
              <p:cNvSpPr txBox="1"/>
              <p:nvPr/>
            </p:nvSpPr>
            <p:spPr>
              <a:xfrm>
                <a:off x="6640194" y="4126040"/>
                <a:ext cx="2099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∈[46%,115%]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5898A3D-BBDA-4DA9-8C6A-C0FBC0F6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4" y="4126040"/>
                <a:ext cx="209922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30FA478-27BD-4B79-AA24-402CA3659A67}"/>
              </a:ext>
            </a:extLst>
          </p:cNvPr>
          <p:cNvCxnSpPr>
            <a:cxnSpLocks/>
          </p:cNvCxnSpPr>
          <p:nvPr/>
        </p:nvCxnSpPr>
        <p:spPr>
          <a:xfrm>
            <a:off x="6370052" y="4324564"/>
            <a:ext cx="3253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6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E670BBD-8C9B-4F4F-A626-2593A7F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Study on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52AC14A-1829-4555-9FA2-D4BEED8328CA}"/>
                  </a:ext>
                </a:extLst>
              </p:cNvPr>
              <p:cNvSpPr txBox="1"/>
              <p:nvPr/>
            </p:nvSpPr>
            <p:spPr>
              <a:xfrm>
                <a:off x="838200" y="1506022"/>
                <a:ext cx="3933641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i="1" dirty="0"/>
                  <a:t>R </a:t>
                </a:r>
                <a:r>
                  <a:rPr lang="it-IT" dirty="0"/>
                  <a:t>= 300</a:t>
                </a:r>
                <a:r>
                  <a:rPr lang="it-IT" i="1" dirty="0"/>
                  <a:t>     T </a:t>
                </a:r>
                <a:r>
                  <a:rPr lang="it-IT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     </a:t>
                </a:r>
                <a:r>
                  <a:rPr lang="it-IT" i="1" dirty="0"/>
                  <a:t>m </a:t>
                </a:r>
                <a:r>
                  <a:rPr lang="it-IT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it-IT" dirty="0"/>
                  <a:t>     </a:t>
                </a:r>
                <a:r>
                  <a:rPr lang="it-IT" i="1" dirty="0"/>
                  <a:t>N </a:t>
                </a:r>
                <a:r>
                  <a:rPr lang="it-IT" dirty="0"/>
                  <a:t>= [2,50]</a:t>
                </a:r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52AC14A-1829-4555-9FA2-D4BEED8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6022"/>
                <a:ext cx="3933641" cy="484172"/>
              </a:xfrm>
              <a:prstGeom prst="rect">
                <a:avLst/>
              </a:prstGeom>
              <a:blipFill>
                <a:blip r:embed="rId2"/>
                <a:stretch>
                  <a:fillRect l="-1395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09D5F738-F0A2-48E0-9438-F18EE6F6B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8211"/>
            <a:ext cx="3343806" cy="20353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46C4C05-C429-4603-A73C-7879E8968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14" y="2076882"/>
            <a:ext cx="3387572" cy="20353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148CF93-825E-4DC8-81A9-F136B5731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94" y="2076882"/>
            <a:ext cx="3399334" cy="20353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995910D-291D-4AF3-AF6A-17DE3F458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75" y="4334298"/>
            <a:ext cx="3387572" cy="203536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D5BCF69-F302-4EBF-9BB7-AACCF0A46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4" y="4334298"/>
            <a:ext cx="3387572" cy="203536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60F5451-B3EE-4D68-AAC5-0FC153C6C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14" y="4334298"/>
            <a:ext cx="3387572" cy="203960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375B258E-624A-4E01-AA56-A3054D836DA7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3F30D4-CFB1-496A-8432-1B70D5D8C248}"/>
                  </a:ext>
                </a:extLst>
              </p:cNvPr>
              <p:cNvSpPr txBox="1"/>
              <p:nvPr/>
            </p:nvSpPr>
            <p:spPr>
              <a:xfrm>
                <a:off x="5097144" y="1413000"/>
                <a:ext cx="1231747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;1]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3F30D4-CFB1-496A-8432-1B70D5D8C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44" y="1413000"/>
                <a:ext cx="1231747" cy="612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72E82CE-93E6-4F21-84FB-F3EB29D534DB}"/>
              </a:ext>
            </a:extLst>
          </p:cNvPr>
          <p:cNvCxnSpPr>
            <a:cxnSpLocks/>
          </p:cNvCxnSpPr>
          <p:nvPr/>
        </p:nvCxnSpPr>
        <p:spPr>
          <a:xfrm>
            <a:off x="4771841" y="1748108"/>
            <a:ext cx="3253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93E87C5-4FAF-41A5-905D-E48E14DB0181}"/>
                  </a:ext>
                </a:extLst>
              </p:cNvPr>
              <p:cNvSpPr txBox="1"/>
              <p:nvPr/>
            </p:nvSpPr>
            <p:spPr>
              <a:xfrm>
                <a:off x="8009994" y="769533"/>
                <a:ext cx="320138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𝑓𝑙𝑜𝑜𝑟𝑝𝑙𝑎𝑛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93E87C5-4FAF-41A5-905D-E48E14DB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994" y="769533"/>
                <a:ext cx="3201389" cy="5167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20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330</TotalTime>
  <Words>636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EPIDEMIC BROADCAST</vt:lpstr>
      <vt:lpstr>Modeling</vt:lpstr>
      <vt:lpstr>Implementation</vt:lpstr>
      <vt:lpstr>Study on R (1)</vt:lpstr>
      <vt:lpstr>Study on R (2)</vt:lpstr>
      <vt:lpstr>Study on T (1)</vt:lpstr>
      <vt:lpstr>Study on T (2)</vt:lpstr>
      <vt:lpstr>Study on m</vt:lpstr>
      <vt:lpstr>Study on N</vt:lpstr>
      <vt:lpstr>2^k r Factorial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BROADCAST</dc:title>
  <dc:creator>matteo abaterusso</dc:creator>
  <cp:lastModifiedBy>matteo abaterusso</cp:lastModifiedBy>
  <cp:revision>1</cp:revision>
  <dcterms:created xsi:type="dcterms:W3CDTF">2022-01-29T11:16:02Z</dcterms:created>
  <dcterms:modified xsi:type="dcterms:W3CDTF">2022-02-01T16:15:16Z</dcterms:modified>
</cp:coreProperties>
</file>