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37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2:34.3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D8E0DFAA-1D29-4078-99FF-679C66FA9F59}" emma:medium="tactile" emma:mode="ink">
          <msink:context xmlns:msink="http://schemas.microsoft.com/ink/2010/main" type="inkDrawing" rotatedBoundingBox="13424,5804 17288,5590 17293,5692 13430,5906" shapeName="Other">
            <msink:destinationLink direction="with" ref="{FF9195F4-C02B-4F3E-8A17-A098EBDDEB42}"/>
          </msink:context>
        </emma:interpretation>
      </emma:emma>
    </inkml:annotationXML>
    <inkml:trace contextRef="#ctx0" brushRef="#br0">0 164,'7'0,"9"0,9 0,6 0,6 0,3 0,1 0,1 0,0 0,0 0,-1 0,0 0,0 0,0 0,-1 0,0 0,0 0,1 0,-1 0,0 0,0 0,1 0,-1 0,0 0,1 0,-1 0,0 0,1 0,-1 0,0 0,1 0,-1 0,0 0,1 0,-1 0,0 0,1 0,-1 0,0 0,7 0,3 0,-1 0,-2 0,-2 0,-1 0,-2 0,-1 0,-1-7,0-2,0 0,0 2,0 2,0 2,0 1,1 2,-1 0,0-7,7-2,3 1,-1 1,-2 3,-2-6,-1-1,-2 2,-1 2,-1 2,0 2,0 2,-7-6,-2-2,0 1,3 1,1 3,2 1,2 1,0 2,2 0,-1 0,1 1,0-1,-1 0,1 0,-1 1,1-1,-1 0,0 0,1 0,-1 0,0 0,1 0,-1 0,0 0,1 0,-1 0,0 0,1 0,-8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6:45.0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E4444B14-2223-4AC3-955C-454E419E0A9B}" emma:medium="tactile" emma:mode="ink">
          <msink:context xmlns:msink="http://schemas.microsoft.com/ink/2010/main" type="inkDrawing" rotatedBoundingBox="24794,7778 24920,7673 24925,7679 24798,7784" shapeName="Other">
            <msink:destinationLink direction="with" ref="{81A28B0C-0150-44F1-BC5D-23D5BF843E99}"/>
            <msink:destinationLink direction="with" ref="{ED4289B3-3F15-4836-BFF9-05D16E732831}"/>
          </msink:context>
        </emma:interpretation>
      </emma:emma>
    </inkml:annotationXML>
    <inkml:trace contextRef="#ctx0" brushRef="#br0">1 103,'6'0,"4"-6,5-4,1-5,5-1,-2-5,3 2,-2 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7:04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248693D8-F9F9-4316-BE08-074832D896CF}" emma:medium="tactile" emma:mode="ink">
          <msink:context xmlns:msink="http://schemas.microsoft.com/ink/2010/main" type="inkDrawing" rotatedBoundingBox="22899,8465 24846,5812 24966,5899 23018,8552" semanticType="callout" shapeName="Other">
            <msink:sourceLink direction="with" ref="{693188CB-3CC9-4EF0-8071-1A22791C97F0}"/>
          </msink:context>
        </emma:interpretation>
      </emma:emma>
    </inkml:annotationXML>
    <inkml:trace contextRef="#ctx0" brushRef="#br0">1 2566,'7'0,"8"0,3-7,5-2,5 0,-2-5,1-7,3-6,-3-7,0 4,-4-1,0 6,-3-1,2-2,-4-3,3-4,-2-2,2 5,-2 1,-5-1,3 5,-2 0,3 5,-1-1,-4-4,3 4,-1-2,4-3,5-11,12-5,1-3,0-6,8-2,-4-4,-2 0,-8 4,-2 4,1 10,-5 7,1 1,-5-1,1-1,4-1,-2-2,0-1,-2-1,-6 0,2 6,-3 3,3 6,6-6,5-5,5-3,3-2,-4-1,-2 7,-5 3,-1 6,-4 1,-6-2,1-3,6 3,-2-1,2 5,-1 0,1-4,-2-4,2 3,4 0,5 5,-4-1,2-4,-6-2,2 2,2 0,-2-2,0 3,-3 0,1 5,-4-1,3 3,4 5,-3-1,2 1,-3-3,1 2,-3 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7:22.1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FBCD9613-1C1A-4C58-BDBD-6F1A93A1B3BE}" emma:medium="tactile" emma:mode="ink">
          <msink:context xmlns:msink="http://schemas.microsoft.com/ink/2010/main" type="inkDrawing" rotatedBoundingBox="23710,12880 24794,10065 24950,10125 23867,12941" semanticType="callout" shapeName="Other"/>
        </emma:interpretation>
      </emma:emma>
    </inkml:annotationXML>
    <inkml:trace contextRef="#ctx0" brushRef="#br0">0 2835,'0'-7,"0"-9,0-8,0-8,0-5,0-3,0-1,0-1,0 0,7 0,2 1,0 0,5-7,0-1,-2 0,3 1,0 3,4 2,-2 1,4 8,-2 3,-4-1,-5-1,-4-9,4 3,0 1,5-13,1-6,3-13,7-8,4-5,5-9,10-16,4-10,8 1,0 0,-2 13,-10 10,-7 15,-9 14,-10 10,-1 9,-3 5,-5 2,3 8,-1 3,5 5,-1 1,-3-4,3 4,-1-3,-3-3,3 4,-1-2,-3-3,-3-4,4 5,0-1,4 5,0 0,-2 3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8:54.61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26EDFCA3-4522-40A3-991D-C760485B9551}" emma:medium="tactile" emma:mode="ink">
          <msink:context xmlns:msink="http://schemas.microsoft.com/ink/2010/main" type="inkDrawing" rotatedBoundingBox="22743,8537 25158,9769 25054,9974 22639,8742" semanticType="callout" shapeName="Other"/>
        </emma:interpretation>
      </emma:emma>
    </inkml:annotationXML>
    <inkml:trace contextRef="#ctx0" brushRef="#br0">0 0,'0'0,"7"0,2 7,7 2,7 0,6-2,6 5,3 0,3-2,0-2,-6 4,-2 0,-1 4,-4 8,-2-2,3-4,3 2,2-2,4 2,0 5,3-3,-1 3,1-3,7 1,2-2,-8 1,-3-3,-3 2,1-2,0-5,-6 3,-2-3,2 5,2-2,2-4,-4 3,-2-1,-4 4,-1-2,3-4,-3 4,1-2,3 3,4-1,3-3,3-5,1-3,1-3,1-2,0-1,-7 7,-2 1,-7 7,0 0,2-2,3 4,3-1,4 3,2-1,-6 3,-2-2,-5 2,-1-2,-5 3,1-3,5-4,-3 2,1-2,-2 3,0-1,-2 3,2 5,4-1,-3 1,-4 4,0 4,-2 3,-4 2,2-5,-1-9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9:36.2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FF9195F4-C02B-4F3E-8A17-A098EBDDEB42}" emma:medium="tactile" emma:mode="ink">
          <msink:context xmlns:msink="http://schemas.microsoft.com/ink/2010/main" type="inkDrawing" rotatedBoundingBox="13479,5940 17203,8030 17148,8127 13424,6037" semanticType="callout" shapeName="Other">
            <msink:sourceLink direction="with" ref="{D8E0DFAA-1D29-4078-99FF-679C66FA9F59}"/>
          </msink:context>
        </emma:interpretation>
      </emma:emma>
    </inkml:annotationXML>
    <inkml:trace contextRef="#ctx0" brushRef="#br0">0 0,'7'0,"9"0,9 7,7 2,4 7,4 7,1-1,1 4,0 4,7 3,-5 4,-4-6,6 0,9 1,1 2,5 2,0 2,2 1,-2 1,2 1,-3 6,2-4,-9-2,0-9,-3 4,-2 3,4-5,0-2,-2-6,-2-1,-3 3,4-4,-5 1,3 3,0-3,0-6,-2 0,-2 5,-1-3,0-4,-9 2,-2-3,1-4,-6 3,0-1,9-3,-1 3,0 7,8-1,11 4,3-3,6 2,-1 4,-4-3,-5-5,-4 1,-3 4,-4-2,0 2,-1-3,-1 1,0-2,-6 2,-2-3,-7 2,7 5,5 4,3-2,1 0,2 3,0 2,-1-4,1-6,-1-9,-7 2,4-3,3 4,1-2,0-2,0-5,-7 5,-3 5,-7 8,0-1,-5 2,1-4,4 2,4-4,-2-6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9:48.5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040CEDA2-0A24-434B-AB16-F79193EA1198}" emma:medium="tactile" emma:mode="ink">
          <msink:context xmlns:msink="http://schemas.microsoft.com/ink/2010/main" type="inkDrawing" rotatedBoundingBox="14764,10147 17161,8284 17249,8397 14852,10260" semanticType="callout" shapeName="Other">
            <msink:sourceLink direction="with" ref="{73A8EF8B-FEF9-4C78-90F3-CC6CFAB9DED9}"/>
          </msink:context>
        </emma:interpretation>
      </emma:emma>
    </inkml:annotationXML>
    <inkml:trace contextRef="#ctx0" brushRef="#br0">0 1843,'0'-7,"7"-2,9-7,9-7,6 0,-1-2,1-5,1 4,-3-2,-1 5,2-1,2 4,-3-2,-1-4,3 3,-5-2,1 3,-5-1,1 4,3 4,-2-2,1-5,3-5,4-5,4 2,-5 0,-1-1,2-3,9-3,4-1,1-2,1 0,-2 0,-9-1,-2 7,-2 2,2 7,-6 1,0 4,-5-1,0-4,4-5,3 3,4 0,3 3,-5 0,-1 4,1-2,2 3,-4-2,-2 2,3 5,-5-3,0 3,3 2,-4-2,1 0,-4-4,1 1,-3-3,1 1,5 5,4-3,4 1,-3-2,-1 0,2-2,2 2,2-4,2 3,-6-2,-1 1,1 6,-5-3,0-5,2 1,3 5,-4-3,0 3,2 3,-4-2,-6 1,-7 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50:48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177BB731-5AE4-48BB-A572-B1A40037212B}" emma:medium="tactile" emma:mode="ink">
          <msink:context xmlns:msink="http://schemas.microsoft.com/ink/2010/main" type="inkDrawing" rotatedBoundingBox="15272,13570 16984,8436 17279,8535 15566,13668" semanticType="callout" shapeName="Other">
            <msink:sourceLink direction="with" ref="{3792E069-2AE0-4194-ABCF-737CF79AFFBD}"/>
          </msink:context>
        </emma:interpretation>
      </emma:emma>
    </inkml:annotationXML>
    <inkml:trace contextRef="#ctx0" brushRef="#br0">1 5132,'0'-7,"0"-9,0-16,0-15,0-15,0-2,7-5,9-4,2-11,4-4,-1-1,-4 1,-5 2,-5-6,-3 0,-3 2,-1 2,6 9,2 12,0 9,-2 9,6 12,0 6,5 1,-1-1,5-2,-2-3,3-1,-3-2,3-1,4-8,5-8,4-10,-4-6,-1-5,2-4,2 0,2-2,2 1,2 0,-7-7,-2-8,1 5,-5 4,0 4,-5 3,-6 0,1 2,-3 6,-3 9,-3 9,-4 7,-2 4,5 10,2 4,6 0,0-2,-2-1,4 3,-2-6,-3-3,4-3,5-8,0-1,2 0,-2-5,2 1,-2-5,1 9,-3 5,-4-2,1-1,-1-5,-3 0,2 8,0 6,-3 3,-3 0,3 0,1 0,4 5,0 2,-2-1,2 5,-1 0,4-3,5-3,-1-2,2 3,-3 1,2 6,-4-1,2 5,-2-2,1-4,5 3,-3-1,2 2,-3-1,-5 3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50:08.99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3792E069-2AE0-4194-ABCF-737CF79AFFBD}" emma:medium="tactile" emma:mode="ink">
          <msink:context xmlns:msink="http://schemas.microsoft.com/ink/2010/main" type="inkDrawing" rotatedBoundingBox="15594,13842 17148,13353 17160,13391 15606,13880" shapeName="Other">
            <msink:destinationLink direction="with" ref="{177BB731-5AE4-48BB-A572-B1A40037212B}"/>
          </msink:context>
        </emma:interpretation>
      </emma:emma>
    </inkml:annotationXML>
    <inkml:trace contextRef="#ctx0" brushRef="#br0">0 501,'7'0,"9"0,9-7,6-2,6-6,10-1,-4-5,-1 2,5-3,2 2,-1 5,-1-3,-2 3,-3 3,0 4,-1 3,-1 3,-7-5,-2-9,1-1,1 2,2-4,2 3,1 3,2 4,0 3,1-4,0 0,-1 2,1 1,0 3,-1-5,0-1,-6-6,-3 0,1 3,1 3,-4-3,-1 0,2 3,2 3,-3-4,-8-1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51:22.8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658FC545-03F6-4774-8D5E-CBD308D07328}" emma:medium="tactile" emma:mode="ink">
          <msink:context xmlns:msink="http://schemas.microsoft.com/ink/2010/main" type="inkDrawing" rotatedBoundingBox="23746,5845 23761,5845 23761,5860 23746,5860" shapeName="Other"/>
        </emma:interpretation>
      </emma:emma>
    </inkml:annotationXML>
    <inkml:trace contextRef="#ctx0" brushRef="#br0">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51:37.4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693188CB-3CC9-4EF0-8071-1A22791C97F0}" emma:medium="tactile" emma:mode="ink">
          <msink:context xmlns:msink="http://schemas.microsoft.com/ink/2010/main" type="inkDrawing" rotatedBoundingBox="23064,5582 25011,5730 24998,5897 23051,5749" shapeName="Other">
            <msink:destinationLink direction="with" ref="{248693D8-F9F9-4316-BE08-074832D896CF}"/>
            <msink:destinationLink direction="with" ref="{81A28B0C-0150-44F1-BC5D-23D5BF843E99}"/>
          </msink:context>
        </emma:interpretation>
      </emma:emma>
    </inkml:annotationXML>
    <inkml:trace contextRef="#ctx0" brushRef="#br0">1 1,'7'0,"9"0,8 0,8 0,5 0,3 0,1 0,1 0,0 0,0 0,-1 0,0 0,0 0,-1 0,1 0,-1 0,0 0,1 6,-1 4,0-2,0-1,1-2,-1-2,0-1,1-1,-1-1,0-1,1 1,-1 0,0-1,1 1,-1 0,0 7,0 2,1-1,-1 0,0-4,1 0,-1-3,0 0,1-1,-1 0,0-1,1 1,-1 0,0-1,1 1,-1 0,-7 7,-8 9,-10 9,-6 6,-5 6,-11-4,-3-8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2:44.0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0E2573D2-302D-4014-B55B-6D8A0F07F834}" emma:medium="tactile" emma:mode="ink">
          <msink:context xmlns:msink="http://schemas.microsoft.com/ink/2010/main" type="inkDrawing" rotatedBoundingBox="13546,7821 17123,7536 17136,7706 13559,7991" shapeName="Other"/>
        </emma:interpretation>
      </emma:emma>
    </inkml:annotationXML>
    <inkml:trace contextRef="#ctx0" brushRef="#br0">0 204,'7'0,"9"0,2 7,4 2,6-1,5-1,3-2,3-2,2-1,0-1,0-1,1 0,-1-1,0 1,-1-1,1 1,-1 0,0 0,1 0,-1 0,0 0,0 0,1 0,-1 0,0 0,1 0,-1 0,0 0,1 0,-1 0,0 0,1 0,-1 0,7 0,16 0,11 0,7 0,3 0,1 0,-7-7,-3-2,-8 0,-7-4,-2-2,4 4,-2 2,3 3,4-4,-2 0,-6-6,1 0,-2 3,1 4,-1-4,-4 0,-5 3,-3 3,-3 2,-2 3,0 1,-9-6,-1-2,-1 1,3 2,2 1,2 2,2 2,0 0,2 1,-1 1,1-1,0 0,-1 1,1-1,-1 0,1 0,-1 0,0 0,-6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2:55.6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996FB47B-0E5B-42E1-B7CE-AB60F3DD5241}" emma:medium="tactile" emma:mode="ink">
          <msink:context xmlns:msink="http://schemas.microsoft.com/ink/2010/main" type="inkDrawing" rotatedBoundingBox="17577,11207 17592,11207 17592,11222 17577,11222" shapeName="Other"/>
        </emma:interpretation>
      </emma:emma>
    </inkml:annotationXML>
    <inkml:trace contextRef="#ctx0" brushRef="#br0">1 0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3:33.5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73A8EF8B-FEF9-4C78-90F3-CC6CFAB9DED9}" emma:medium="tactile" emma:mode="ink">
          <msink:context xmlns:msink="http://schemas.microsoft.com/ink/2010/main" type="inkDrawing" rotatedBoundingBox="14835,10438 17129,10343 17130,10377 14837,10471" shapeName="Other">
            <msink:destinationLink direction="with" ref="{040CEDA2-0A24-434B-AB16-F79193EA1198}"/>
          </msink:context>
        </emma:interpretation>
      </emma:emma>
    </inkml:annotationXML>
    <inkml:trace contextRef="#ctx0" brushRef="#br0">0 83,'7'0,"9"0,9 0,6 0,6 0,3 0,8 0,3 0,0 0,5 0,6 0,7 0,-2 0,-5 0,-7 0,-5 0,-5 0,-10-7,-3-2,-2 1,2 1,3 2,1 2,2 1,1 1,1 1,1 1,-1-1,1 0,0 1,-1-1,1 0,-1 0,1 0,-1 0,0 0,1 0,-1 0,0 0,1 0,-1-7,0-2,1 0,-1 2,0 2,0 2,1 2,-1 0,0 1,1 0,-1 1,0-1,1 0,-1 1,0-1,-6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5:33.4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D2B50DDF-2F58-44B8-B506-71ABE95799D3}" emma:medium="tactile" emma:mode="ink">
          <msink:context xmlns:msink="http://schemas.microsoft.com/ink/2010/main" type="inkDrawing" rotatedBoundingBox="22093,8627 22108,8627 22108,8642 22093,8642" shapeName="Other"/>
        </emma:interpretation>
      </emma:emma>
    </inkml:annotationXML>
    <inkml:trace contextRef="#ctx0" brushRef="#br0">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5:57.8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643E61E6-2F43-44E2-B643-32581239529E}" emma:medium="tactile" emma:mode="ink">
          <msink:context xmlns:msink="http://schemas.microsoft.com/ink/2010/main" type="inkDrawing" rotatedBoundingBox="23136,8005 25077,11985 24899,12071 22958,8091" semanticType="callout" shapeName="Other"/>
        </emma:interpretation>
      </emma:emma>
    </inkml:annotationXML>
    <inkml:trace contextRef="#ctx0" brushRef="#br0">1 1,'0'6,"0"10,0 9,6 0,4 2,5 5,1 2,5 3,5 2,5 8,5 3,-5 6,7 15,3 9,2 11,1 4,6 6,-6 7,5-8,-8-8,-2-12,-3-13,-6-11,-1-9,-7-4,1-4,3-1,-3 0,-6 0,2-6,4-2,5-6,5 0,-3 2,-1 4,3 11,9 12,4 17,2 18,6 14,-5 3,-5-2,-2-5,-2-5,-7-5,-2-4,-6-9,-1-4,-4-7,-5-7,-5-7,-4-5,4-3,0 5,-1 1,5-1,0-1,5-1,-1-3,-3 0,-4-2,3 1,6-1,0 0,4-7,-2-2,1-7,-1 1,1-6,-3 2,-4 4,2-2,-2 2,3-4,6-5,-2 2,3-3,-3 3,-6 6,-4 5,-13-2,-12-5,-4-8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5:32.34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208348DB-8641-4AAF-9B76-C040FCAF3D24}" emma:medium="tactile" emma:mode="ink">
          <msink:context xmlns:msink="http://schemas.microsoft.com/ink/2010/main" type="inkDrawing" rotatedBoundingBox="24028,13578 24931,12002 25012,12048 24109,13625" semanticType="callout" shapeName="Other"/>
        </emma:interpretation>
      </emma:emma>
    </inkml:annotationXML>
    <inkml:trace contextRef="#ctx0" brushRef="#br0">0 1610,'0'-6,"0"-17,7-11,9-13,9-6,0 0,2-6,-3 1,2-3,-5 1,9 5,5-9,-2-1,-1 4,-5 5,-1 6,2 11,-3 6,0 1,-3-1,1 5,-4 1,-4-2,1 4,6-1,-2-2,3 3,-2-1,1 4,-2-1,-5-4,2 3,-2-1,4-3,-2-5,-4-2,3 4,-1 1,-4-2,4 5,-1 0,-3-2,-3-3,-3 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6:10.2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ED4289B3-3F15-4836-BFF9-05D16E732831}" emma:medium="tactile" emma:mode="ink">
          <msink:context xmlns:msink="http://schemas.microsoft.com/ink/2010/main" type="inkDrawing" rotatedBoundingBox="23585,10762 24678,7660 24833,7714 23739,10817" semanticType="callout" shapeName="Other">
            <msink:sourceLink direction="with" ref="{E4444B14-2223-4AC3-955C-454E419E0A9B}"/>
          </msink:context>
        </emma:interpretation>
      </emma:emma>
    </inkml:annotationXML>
    <inkml:trace contextRef="#ctx0" brushRef="#br0">0 3063,'7'-7,"2"-16,13-11,11-13,12-12,6-11,1 1,-2-9,-9 2,-4 7,-3 1,-6 0,-8-4,-1-3,4-8,4-5,-2-1,-6 8,-5 11,1 3,-2 7,-3 6,4 13,-1 6,-2 2,-4 0,-2-1,5 5,0 1,-2-2,-1-3,-3-2,-1-3,-2-1,-1-1,0 0,7 6,1 2,1 0,-3-2,6 6,0-1,-2-1,5 5,-1-2,-2-1,3-4,-1-4,5 6,-2 0,-3-2,2 5,-1 1,-3-4,3 5,-1-1,4-3,-1-3,-3-3,2 5,-1-1,4 0,-2-3,4 5,-3 0,-3-1,2-3,-2-3,-3-1,2 4,0 2,-3-1,-3-1,-3 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7T05:46:41.7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81A28B0C-0150-44F1-BC5D-23D5BF843E99}" emma:medium="tactile" emma:mode="ink">
          <msink:context xmlns:msink="http://schemas.microsoft.com/ink/2010/main" type="inkDrawing" rotatedBoundingBox="23140,5874 25038,7558 24933,7677 23035,5993" semanticType="callout" shapeName="Other">
            <msink:sourceLink direction="with" ref="{E4444B14-2223-4AC3-955C-454E419E0A9B}"/>
            <msink:sourceLink direction="with" ref="{693188CB-3CC9-4EF0-8071-1A22791C97F0}"/>
          </msink:context>
        </emma:interpretation>
      </emma:emma>
    </inkml:annotationXML>
    <inkml:trace contextRef="#ctx0" brushRef="#br0">1 0,'7'0,"9"7,8 2,1 7,3 0,-4 4,1 0,-3 2,1-2,3-5,-2 2,1-1,-3 2,1-1,-3 4,1-3,5-4,-2 3,1-2,4 4,-4 5,1-2,4-4,2-5,-3 2,-1-2,-4 4,1 0,2-5,-3 4,-6 6,1-1,-2 2,2 5,-2 5,3-5,-2 1,3-4,5-7,-2 0,1-3,4 4,4 4,2 6,3 5,2-4,-6 0,-3-5,2 0,-6 3,0-4,-5 2,0-5,-2 2,1-4,4-4,-2 2,2-3,-3 4,1 6,3 5,5-2,-3 1,0 3,-4 3,0-4,-3-1,1 2,4-5,-3 1,-5 2,1-4,-2 1,2-4,-1 1,-5 4,-4 3,4-2,-2-7</inkml:trace>
  </inkml:traceGroup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9.png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image" Target="../media/image26.sv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5.png"/><Relationship Id="rId5" Type="http://schemas.openxmlformats.org/officeDocument/2006/relationships/image" Target="../media/image1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5.xml"/><Relationship Id="rId36" Type="http://schemas.openxmlformats.org/officeDocument/2006/relationships/image" Target="../media/image24.png"/><Relationship Id="rId10" Type="http://schemas.openxmlformats.org/officeDocument/2006/relationships/customXml" Target="../ink/ink6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0.png"/><Relationship Id="rId30" Type="http://schemas.openxmlformats.org/officeDocument/2006/relationships/customXml" Target="../ink/ink16.xml"/><Relationship Id="rId35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2F24-02A5-43F6-8B21-56700719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/>
              <a:t>Fog</a:t>
            </a:r>
            <a:endParaRPr lang="en-GB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6ECBE41-E0DB-429D-9180-956566FC2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1 year </a:t>
            </a:r>
            <a:r>
              <a:rPr lang="da-DK" sz="3600" b="1" dirty="0" err="1"/>
              <a:t>exam</a:t>
            </a:r>
            <a:endParaRPr lang="da-DK" sz="3600" b="1" dirty="0"/>
          </a:p>
          <a:p>
            <a:r>
              <a:rPr lang="da-DK" sz="2000" b="1" i="1" dirty="0"/>
              <a:t>By Felesiah Yolanda Krøier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26551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529057D2-E7A8-4A14-8070-F0918F841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80416"/>
              </p:ext>
            </p:extLst>
          </p:nvPr>
        </p:nvGraphicFramePr>
        <p:xfrm>
          <a:off x="672373" y="620568"/>
          <a:ext cx="8268426" cy="54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8426">
                  <a:extLst>
                    <a:ext uri="{9D8B030D-6E8A-4147-A177-3AD203B41FA5}">
                      <a16:colId xmlns:a16="http://schemas.microsoft.com/office/drawing/2014/main" val="78813575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backlog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83627730"/>
                  </a:ext>
                </a:extLst>
              </a:tr>
            </a:tbl>
          </a:graphicData>
        </a:graphic>
      </p:graphicFrame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914D07D-CB45-4A13-B513-8F7241A98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63338"/>
              </p:ext>
            </p:extLst>
          </p:nvPr>
        </p:nvGraphicFramePr>
        <p:xfrm>
          <a:off x="672373" y="1202274"/>
          <a:ext cx="8268427" cy="487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07">
                  <a:extLst>
                    <a:ext uri="{9D8B030D-6E8A-4147-A177-3AD203B41FA5}">
                      <a16:colId xmlns:a16="http://schemas.microsoft.com/office/drawing/2014/main" val="1412713747"/>
                    </a:ext>
                  </a:extLst>
                </a:gridCol>
                <a:gridCol w="1523699">
                  <a:extLst>
                    <a:ext uri="{9D8B030D-6E8A-4147-A177-3AD203B41FA5}">
                      <a16:colId xmlns:a16="http://schemas.microsoft.com/office/drawing/2014/main" val="3640228854"/>
                    </a:ext>
                  </a:extLst>
                </a:gridCol>
                <a:gridCol w="1273792">
                  <a:extLst>
                    <a:ext uri="{9D8B030D-6E8A-4147-A177-3AD203B41FA5}">
                      <a16:colId xmlns:a16="http://schemas.microsoft.com/office/drawing/2014/main" val="3512948266"/>
                    </a:ext>
                  </a:extLst>
                </a:gridCol>
                <a:gridCol w="1147045">
                  <a:extLst>
                    <a:ext uri="{9D8B030D-6E8A-4147-A177-3AD203B41FA5}">
                      <a16:colId xmlns:a16="http://schemas.microsoft.com/office/drawing/2014/main" val="639150019"/>
                    </a:ext>
                  </a:extLst>
                </a:gridCol>
                <a:gridCol w="2309371">
                  <a:extLst>
                    <a:ext uri="{9D8B030D-6E8A-4147-A177-3AD203B41FA5}">
                      <a16:colId xmlns:a16="http://schemas.microsoft.com/office/drawing/2014/main" val="3508911812"/>
                    </a:ext>
                  </a:extLst>
                </a:gridCol>
                <a:gridCol w="1258513">
                  <a:extLst>
                    <a:ext uri="{9D8B030D-6E8A-4147-A177-3AD203B41FA5}">
                      <a16:colId xmlns:a16="http://schemas.microsoft.com/office/drawing/2014/main" val="2161886552"/>
                    </a:ext>
                  </a:extLst>
                </a:gridCol>
              </a:tblGrid>
              <a:tr h="748072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Role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Estimated time.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How to demo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Sprints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extLst>
                  <a:ext uri="{0D108BD9-81ED-4DB2-BD59-A6C34878D82A}">
                    <a16:rowId xmlns:a16="http://schemas.microsoft.com/office/drawing/2014/main" val="1503825511"/>
                  </a:ext>
                </a:extLst>
              </a:tr>
              <a:tr h="1092324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Login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customer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Input username, password, go to the database name has been added 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12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extLst>
                  <a:ext uri="{0D108BD9-81ED-4DB2-BD59-A6C34878D82A}">
                    <a16:rowId xmlns:a16="http://schemas.microsoft.com/office/drawing/2014/main" val="1687926673"/>
                  </a:ext>
                </a:extLst>
              </a:tr>
              <a:tr h="1092324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Selection of carport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customer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24h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Log in, choose carport, input own measurements.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12 + Finish in week 13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extLst>
                  <a:ext uri="{0D108BD9-81ED-4DB2-BD59-A6C34878D82A}">
                    <a16:rowId xmlns:a16="http://schemas.microsoft.com/office/drawing/2014/main" val="1750963193"/>
                  </a:ext>
                </a:extLst>
              </a:tr>
              <a:tr h="849858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Generating Sketch of carport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customer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Log in , input measurements, Generate sketch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a-DK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Week 13 -  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a-DK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week 16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extLst>
                  <a:ext uri="{0D108BD9-81ED-4DB2-BD59-A6C34878D82A}">
                    <a16:rowId xmlns:a16="http://schemas.microsoft.com/office/drawing/2014/main" val="1352878774"/>
                  </a:ext>
                </a:extLst>
              </a:tr>
              <a:tr h="1092324"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Price calculation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customer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Log in, choose carport, input measurements, calculate the price.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a-DK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Week 17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20" marR="40820" marT="40820" marB="40820"/>
                </a:tc>
                <a:extLst>
                  <a:ext uri="{0D108BD9-81ED-4DB2-BD59-A6C34878D82A}">
                    <a16:rowId xmlns:a16="http://schemas.microsoft.com/office/drawing/2014/main" val="89571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56D1E66-0854-41DC-90C6-577DD5E7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4658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5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D6E27631-A2D5-4CDB-AF26-7C3673E6C73F}"/>
              </a:ext>
            </a:extLst>
          </p:cNvPr>
          <p:cNvSpPr txBox="1"/>
          <p:nvPr/>
        </p:nvSpPr>
        <p:spPr>
          <a:xfrm>
            <a:off x="719777" y="671691"/>
            <a:ext cx="51730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STORIES:</a:t>
            </a:r>
            <a:r>
              <a:rPr lang="en-GB" dirty="0"/>
              <a:t> </a:t>
            </a:r>
          </a:p>
          <a:p>
            <a:endParaRPr lang="en-GB" dirty="0"/>
          </a:p>
          <a:p>
            <a:r>
              <a:rPr lang="en-GB" b="1" dirty="0"/>
              <a:t>1.</a:t>
            </a:r>
            <a:r>
              <a:rPr lang="en-GB" dirty="0"/>
              <a:t>  As a customer I would like to be able to register with my credentials so that I can be able to purchase a carport. </a:t>
            </a:r>
          </a:p>
          <a:p>
            <a:r>
              <a:rPr lang="en-GB" b="1" dirty="0"/>
              <a:t>2.</a:t>
            </a:r>
            <a:r>
              <a:rPr lang="en-GB" dirty="0"/>
              <a:t> As a customer I would like to be able to login so that I can be able to purchase a carport. </a:t>
            </a:r>
          </a:p>
          <a:p>
            <a:r>
              <a:rPr lang="en-GB" b="1" dirty="0"/>
              <a:t>3.</a:t>
            </a:r>
            <a:r>
              <a:rPr lang="en-GB" dirty="0"/>
              <a:t>  As a customer I should be able to input measurement for the carport I want.</a:t>
            </a:r>
          </a:p>
          <a:p>
            <a:r>
              <a:rPr lang="en-GB" b="1" dirty="0"/>
              <a:t>4</a:t>
            </a:r>
            <a:r>
              <a:rPr lang="en-GB" dirty="0"/>
              <a:t>  As a customer I should be able to browse through different carport to see  which style I want.</a:t>
            </a:r>
          </a:p>
          <a:p>
            <a:r>
              <a:rPr lang="en-GB" b="1" dirty="0"/>
              <a:t>5.</a:t>
            </a:r>
            <a:r>
              <a:rPr lang="en-GB" dirty="0"/>
              <a:t>  As a customer I should be able to generate  a sketch of a desired carport so that I can see which style suits my desires. </a:t>
            </a:r>
          </a:p>
          <a:p>
            <a:r>
              <a:rPr lang="en-GB" b="1" dirty="0"/>
              <a:t>6.</a:t>
            </a:r>
            <a:r>
              <a:rPr lang="en-GB" dirty="0"/>
              <a:t>  As a customer I should be able to calculate the price for the  parts to be  purchased so that I can purchase a pocket friendly carport.    </a:t>
            </a:r>
          </a:p>
          <a:p>
            <a:r>
              <a:rPr lang="en-GB" b="1" dirty="0"/>
              <a:t>7.</a:t>
            </a:r>
            <a:r>
              <a:rPr lang="en-GB" dirty="0"/>
              <a:t> As a customer I should be able to make payment of my orders so that I can get my carport parts delivered on time.</a:t>
            </a:r>
          </a:p>
          <a:p>
            <a:r>
              <a:rPr lang="en-GB" dirty="0"/>
              <a:t> 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B91F8B6-B69E-4F64-840F-707C0B32A719}"/>
              </a:ext>
            </a:extLst>
          </p:cNvPr>
          <p:cNvSpPr txBox="1"/>
          <p:nvPr/>
        </p:nvSpPr>
        <p:spPr>
          <a:xfrm>
            <a:off x="6328228" y="554274"/>
            <a:ext cx="54428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8.</a:t>
            </a:r>
            <a:r>
              <a:rPr lang="en-GB" dirty="0"/>
              <a:t> As a customer, I would like to see details of the contact person from my order  so that I can know whom to contact in case something went wrong with the  items I have ordered.</a:t>
            </a:r>
          </a:p>
          <a:p>
            <a:r>
              <a:rPr lang="en-GB" b="1" dirty="0"/>
              <a:t>9.</a:t>
            </a:r>
            <a:r>
              <a:rPr lang="en-GB" dirty="0"/>
              <a:t> As a customer I should be able to place orders so that I can get a list of all parts .</a:t>
            </a:r>
          </a:p>
          <a:p>
            <a:r>
              <a:rPr lang="en-GB" b="1" dirty="0"/>
              <a:t>10.</a:t>
            </a:r>
            <a:r>
              <a:rPr lang="en-GB" dirty="0"/>
              <a:t>   As a customer I should be able to check the state of my order so that I can know when I will get my ordered items.</a:t>
            </a:r>
          </a:p>
          <a:p>
            <a:r>
              <a:rPr lang="en-GB" b="1" dirty="0"/>
              <a:t>11.</a:t>
            </a:r>
            <a:r>
              <a:rPr lang="en-GB" dirty="0"/>
              <a:t>  As a customer I should be able to print the receipt so that I  can have prove of purchase in case I return items. </a:t>
            </a:r>
          </a:p>
          <a:p>
            <a:r>
              <a:rPr lang="en-GB" b="1" dirty="0"/>
              <a:t>12.</a:t>
            </a:r>
            <a:r>
              <a:rPr lang="en-GB" dirty="0"/>
              <a:t> As a worker I would like to see orders, placed by customers so that we can keep track of our customer. </a:t>
            </a:r>
          </a:p>
          <a:p>
            <a:r>
              <a:rPr lang="en-GB" b="1" dirty="0"/>
              <a:t>13.</a:t>
            </a:r>
            <a:r>
              <a:rPr lang="en-GB" dirty="0"/>
              <a:t> As a worker I would like to be able to check my schedule for the week/month so.</a:t>
            </a:r>
          </a:p>
          <a:p>
            <a:r>
              <a:rPr lang="en-GB" b="1" dirty="0"/>
              <a:t>14</a:t>
            </a:r>
            <a:r>
              <a:rPr lang="en-GB" dirty="0"/>
              <a:t> . As a worker I should be able to access customer’s information so as to contact  contact them if the need to contact them arise.</a:t>
            </a:r>
          </a:p>
          <a:p>
            <a:r>
              <a:rPr lang="en-GB" b="1" dirty="0"/>
              <a:t>15.</a:t>
            </a:r>
            <a:r>
              <a:rPr lang="en-GB" dirty="0"/>
              <a:t> As a customer I should be able to browse different products by type so that I  can choose the product that suits my need. 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0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51A01-4D99-4E7B-A134-06887CCC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 </a:t>
            </a:r>
            <a:r>
              <a:rPr lang="da-DK" dirty="0" err="1"/>
              <a:t>specifications</a:t>
            </a:r>
            <a:endParaRPr lang="en-GB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46FA015-7C63-4D1F-ADE0-3B39A5BECF8E}"/>
              </a:ext>
            </a:extLst>
          </p:cNvPr>
          <p:cNvSpPr txBox="1"/>
          <p:nvPr/>
        </p:nvSpPr>
        <p:spPr>
          <a:xfrm>
            <a:off x="1295402" y="2770909"/>
            <a:ext cx="9746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Register/Login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Choose desired dimensions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Create a sketch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Print a Parts list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7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1774F-1A34-4114-A9F1-55E3857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sz="4000" dirty="0"/>
              <a:t>Three Layer Architecture</a:t>
            </a:r>
            <a:endParaRPr lang="en-GB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1E89DF-29DD-4857-BFF3-09659ABA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870363"/>
            <a:ext cx="5915891" cy="42168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By dividing an application into layers, developers attain the option of modifying or adding a specific layer, instead of reworking the entire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b="1" dirty="0"/>
              <a:t>Presentation Layer</a:t>
            </a:r>
            <a:r>
              <a:rPr lang="da-DK" dirty="0"/>
              <a:t>:- consists of jsps, and servlet  for managing user</a:t>
            </a:r>
          </a:p>
          <a:p>
            <a:pPr marL="0" indent="0">
              <a:buNone/>
            </a:pPr>
            <a:r>
              <a:rPr lang="da-DK" dirty="0"/>
              <a:t>                                            interaction with the system.                       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Business Layer</a:t>
            </a:r>
            <a:r>
              <a:rPr lang="da-DK" dirty="0"/>
              <a:t>:- :-consists of customer.java, also facades are in</a:t>
            </a:r>
          </a:p>
          <a:p>
            <a:pPr marL="0" indent="0">
              <a:buNone/>
            </a:pPr>
            <a:r>
              <a:rPr lang="da-DK" dirty="0"/>
              <a:t>                                   </a:t>
            </a:r>
            <a:r>
              <a:rPr lang="da-DK" dirty="0" err="1"/>
              <a:t>this</a:t>
            </a:r>
            <a:r>
              <a:rPr lang="da-DK" dirty="0"/>
              <a:t> layer, helper classes such as carport </a:t>
            </a:r>
          </a:p>
          <a:p>
            <a:pPr marL="0" indent="0">
              <a:buNone/>
            </a:pPr>
            <a:r>
              <a:rPr lang="da-DK" dirty="0"/>
              <a:t>                                   calculator etc. Core functionality of the program.  </a:t>
            </a:r>
          </a:p>
          <a:p>
            <a:pPr marL="0" indent="0">
              <a:buNone/>
            </a:pPr>
            <a:r>
              <a:rPr lang="da-DK" dirty="0"/>
              <a:t>                        </a:t>
            </a:r>
          </a:p>
          <a:p>
            <a:r>
              <a:rPr lang="da-DK" b="1" dirty="0"/>
              <a:t>Data Layer</a:t>
            </a:r>
            <a:r>
              <a:rPr lang="da-DK" dirty="0"/>
              <a:t>:-  consist of </a:t>
            </a:r>
            <a:r>
              <a:rPr lang="da-DK" dirty="0" err="1"/>
              <a:t>connector</a:t>
            </a:r>
            <a:r>
              <a:rPr lang="da-DK" dirty="0"/>
              <a:t> class, datamappers </a:t>
            </a:r>
            <a:r>
              <a:rPr lang="da-DK" dirty="0" err="1"/>
              <a:t>basicly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 is</a:t>
            </a:r>
          </a:p>
          <a:p>
            <a:pPr marL="0" indent="0">
              <a:buNone/>
            </a:pPr>
            <a:r>
              <a:rPr lang="da-DK" dirty="0"/>
              <a:t>                             </a:t>
            </a:r>
            <a:r>
              <a:rPr lang="da-DK" dirty="0" err="1"/>
              <a:t>where</a:t>
            </a:r>
            <a:r>
              <a:rPr lang="da-DK" dirty="0"/>
              <a:t> the  </a:t>
            </a:r>
            <a:r>
              <a:rPr lang="da-DK" dirty="0" err="1"/>
              <a:t>connection</a:t>
            </a:r>
            <a:r>
              <a:rPr lang="da-DK" dirty="0"/>
              <a:t> to the database is </a:t>
            </a:r>
            <a:r>
              <a:rPr lang="da-DK" dirty="0" err="1"/>
              <a:t>established</a:t>
            </a:r>
            <a:r>
              <a:rPr lang="da-DK" dirty="0"/>
              <a:t> and</a:t>
            </a:r>
          </a:p>
          <a:p>
            <a:pPr marL="0" indent="0">
              <a:buNone/>
            </a:pPr>
            <a:r>
              <a:rPr lang="da-DK" dirty="0"/>
              <a:t>                             </a:t>
            </a:r>
            <a:r>
              <a:rPr lang="da-DK" dirty="0" err="1"/>
              <a:t>retrival</a:t>
            </a:r>
            <a:r>
              <a:rPr lang="da-DK" dirty="0"/>
              <a:t> of  data from   database by </a:t>
            </a:r>
            <a:r>
              <a:rPr lang="da-DK" dirty="0" err="1"/>
              <a:t>use</a:t>
            </a:r>
            <a:r>
              <a:rPr lang="da-DK" dirty="0"/>
              <a:t> of </a:t>
            </a:r>
            <a:r>
              <a:rPr lang="da-DK" dirty="0" err="1"/>
              <a:t>querries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747632-55E4-487E-9035-EB476915B7D2}"/>
              </a:ext>
            </a:extLst>
          </p:cNvPr>
          <p:cNvSpPr txBox="1"/>
          <p:nvPr/>
        </p:nvSpPr>
        <p:spPr>
          <a:xfrm>
            <a:off x="6664036" y="2660073"/>
            <a:ext cx="4696691" cy="321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Billede 5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A9E87CAB-7EDD-48CC-A83F-CB71060C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540328"/>
            <a:ext cx="5791201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C838D55-CD1F-458C-A26B-A02BDF21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628259"/>
            <a:ext cx="9974067" cy="5601482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BD5AB598-644E-458E-A062-22D5ABEEB195}"/>
              </a:ext>
            </a:extLst>
          </p:cNvPr>
          <p:cNvSpPr txBox="1"/>
          <p:nvPr/>
        </p:nvSpPr>
        <p:spPr>
          <a:xfrm>
            <a:off x="779489" y="689548"/>
            <a:ext cx="218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highlight>
                  <a:srgbClr val="C0C0C0"/>
                </a:highlight>
              </a:rPr>
              <a:t>The moment a user </a:t>
            </a:r>
            <a:r>
              <a:rPr lang="da-DK" b="1" dirty="0" err="1">
                <a:highlight>
                  <a:srgbClr val="C0C0C0"/>
                </a:highlight>
              </a:rPr>
              <a:t>choose</a:t>
            </a:r>
            <a:r>
              <a:rPr lang="da-DK" b="1" dirty="0">
                <a:highlight>
                  <a:srgbClr val="C0C0C0"/>
                </a:highlight>
              </a:rPr>
              <a:t> </a:t>
            </a:r>
            <a:r>
              <a:rPr lang="da-DK" b="1" dirty="0" err="1">
                <a:highlight>
                  <a:srgbClr val="C0C0C0"/>
                </a:highlight>
              </a:rPr>
              <a:t>their</a:t>
            </a:r>
            <a:r>
              <a:rPr lang="da-DK" b="1" dirty="0">
                <a:highlight>
                  <a:srgbClr val="C0C0C0"/>
                </a:highlight>
              </a:rPr>
              <a:t> desired </a:t>
            </a:r>
            <a:r>
              <a:rPr lang="da-DK" b="1" dirty="0" err="1">
                <a:highlight>
                  <a:srgbClr val="C0C0C0"/>
                </a:highlight>
              </a:rPr>
              <a:t>width</a:t>
            </a:r>
            <a:r>
              <a:rPr lang="da-DK" b="1" dirty="0">
                <a:highlight>
                  <a:srgbClr val="C0C0C0"/>
                </a:highlight>
              </a:rPr>
              <a:t> and </a:t>
            </a:r>
            <a:r>
              <a:rPr lang="da-DK" b="1" dirty="0" err="1">
                <a:highlight>
                  <a:srgbClr val="C0C0C0"/>
                </a:highlight>
              </a:rPr>
              <a:t>height</a:t>
            </a:r>
            <a:r>
              <a:rPr lang="da-DK" b="1" dirty="0">
                <a:highlight>
                  <a:srgbClr val="C0C0C0"/>
                </a:highlight>
              </a:rPr>
              <a:t>.</a:t>
            </a:r>
            <a:endParaRPr lang="en-GB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47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2" name="Picture 11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/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/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E0A59B8-C375-4BD3-8181-02497535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68" y="1041400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Connection to database</a:t>
            </a:r>
            <a:br>
              <a:rPr lang="en-US" sz="4000" dirty="0"/>
            </a:br>
            <a:r>
              <a:rPr lang="en-US" sz="4000" dirty="0"/>
              <a:t>when a  customer logs in.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114D64ED-E734-4274-B7DE-D8D4AF9E9938}"/>
              </a:ext>
            </a:extLst>
          </p:cNvPr>
          <p:cNvSpPr txBox="1"/>
          <p:nvPr/>
        </p:nvSpPr>
        <p:spPr>
          <a:xfrm>
            <a:off x="8689473" y="1041400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   </a:t>
            </a:r>
            <a:r>
              <a:rPr lang="da-DK" dirty="0" err="1"/>
              <a:t>Index.jsp</a:t>
            </a:r>
            <a:endParaRPr lang="en-GB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D3A12D45-D2AC-4282-A751-408898A4D013}"/>
              </a:ext>
            </a:extLst>
          </p:cNvPr>
          <p:cNvSpPr txBox="1"/>
          <p:nvPr/>
        </p:nvSpPr>
        <p:spPr>
          <a:xfrm>
            <a:off x="8950508" y="1717696"/>
            <a:ext cx="10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Login.jsp</a:t>
            </a:r>
            <a:endParaRPr lang="en-GB" dirty="0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B29183B-377D-413C-A22B-DAEF98E0B043}"/>
              </a:ext>
            </a:extLst>
          </p:cNvPr>
          <p:cNvSpPr txBox="1"/>
          <p:nvPr/>
        </p:nvSpPr>
        <p:spPr>
          <a:xfrm>
            <a:off x="8847681" y="2280731"/>
            <a:ext cx="12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Login.java</a:t>
            </a:r>
            <a:endParaRPr lang="en-GB" dirty="0"/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9B7B8E09-4138-4DC5-BE40-5D1C316772F0}"/>
              </a:ext>
            </a:extLst>
          </p:cNvPr>
          <p:cNvSpPr txBox="1"/>
          <p:nvPr/>
        </p:nvSpPr>
        <p:spPr>
          <a:xfrm>
            <a:off x="8702357" y="2901201"/>
            <a:ext cx="14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Customer.java</a:t>
            </a:r>
            <a:endParaRPr lang="en-GB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8C9C1AC0-146E-4D14-BEB3-E86F2AF21171}"/>
              </a:ext>
            </a:extLst>
          </p:cNvPr>
          <p:cNvSpPr txBox="1"/>
          <p:nvPr/>
        </p:nvSpPr>
        <p:spPr>
          <a:xfrm>
            <a:off x="8328838" y="3480937"/>
            <a:ext cx="22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CustomerMapper.java</a:t>
            </a:r>
            <a:endParaRPr lang="en-GB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AFBA4891-0D4F-4198-AA22-C10FB7714005}"/>
              </a:ext>
            </a:extLst>
          </p:cNvPr>
          <p:cNvSpPr txBox="1"/>
          <p:nvPr/>
        </p:nvSpPr>
        <p:spPr>
          <a:xfrm>
            <a:off x="8750680" y="4182603"/>
            <a:ext cx="13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    JDBC</a:t>
            </a:r>
            <a:r>
              <a:rPr lang="da-DK" dirty="0">
                <a:highlight>
                  <a:srgbClr val="C0C0C0"/>
                </a:highlight>
              </a:rPr>
              <a:t>           </a:t>
            </a:r>
            <a:r>
              <a:rPr lang="da-DK" dirty="0"/>
              <a:t> </a:t>
            </a:r>
            <a:endParaRPr lang="en-GB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7B6FFE8-CF32-4CF7-A6CB-F01E8DA6CA77}"/>
              </a:ext>
            </a:extLst>
          </p:cNvPr>
          <p:cNvSpPr txBox="1"/>
          <p:nvPr/>
        </p:nvSpPr>
        <p:spPr>
          <a:xfrm>
            <a:off x="8932582" y="4736601"/>
            <a:ext cx="1051631" cy="37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  </a:t>
            </a:r>
            <a:r>
              <a:rPr lang="da-DK" dirty="0" err="1"/>
              <a:t>Dbase</a:t>
            </a:r>
            <a:endParaRPr lang="en-GB" dirty="0"/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44183F3F-F613-4DA6-AFD5-AEE758244EA2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flipH="1">
            <a:off x="9458400" y="1410732"/>
            <a:ext cx="1" cy="30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163CE5BA-C20D-404B-8D02-F08860A7F4D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9448706" y="2087028"/>
            <a:ext cx="9694" cy="1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DB8291B0-4ED4-42AA-A2C6-9A8338F5DE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9448706" y="2650063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F3B69981-CAF0-4E80-AA71-05FFD608BBFA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448705" y="3850269"/>
            <a:ext cx="9695" cy="33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E9F714C1-1ABF-490C-976F-33F32B40BE03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448705" y="4551935"/>
            <a:ext cx="969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D0E257F3-4150-4DA6-8A3D-0D43C759D54F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448706" y="3270533"/>
            <a:ext cx="9694" cy="21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EA888-26B0-4F55-90B1-8C9C1322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Scrum</a:t>
            </a:r>
            <a:endParaRPr lang="en-GB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D996063A-377E-4C02-B697-0E31771CBF95}"/>
              </a:ext>
            </a:extLst>
          </p:cNvPr>
          <p:cNvSpPr txBox="1"/>
          <p:nvPr/>
        </p:nvSpPr>
        <p:spPr>
          <a:xfrm>
            <a:off x="1352551" y="2501900"/>
            <a:ext cx="9486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Product </a:t>
            </a:r>
            <a:r>
              <a:rPr lang="da-DK" dirty="0" err="1"/>
              <a:t>owner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Scrum</a:t>
            </a:r>
            <a:r>
              <a:rPr lang="da-DK" dirty="0"/>
              <a:t> master</a:t>
            </a:r>
          </a:p>
          <a:p>
            <a:endParaRPr lang="da-DK" dirty="0"/>
          </a:p>
          <a:p>
            <a:r>
              <a:rPr lang="da-DK" dirty="0"/>
              <a:t>Development team</a:t>
            </a:r>
          </a:p>
          <a:p>
            <a:endParaRPr lang="da-DK" dirty="0"/>
          </a:p>
          <a:p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r>
              <a:rPr lang="da-DK" dirty="0"/>
              <a:t> meeting</a:t>
            </a:r>
          </a:p>
          <a:p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Retrospective</a:t>
            </a:r>
            <a:r>
              <a:rPr lang="da-DK" dirty="0"/>
              <a:t> meetings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7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D190F2FF-C7E8-4090-A6C3-01DAF90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4518"/>
              </p:ext>
            </p:extLst>
          </p:nvPr>
        </p:nvGraphicFramePr>
        <p:xfrm>
          <a:off x="3855751" y="1495705"/>
          <a:ext cx="7568806" cy="304800"/>
        </p:xfrm>
        <a:graphic>
          <a:graphicData uri="http://schemas.openxmlformats.org/drawingml/2006/table">
            <a:tbl>
              <a:tblPr/>
              <a:tblGrid>
                <a:gridCol w="2418649">
                  <a:extLst>
                    <a:ext uri="{9D8B030D-6E8A-4147-A177-3AD203B41FA5}">
                      <a16:colId xmlns:a16="http://schemas.microsoft.com/office/drawing/2014/main" val="3844560623"/>
                    </a:ext>
                  </a:extLst>
                </a:gridCol>
                <a:gridCol w="2755574">
                  <a:extLst>
                    <a:ext uri="{9D8B030D-6E8A-4147-A177-3AD203B41FA5}">
                      <a16:colId xmlns:a16="http://schemas.microsoft.com/office/drawing/2014/main" val="3647062443"/>
                    </a:ext>
                  </a:extLst>
                </a:gridCol>
                <a:gridCol w="2394583">
                  <a:extLst>
                    <a:ext uri="{9D8B030D-6E8A-4147-A177-3AD203B41FA5}">
                      <a16:colId xmlns:a16="http://schemas.microsoft.com/office/drawing/2014/main" val="20491186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Vision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Goals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Features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22491"/>
                  </a:ext>
                </a:extLst>
              </a:tr>
            </a:tbl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1C560D6-C84D-48C8-B611-748A86A4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08902"/>
              </p:ext>
            </p:extLst>
          </p:nvPr>
        </p:nvGraphicFramePr>
        <p:xfrm>
          <a:off x="3855751" y="1864710"/>
          <a:ext cx="7568806" cy="4080296"/>
        </p:xfrm>
        <a:graphic>
          <a:graphicData uri="http://schemas.openxmlformats.org/drawingml/2006/table">
            <a:tbl>
              <a:tblPr/>
              <a:tblGrid>
                <a:gridCol w="2418649">
                  <a:extLst>
                    <a:ext uri="{9D8B030D-6E8A-4147-A177-3AD203B41FA5}">
                      <a16:colId xmlns:a16="http://schemas.microsoft.com/office/drawing/2014/main" val="1926730446"/>
                    </a:ext>
                  </a:extLst>
                </a:gridCol>
                <a:gridCol w="2755574">
                  <a:extLst>
                    <a:ext uri="{9D8B030D-6E8A-4147-A177-3AD203B41FA5}">
                      <a16:colId xmlns:a16="http://schemas.microsoft.com/office/drawing/2014/main" val="3293486414"/>
                    </a:ext>
                  </a:extLst>
                </a:gridCol>
                <a:gridCol w="2394583">
                  <a:extLst>
                    <a:ext uri="{9D8B030D-6E8A-4147-A177-3AD203B41FA5}">
                      <a16:colId xmlns:a16="http://schemas.microsoft.com/office/drawing/2014/main" val="2657387266"/>
                    </a:ext>
                  </a:extLst>
                </a:gridCol>
              </a:tblGrid>
              <a:tr h="40802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User friendly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Increase sales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 Presentable sketches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--Improves Fog efficiency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custom ordering process.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</a:txBody>
                  <a:tcPr marL="62743" marR="62743" marT="62743" marB="627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Increase use by 60 % within 12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 months.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Increase carport sales by 50%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Within 12 months.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 Retain our customers  by 90% satisfaction regarding the process of ordering a custom carport. 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--reduce working hours by 40% per sale.</a:t>
                      </a:r>
                      <a:endParaRPr lang="en-GB" sz="1800" dirty="0">
                        <a:effectLst/>
                      </a:endParaRPr>
                    </a:p>
                  </a:txBody>
                  <a:tcPr marL="62743" marR="62743" marT="62743" marB="627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User friendly website 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⇀ Random generating,  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   carport sketch.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--sales person overview of  orders.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--Creating an overviews of orders.</a:t>
                      </a:r>
                      <a:endParaRPr lang="en-GB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</a:txBody>
                  <a:tcPr marL="62743" marR="62743" marT="62743" marB="627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707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FF3A947-996D-4189-B7D9-47C3CDDB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19BD245F-F692-4A85-9FA7-093CBDC04218}"/>
                  </a:ext>
                </a:extLst>
              </p14:cNvPr>
              <p14:cNvContentPartPr/>
              <p14:nvPr/>
            </p14:nvContentPartPr>
            <p14:xfrm>
              <a:off x="4833234" y="2031074"/>
              <a:ext cx="1392120" cy="5904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19BD245F-F692-4A85-9FA7-093CBDC04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234" y="2022074"/>
                <a:ext cx="1409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049B4A7C-E974-4D76-A18A-216C573B6D84}"/>
                  </a:ext>
                </a:extLst>
              </p14:cNvPr>
              <p14:cNvContentPartPr/>
              <p14:nvPr/>
            </p14:nvContentPartPr>
            <p14:xfrm>
              <a:off x="4876794" y="2742434"/>
              <a:ext cx="1290600" cy="8856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049B4A7C-E974-4D76-A18A-216C573B6D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7794" y="2733470"/>
                <a:ext cx="1308240" cy="10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ED160DF9-B80D-47FD-BC87-CBB811B5388D}"/>
                  </a:ext>
                </a:extLst>
              </p14:cNvPr>
              <p14:cNvContentPartPr/>
              <p14:nvPr/>
            </p14:nvContentPartPr>
            <p14:xfrm>
              <a:off x="6327954" y="4034834"/>
              <a:ext cx="360" cy="360"/>
            </p14:xfrm>
          </p:contentPart>
        </mc:Choice>
        <mc:Fallback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ED160DF9-B80D-47FD-BC87-CBB811B5388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274E5524-85F1-41AE-AF7B-336789ACE30B}"/>
                  </a:ext>
                </a:extLst>
              </p14:cNvPr>
              <p14:cNvContentPartPr/>
              <p14:nvPr/>
            </p14:nvContentPartPr>
            <p14:xfrm>
              <a:off x="5341194" y="3729194"/>
              <a:ext cx="826200" cy="2988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274E5524-85F1-41AE-AF7B-336789ACE3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194" y="3720194"/>
                <a:ext cx="843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319CBEA2-0C60-403B-ACB8-108B42AD7417}"/>
                  </a:ext>
                </a:extLst>
              </p14:cNvPr>
              <p14:cNvContentPartPr/>
              <p14:nvPr/>
            </p14:nvContentPartPr>
            <p14:xfrm>
              <a:off x="7953714" y="3106034"/>
              <a:ext cx="360" cy="36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319CBEA2-0C60-403B-ACB8-108B42AD741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8B93D544-6068-48AD-8A89-B8F71548561A}"/>
                  </a:ext>
                </a:extLst>
              </p14:cNvPr>
              <p14:cNvContentPartPr/>
              <p14:nvPr/>
            </p14:nvContentPartPr>
            <p14:xfrm>
              <a:off x="8287434" y="2902634"/>
              <a:ext cx="709560" cy="143388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8B93D544-6068-48AD-8A89-B8F7154856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78434" y="2893632"/>
                <a:ext cx="727200" cy="1451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B999C99B-F168-4D16-B82E-455F0F304E17}"/>
                  </a:ext>
                </a:extLst>
              </p14:cNvPr>
              <p14:cNvContentPartPr/>
              <p14:nvPr/>
            </p14:nvContentPartPr>
            <p14:xfrm>
              <a:off x="8679474" y="4326074"/>
              <a:ext cx="304920" cy="579960"/>
            </p14:xfrm>
          </p:contentPart>
        </mc:Choice>
        <mc:Fallback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B999C99B-F168-4D16-B82E-455F0F304E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0474" y="4317068"/>
                <a:ext cx="322560" cy="59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Håndskrift 46">
                <a:extLst>
                  <a:ext uri="{FF2B5EF4-FFF2-40B4-BE49-F238E27FC236}">
                    <a16:creationId xmlns:a16="http://schemas.microsoft.com/office/drawing/2014/main" id="{A34F10C4-D789-450C-B3B9-BF9654793703}"/>
                  </a:ext>
                </a:extLst>
              </p14:cNvPr>
              <p14:cNvContentPartPr/>
              <p14:nvPr/>
            </p14:nvContentPartPr>
            <p14:xfrm>
              <a:off x="8490834" y="2772674"/>
              <a:ext cx="435600" cy="1102680"/>
            </p14:xfrm>
          </p:contentPart>
        </mc:Choice>
        <mc:Fallback>
          <p:pic>
            <p:nvPicPr>
              <p:cNvPr id="47" name="Håndskrift 46">
                <a:extLst>
                  <a:ext uri="{FF2B5EF4-FFF2-40B4-BE49-F238E27FC236}">
                    <a16:creationId xmlns:a16="http://schemas.microsoft.com/office/drawing/2014/main" id="{A34F10C4-D789-450C-B3B9-BF96547937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1834" y="2763674"/>
                <a:ext cx="45324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Håndskrift 52">
                <a:extLst>
                  <a:ext uri="{FF2B5EF4-FFF2-40B4-BE49-F238E27FC236}">
                    <a16:creationId xmlns:a16="http://schemas.microsoft.com/office/drawing/2014/main" id="{2A8782EE-05A5-4DCA-95FD-5BD599041C62}"/>
                  </a:ext>
                </a:extLst>
              </p14:cNvPr>
              <p14:cNvContentPartPr/>
              <p14:nvPr/>
            </p14:nvContentPartPr>
            <p14:xfrm>
              <a:off x="8301834" y="2148074"/>
              <a:ext cx="674640" cy="616320"/>
            </p14:xfrm>
          </p:contentPart>
        </mc:Choice>
        <mc:Fallback>
          <p:pic>
            <p:nvPicPr>
              <p:cNvPr id="53" name="Håndskrift 52">
                <a:extLst>
                  <a:ext uri="{FF2B5EF4-FFF2-40B4-BE49-F238E27FC236}">
                    <a16:creationId xmlns:a16="http://schemas.microsoft.com/office/drawing/2014/main" id="{2A8782EE-05A5-4DCA-95FD-5BD599041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92834" y="2139074"/>
                <a:ext cx="6922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Håndskrift 54">
                <a:extLst>
                  <a:ext uri="{FF2B5EF4-FFF2-40B4-BE49-F238E27FC236}">
                    <a16:creationId xmlns:a16="http://schemas.microsoft.com/office/drawing/2014/main" id="{A42987F2-4D8A-4381-88F6-B6F4674C2C89}"/>
                  </a:ext>
                </a:extLst>
              </p14:cNvPr>
              <p14:cNvContentPartPr/>
              <p14:nvPr/>
            </p14:nvContentPartPr>
            <p14:xfrm>
              <a:off x="8926074" y="2764034"/>
              <a:ext cx="46800" cy="37440"/>
            </p14:xfrm>
          </p:contentPart>
        </mc:Choice>
        <mc:Fallback>
          <p:pic>
            <p:nvPicPr>
              <p:cNvPr id="55" name="Håndskrift 54">
                <a:extLst>
                  <a:ext uri="{FF2B5EF4-FFF2-40B4-BE49-F238E27FC236}">
                    <a16:creationId xmlns:a16="http://schemas.microsoft.com/office/drawing/2014/main" id="{A42987F2-4D8A-4381-88F6-B6F4674C2C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7074" y="2754947"/>
                <a:ext cx="64440" cy="5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186BEFA8-2DA1-49F9-9527-CA45233ADDCF}"/>
                  </a:ext>
                </a:extLst>
              </p14:cNvPr>
              <p14:cNvContentPartPr/>
              <p14:nvPr/>
            </p14:nvContentPartPr>
            <p14:xfrm>
              <a:off x="8243874" y="2124314"/>
              <a:ext cx="744480" cy="923760"/>
            </p14:xfrm>
          </p:contentPart>
        </mc:Choice>
        <mc:Fallback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186BEFA8-2DA1-49F9-9527-CA45233ADD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34874" y="2115314"/>
                <a:ext cx="76212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Håndskrift 61">
                <a:extLst>
                  <a:ext uri="{FF2B5EF4-FFF2-40B4-BE49-F238E27FC236}">
                    <a16:creationId xmlns:a16="http://schemas.microsoft.com/office/drawing/2014/main" id="{D62D89CE-59B3-45C4-B923-A25512E6AE37}"/>
                  </a:ext>
                </a:extLst>
              </p14:cNvPr>
              <p14:cNvContentPartPr/>
              <p14:nvPr/>
            </p14:nvContentPartPr>
            <p14:xfrm>
              <a:off x="8592354" y="3638474"/>
              <a:ext cx="371520" cy="1020960"/>
            </p14:xfrm>
          </p:contentPart>
        </mc:Choice>
        <mc:Fallback>
          <p:pic>
            <p:nvPicPr>
              <p:cNvPr id="62" name="Håndskrift 61">
                <a:extLst>
                  <a:ext uri="{FF2B5EF4-FFF2-40B4-BE49-F238E27FC236}">
                    <a16:creationId xmlns:a16="http://schemas.microsoft.com/office/drawing/2014/main" id="{D62D89CE-59B3-45C4-B923-A25512E6AE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83363" y="3629474"/>
                <a:ext cx="389143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Håndskrift 67">
                <a:extLst>
                  <a:ext uri="{FF2B5EF4-FFF2-40B4-BE49-F238E27FC236}">
                    <a16:creationId xmlns:a16="http://schemas.microsoft.com/office/drawing/2014/main" id="{651C1981-E882-4B4B-A560-337FEA6379E8}"/>
                  </a:ext>
                </a:extLst>
              </p14:cNvPr>
              <p14:cNvContentPartPr/>
              <p14:nvPr/>
            </p14:nvContentPartPr>
            <p14:xfrm>
              <a:off x="8171514" y="3106034"/>
              <a:ext cx="848520" cy="485280"/>
            </p14:xfrm>
          </p:contentPart>
        </mc:Choice>
        <mc:Fallback>
          <p:pic>
            <p:nvPicPr>
              <p:cNvPr id="68" name="Håndskrift 67">
                <a:extLst>
                  <a:ext uri="{FF2B5EF4-FFF2-40B4-BE49-F238E27FC236}">
                    <a16:creationId xmlns:a16="http://schemas.microsoft.com/office/drawing/2014/main" id="{651C1981-E882-4B4B-A560-337FEA6379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2514" y="3097034"/>
                <a:ext cx="8661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Håndskrift 71">
                <a:extLst>
                  <a:ext uri="{FF2B5EF4-FFF2-40B4-BE49-F238E27FC236}">
                    <a16:creationId xmlns:a16="http://schemas.microsoft.com/office/drawing/2014/main" id="{12202F7C-17AD-454E-BDEF-504FA0203423}"/>
                  </a:ext>
                </a:extLst>
              </p14:cNvPr>
              <p14:cNvContentPartPr/>
              <p14:nvPr/>
            </p14:nvContentPartPr>
            <p14:xfrm>
              <a:off x="4847634" y="2148074"/>
              <a:ext cx="1334520" cy="764280"/>
            </p14:xfrm>
          </p:contentPart>
        </mc:Choice>
        <mc:Fallback>
          <p:pic>
            <p:nvPicPr>
              <p:cNvPr id="72" name="Håndskrift 71">
                <a:extLst>
                  <a:ext uri="{FF2B5EF4-FFF2-40B4-BE49-F238E27FC236}">
                    <a16:creationId xmlns:a16="http://schemas.microsoft.com/office/drawing/2014/main" id="{12202F7C-17AD-454E-BDEF-504FA02034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8634" y="2139074"/>
                <a:ext cx="13521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Håndskrift 73">
                <a:extLst>
                  <a:ext uri="{FF2B5EF4-FFF2-40B4-BE49-F238E27FC236}">
                    <a16:creationId xmlns:a16="http://schemas.microsoft.com/office/drawing/2014/main" id="{FBFD5265-0C48-486A-A868-927F80FA2AE7}"/>
                  </a:ext>
                </a:extLst>
              </p14:cNvPr>
              <p14:cNvContentPartPr/>
              <p14:nvPr/>
            </p14:nvContentPartPr>
            <p14:xfrm>
              <a:off x="5341194" y="3023234"/>
              <a:ext cx="869040" cy="663480"/>
            </p14:xfrm>
          </p:contentPart>
        </mc:Choice>
        <mc:Fallback>
          <p:pic>
            <p:nvPicPr>
              <p:cNvPr id="74" name="Håndskrift 73">
                <a:extLst>
                  <a:ext uri="{FF2B5EF4-FFF2-40B4-BE49-F238E27FC236}">
                    <a16:creationId xmlns:a16="http://schemas.microsoft.com/office/drawing/2014/main" id="{FBFD5265-0C48-486A-A868-927F80FA2A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2194" y="3014234"/>
                <a:ext cx="8866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CAB679C5-83B3-4040-AE02-297E2171E28B}"/>
                  </a:ext>
                </a:extLst>
              </p14:cNvPr>
              <p14:cNvContentPartPr/>
              <p14:nvPr/>
            </p14:nvContentPartPr>
            <p14:xfrm>
              <a:off x="5602194" y="3072914"/>
              <a:ext cx="618840" cy="184752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CAB679C5-83B3-4040-AE02-297E2171E2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3194" y="3063916"/>
                <a:ext cx="636480" cy="1865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Håndskrift 78">
                <a:extLst>
                  <a:ext uri="{FF2B5EF4-FFF2-40B4-BE49-F238E27FC236}">
                    <a16:creationId xmlns:a16="http://schemas.microsoft.com/office/drawing/2014/main" id="{FEB91B87-ACC3-4563-82C9-82EDB188A0B3}"/>
                  </a:ext>
                </a:extLst>
              </p14:cNvPr>
              <p14:cNvContentPartPr/>
              <p14:nvPr/>
            </p14:nvContentPartPr>
            <p14:xfrm>
              <a:off x="5616954" y="4812434"/>
              <a:ext cx="558720" cy="180720"/>
            </p14:xfrm>
          </p:contentPart>
        </mc:Choice>
        <mc:Fallback>
          <p:pic>
            <p:nvPicPr>
              <p:cNvPr id="79" name="Håndskrift 78">
                <a:extLst>
                  <a:ext uri="{FF2B5EF4-FFF2-40B4-BE49-F238E27FC236}">
                    <a16:creationId xmlns:a16="http://schemas.microsoft.com/office/drawing/2014/main" id="{FEB91B87-ACC3-4563-82C9-82EDB188A0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7954" y="4803434"/>
                <a:ext cx="576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Håndskrift 80">
                <a:extLst>
                  <a:ext uri="{FF2B5EF4-FFF2-40B4-BE49-F238E27FC236}">
                    <a16:creationId xmlns:a16="http://schemas.microsoft.com/office/drawing/2014/main" id="{84C96D89-01D7-4AD2-B660-3632C0D23663}"/>
                  </a:ext>
                </a:extLst>
              </p14:cNvPr>
              <p14:cNvContentPartPr/>
              <p14:nvPr/>
            </p14:nvContentPartPr>
            <p14:xfrm>
              <a:off x="8548794" y="2104514"/>
              <a:ext cx="360" cy="360"/>
            </p14:xfrm>
          </p:contentPart>
        </mc:Choice>
        <mc:Fallback>
          <p:pic>
            <p:nvPicPr>
              <p:cNvPr id="81" name="Håndskrift 80">
                <a:extLst>
                  <a:ext uri="{FF2B5EF4-FFF2-40B4-BE49-F238E27FC236}">
                    <a16:creationId xmlns:a16="http://schemas.microsoft.com/office/drawing/2014/main" id="{84C96D89-01D7-4AD2-B660-3632C0D2366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3" name="Håndskrift 82">
                <a:extLst>
                  <a:ext uri="{FF2B5EF4-FFF2-40B4-BE49-F238E27FC236}">
                    <a16:creationId xmlns:a16="http://schemas.microsoft.com/office/drawing/2014/main" id="{40373A40-A8AF-463B-93D3-798CD5B4EF69}"/>
                  </a:ext>
                </a:extLst>
              </p14:cNvPr>
              <p14:cNvContentPartPr/>
              <p14:nvPr/>
            </p14:nvContentPartPr>
            <p14:xfrm>
              <a:off x="8301834" y="2031794"/>
              <a:ext cx="699840" cy="92160"/>
            </p14:xfrm>
          </p:contentPart>
        </mc:Choice>
        <mc:Fallback>
          <p:pic>
            <p:nvPicPr>
              <p:cNvPr id="83" name="Håndskrift 82">
                <a:extLst>
                  <a:ext uri="{FF2B5EF4-FFF2-40B4-BE49-F238E27FC236}">
                    <a16:creationId xmlns:a16="http://schemas.microsoft.com/office/drawing/2014/main" id="{40373A40-A8AF-463B-93D3-798CD5B4EF6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92834" y="2022759"/>
                <a:ext cx="717480" cy="109869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kstfelt 83">
            <a:extLst>
              <a:ext uri="{FF2B5EF4-FFF2-40B4-BE49-F238E27FC236}">
                <a16:creationId xmlns:a16="http://schemas.microsoft.com/office/drawing/2014/main" id="{929DE88E-4E45-44C2-87C3-C63BDFFD552F}"/>
              </a:ext>
            </a:extLst>
          </p:cNvPr>
          <p:cNvSpPr txBox="1"/>
          <p:nvPr/>
        </p:nvSpPr>
        <p:spPr>
          <a:xfrm>
            <a:off x="5877028" y="954746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Traceability model</a:t>
            </a:r>
            <a:endParaRPr lang="en-GB" sz="2400" b="1" dirty="0"/>
          </a:p>
        </p:txBody>
      </p:sp>
      <p:pic>
        <p:nvPicPr>
          <p:cNvPr id="86" name="Grafik 85" descr="Møde">
            <a:extLst>
              <a:ext uri="{FF2B5EF4-FFF2-40B4-BE49-F238E27FC236}">
                <a16:creationId xmlns:a16="http://schemas.microsoft.com/office/drawing/2014/main" id="{F213C807-9FA1-47E3-8E7E-D2D11506130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23828" y="2670468"/>
            <a:ext cx="2514231" cy="39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MCAgICAgMCAgIDAwMDBAYEBAQEBAgGBgUGCQgKCgkICQkKDA8MCgsOCwkJDRENDg8QEBEQCgwSExIQEw8QEBD/2wBDAQMDAwQDBAgEBAgQCwkLEBAQEBAQEBAQEBAQEBAQEBAQEBAQEBAQEBAQEBAQEBAQEBAQEBAQEBAQEBAQEBAQEBD/wAARCAHTAf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U6KKKACiiigDyr4l+KPin/wtPwh8M/hnr3hTRP7b8P69rt7e67oFzqv/AB43OlwxxRRw3trs3f2i7MzM3+rUADJNH/COftT/APRZPhV/4bTUf/l7R4j/AOTp/h5/2T/xl/6cfDleq0AeVf8ACOftT/8ARZPhV/4bTUf/AJe0f8I5+1P/ANFk+FX/AIbTUf8A5e16rRQB5V/wjn7U/wD0WT4Vf+G01H/5e0f8I5+1P/0WT4Vf+G01H/5e16rRQB5V/wAI5+1P/wBFk+FX/htNR/8Al7R/wjn7U/8A0WT4Vf8AhtNR/wDl7W5qvxr+Gui+JJPCuoa7cLd28yW13cRaZdzWNlM+3ZFc3qRG2tpG3phJZEY71wORXc0AeVf8I5+1P/0WT4Vf+G01H/5e0f8ACOftT/8ARZPhV/4bTUf/AJe16Prut6X4a0W/8Q65dra6dpltJd3U7KWEUUalnbCgk4AJwATVqCaO5gjuIW3RyoHQ4xkEZBoA8u/4Rz9qf/osnwq/8NpqP/y9o/4Rz9qf/osnwq/8NpqP/wAva9VooA8q/wCEc/an/wCiyfCr/wANpqP/AMvaP+Ec/an/AOiyfCr/AMNpqP8A8va9VooA8q/4Rz9qf/osnwq/8NpqP/y9o/4Rz9qf/osnwq/8NpqP/wAva9VooA8q/wCEc/an/wCiyfCr/wANpqP/AMvaP+Ec/an/AOiyfCr/AMNpqP8A8va9VooA4r4IeNdV+JXwX8A/EbXbe0g1LxV4X0rW7yK0RlgjnubSOaRY1ZmYIGcgAsxxjJPWu1ryr9k7/k1j4N/9k/8AD3/pugr1WgAooooAKKKKACiiigAooooAKKKKACiiigAooooAKKKKACiiigD5f/Zk/Zk/Zt1/9m34Ua7rv7Pnw11HUtR8D6Fd3l5d+E7Cae5nksIWklkkaIs7sxLFiSSSSa9L/wCGTv2WP+jafhV/4Runf/GaP2Tv+TWPg3/2T/w9/wCm6CvVaAPKv+GTv2WP+jafhV/4Runf/GaP+GTv2WP+jafhV/4Runf/ABmvVaKAPKv+GTv2WP8Ao2n4Vf8AhG6d/wDGaP8Ahk79lj/o2n4Vf+Ebp3/xmvUbiRobeWVQCURmGemQK+afgj+0jfeNtAfx14v+Pnwg1Cz07RpdZ13wt4e0eX+2NJRRysr/ANqTsCh+Vs2yljwApNAHov8Awyd+yx/0bT8Kv/CN07/4zR/wyd+yx/0bT8Kv/CN07/4zTof2hfDq6Pqt5rPhDxTo2raW9kg0C9t7Y6hd/bX8uzMIineEiZwVG6VdhVvM8vBx0vgH4j2nxB0/V7uz8Oa1pN1oeoSaXeWGqRwpOlykaOyjy5HRh+8UBgxU8kErhiAcx/wyd+yx/wBG0/Cr/wAI3Tv/AIzR/wAMnfssf9G0/Cr/AMI3Tv8A4zXGeAfj/wCOPEGtwR6hP4T1G5kjnn1XwTZQPp/iTw9EkTsGkW7uf9NG9FiykMKkyBlLKCa7/U/jz4QstIh1ew03V9WW60/TL+2hs0gV5zfymO1gDTSoiSuyn77KigZLCgCn/wAMnfssf9G0/Cr/AMI3Tv8A4zR/wyd+yx/0bT8Kv/CN07/4zWXrf7Q93oPizw/aa18O/EOjeH7zQtZ1fWbvUYbZJtMaxeJSjItwTIPnPzQrKr74ijMNxGjL+0Z4c0/SNQv/ABB4L8W6PqGm3mm2sujXVrbPfMl/OIbSdBDO8TRu5P8Ay03rtYMqsMUAP/4ZO/ZY/wCjafhV/wCEbp3/AMZo/wCGTv2WP+jafhV/4Runf/Gab4Z/aH0XxH4jsPDVx4B8Y6LNe6nc6HJcajbWogtdThiaZrSRorhyzGJC6yRCSHHBkDfLXq9AHlX/AAyd+yx/0bT8Kv8AwjdO/wDjNH/DJ37LH/RtPwq/8I3Tv/jNeq0UAeVf8Mnfssf9G0/Cr/wjdO/+M1ymkfCf4WfC/wDan8Ff8Kz+GnhTwl/afw/8W/bf7C0a2sPtXl6j4e8vzfJRd+3zH27s43tjqa+gK8q8R/8AJ0/w8/7J/wCMv/Tj4coA9VooooAKKKKACiiigAooooA8q8R/8nT/AA8/7J/4y/8ATj4cr1WvCviz4m1rwr+0l8N9Q0L4e+IPGNxJ4H8YQtY6JPp8U8aG/wDDxMzG+ubeLYCoUgOXy64UjcV6D/hcnxF/6NO+Kv8A4MvCv/y5oA9Voryr/hcnxF/6NO+Kv/gy8K//AC5o/wCFyfEX/o074q/+DLwr/wDLmgD1WivKv+FyfEX/AKNO+Kv/AIMvCv8A8uaP+FyfEX/o074q/wDgy8K//LmgDl/Dmu6h8OdN8SfDLVfhf4i8Q63qOvapf6ekWj3E2l6vBd3LTRvNfiN7a3CrKEdZ2Vh5R2o427sPxDb+JLfxrr3hUeB/Ec02pfEfw/4ghu7bSp5bAaekdkkk32lU8obHgdWTcJAMMVCfNXon/C5PiL/0ad8Vf/Bl4V/+XNH/AAuT4i/9GnfFX/wZeFf/AJc0AeG6x8M01qP4q6BYfCq41Z9Y8P66Lu61PwlcWN/Jdu/mW8E10zta60GbmF4wTAsajILEVa0/wXIPF1pJovw01y08SvrmhXXhPWE8PXFpb6T4ajgtRdWhnaMJZoAl2r2b+W7tIp8tvvD2j/hcnxF/6NO+Kv8A4MvCv/y5o/4XJ8Rf+jTvir/4MvCv/wAuaAPItC+AOharqvh278T/AAzlu21TXvGC6617YSMtzZPcXMlrFdBhh7ct5bxJJlNxDKMnNcJ4k+HXxX1DT/Bg1e0v4nTwZo1lock3gC/1/U9L1WMy/aHguEvbePSrjBhzNcgKwUKXIBQ/TH/C5PiL/wBGnfFX/wAGXhX/AOXNH/C5PiL/ANGnfFX/AMGXhX/5c0ARfCXwFbaV8RfiV411bw35esajrsUNtqlzZ7JZrMafZBhDIRnyjKjZCkqXQ9StetV5V/wuT4i/9GnfFX/wZeFf/lzR/wALk+Iv/Rp3xV/8GXhX/wCXNAHqtFeVf8Lk+Iv/AEad8Vf/AAZeFf8A5c0f8Lk+Iv8A0ad8Vf8AwZeFf/lzQB6rRXlX/C5PiL/0ad8Vf/Bl4V/+XNH/AAuT4i/9GnfFX/wZeFf/AJc0AH7J3/JrHwb/AOyf+Hv/AE3QV6rXlX7J3/JrHwb/AOyf+Hv/AE3QV6rQAUUUUAFFFFABRRRQAUUUUAFFFFABRRRQAUUUUAFFUNd13R/DOkXWva/qMNjp9knmT3EzYVBnA+pJIAA5JIAyTWZ8PvHOj/Erwfp3jfQLe+g0/VFkeCO+tzBOoSRkO+M8ocoflbDDuAcgAHRUUUUAeVfsnf8AJrHwb/7J/wCHv/TdBXqtfL/7Mnwn8eaj+zb8KNQs/wBpv4laXb3XgfQporG0sPDbQWqNYQlYYzNpLylFBCgyO74A3MxyT6X/AMKb+Iv/AEdj8Vf/AAW+Ff8A5TUAeq0V5V/wpv4i/wDR2PxV/wDBb4V/+U1H/Cm/iL/0dj8Vf/Bb4V/+U1AHqU8fnQyQ7sb1K5x0yK890j4M6ba/AmD4F6xq8t7ZLoX9hzX0UIhd1MZTzFQlwp7gEsOO9Z//AApv4i/9HY/FX/wW+Ff/AJTUf8Kb+Iv/AEdj8Vf/AAW+Ff8A5TUAcz4p+C3jFfDeueKdY8QXPi7xwW0qTSpNE0e2tFg/s6dpbVVtru9WNyXkkMpa5j3hmCeXwB1PwL8KeN9M8M+ItQ+I0UlnrHivWZ9VlgXyoprdHgiiCkQSypGw8okKk0u0FR5jkFiz/hTfxF/6Ox+Kv/gt8K//ACmo/wCFN/EX/o7H4q/+C3wr/wDKagCOx+Efjd9f8O3/AI0+I9t4i0nwXcNeaLBHofkapNL9nkgU3l69y6TnZK2THDBubBYkZByPBnwa18fDTxBpcotNC1HxNqs18un63p1trFtaWIci30+5gRxHLEsfDLFMMFiFk4ydv/hTfxF/6Ox+Kv8A4LfCv/ymo/4U38Rf+jsfir/4LfCv/wApqAOcuv2WLPUPC+leEtQ8U2z6dDpOt6LqdrFpAS2ltdSKO0VpEZWW1jieKMRxt5yiMFCDncG+Df2V9N8J6NdadaTeCdImutZ0jUz/AMIp4GtdDtjHYXKzqjxxSNJLJJt2tI8pUE5SNBlT0v8Awpv4i/8AR2PxV/8ABb4V/wDlNR/wpv4i/wDR2PxV/wDBb4V/+U1AFuH4N+VrlrrX/CR5+zeMrnxd5f2P73m2T232fO/jG/dvxzjG0da9Kryr/hTfxF/6Ox+Kv/gt8K//ACmo/wCFN/EX/o7H4q/+C3wr/wDKagD1WivKv+FN/EX/AKOx+Kv/AILfCv8A8pqP+FN/EX/o7H4q/wDgt8K//KagD1WvKvEf/J0/w8/7J/4y/wDTj4co/wCFN/EX/o7H4q/+C3wr/wDKauU0jwb4j8JftT+Cv7f+LHivxr9r+H/i3yf7dttKi+ybdR8PbvK+wWdtnfuG7zN/3F27fm3AH0BRRRQAUUUUAFFFFABRRRQB5V4j/wCTp/h5/wBk/wDGX/px8OV1XjT4n+DfAE1pZ+Iby/e9vlaS3sdM0m71O8kjUgPKLe0ill8tSyhpNu1dwyRmuV8R/wDJ0/w8/wCyf+Mv/Tj4cqp4m1Kb4bfGa+8f634b8Q6poeveH7LSobvRNGu9Wlsrm3uJ3MUkFqkkqpILhWEgTYDG29l+XIB6joeu6P4m0i117QNRgv8AT76MS29xC25JFPcfqCOoIIPNX6+ePFGo+ILHxD4c8Zz/AAn16wttS8M+ItLj07StPe9lt7q4nglthcrboRA0yxMzM+I0dirSZ5PHQ+DLu11f4Y3d18O9S1TXbXQvD1oINT8K3cgs1i2+e9pq0LqNKkj3MZo7gDzhGECtk0AfU2heIdG8S2s97od6LqC3u7ixkcIyhZ4JGjlT5gM7XVhnoccE1pV8W2/wy8N+Hp57HxP8ENUvPCUGteLDNpWmeEp5lfV7i9jk068EUMWJP9G3LHdqGSE8F4yDi/4h+DfinXtC1vUPHPhXVdX8Vab4E8LQ2V6scs00eqRTXJne2mQZ+0oGAaSM7wH64bkA+w6K+PPiL8KvEGi2viHQPCPhK00/wLbeOo7+90qfwZd6/p1zYvo8YZ10q1lhkvIzeNudYi373LsjENjp/hX8K7+58SfC+48daFe6xb+H9A1ya1n1TQGsorKZtQtXtEFvJNcG3ZI1PkrJKZVRBnaysAAfTlFFFABRRRQAUUUUAFFFFABRRRQB5V+yd/yax8G/+yf+Hv8A03QV6rXlX7J3/JrHwb/7J/4e/wDTdBXqtABRRRQAUUUUAFFFFABRXnvxv1TUtJ8LaRcaVqNzZyy+KdBt3e3maNmik1GBJEJUglWVirDoQSDwa4jSvjr41OsWPiLV7DRW8H67rWsaDYWVtbTLqlrLp63R8+WVpCkyy/Y5f3aRIU3J8784AO9/4X58Cv8AotPgP/wo7P8A+OUf8L8+BX/RafAf/hR2f/xyvK/2V/G/xHm8OfDPwj4qk8NT6Rq3w3s9d099Ps54bm3REtY44JS8zrIQkoLSKqBmPCIF+bU1X4l/ESHxrfeEfBa6JBdal47fQBdasl5exW8C6Il35oh+0pyHXHlxtGhBJwGZnPLD6xKKk5JX8n/8ke5iXlFCvOlClUkotpP2kVdJ2vb2Wl+3Q9A/4X58Cv8AotPgP/wo7P8A+OUf8L8+BX/RafAf/hR2f/xyrfwj8X6x448BWHiDxDb2cOqGa7s7wWQcW7TW9xJA7xhyWVGMRYKSSAcEnGa7Gr5a/wDMv/AX/wDJGHtsq/581P8AwbH/AOUnB/8AC/PgV/0WnwH/AOFHZ/8Axyj/AIX58Cv+i0+A/wDwo7P/AOOV3lFHLX/mX/gL/wDkg9tlX/Pmp/4Nj/8AKTmfDXxN+GvjW+k0rwf8QfDOvXkURuJLbTdWt7qVIgyqXKRuSFDMozjGWHqK5HwDrnh34N/DnQ9B+KvinQfCt9LNqDxRapq1tB5oN3JJ8jM+HwssZO0nG8Zwa9Uoq7VOW11f00+6/wCpzOeD9upKnL2fbnXN/wCBclt/7vl5nB/8L8+BX/RafAf/AIUdn/8AHK8i+GX7dfww8SavN4P+Il1ZeGNctLh7RryK7W60e7dGK+ZDdLwqNgsC4C4Iw7V9M15D8M/2Xvhh8OtWm8X3Ng/iXxfe3D3t3r+rqss7XLsWeSNMbISWLEFRuwcFjXDiIY91YOjKNtea60tp5t37beZ9VlGJ4SjgcVHMqFX2jUfZcs05c3vX15IxUdua6k3pypasz/2ffFNh4K/Y2+E/ifVILmWzsfh/4aacW6qzojWNspfDEDaobc3OdqnAJwD1bfGzwvJqF5o9pZao95a64+gDEEZV5ktnnedf3g3QqIpVLcNujYAd65v9nLQrLxR+xv8AC7w3qK5tdV+Gmh2Uwxn5JNLhU/oaveD/AICjw1qOl6vf+LZNUvLLQptNuXayEYur6WSR3viN52NiaZdnPEhG6vSPiTmfGn7TlxonwwbxB4T8Maj4g15PCEHieeaPT0jsbBJ0Jge6iN15irIyOPLheZlCkswUb6hvP2kvG9n8QbvwqfhdqM9rbeKk0CAQC2efUkbR2vR5B+1hUfzAvzT+WgjcZIbdttan+zHq7eFh4X8N/EiHS49R8I2fhHXZpdDFw95DapIsM0H79RbvmWQMG80FTgbWAeumh+CV5D8Sx47Hi2I2S61Frq6edNPmicaW+nuvn+bjYVMbgeXlSrDLBhtAO28C+M9M+IHhay8WaRbXltb3okU295GI54JY5GjkikUEgOjoynBIyOCRzW/XNfDzwb/wgXhhPDn9pfbtt7fXnneT5X/HxdSz7du5vu+btznnGcDOB0tABRRRQAUUUUAFFFFABRRRQAUUUUAFeVeI/wDk6f4ef9k/8Zf+nHw5XqteVeI/+Tp/h5/2T/xl/wCnHw5QB6rRRRQAUUUUAFFFFABXC/ED4or4G17wx4fj8K6rqj+I9VttOku4k8u0sEmcqJJJmG1m3DAiTLnOSFXLVzHwx8PeP/Gnw28J+MdU+O/jSK913Q7DU7mO3sdDWJJZ7dJHCBtPJCgscAknGMk9ab47+Cfj3xNFoSWXx28WSHTNdstTl+2W2jqFjhfczR+Xp3Mg/hDfKT1rmp4iVSKkoOz/AMP/AMke3i8npYOtOhUxVPmg2nZVd07P/l2XvEf/ACdP8PP+yf8AjL/04+HK6Xxd8XPh/wCBNXtdD8Ua5Ja3d0qSHy7G4uIrWJ32JLcyxRtHaxM4KiSZkQsCASRXnkXhzWPD/wC1P4G/tbx9r3ibz/h/4v8AL/tSGwj+z7dR8O52fZLaHO7Izv3fdGMc56rx3+z18L/iTrl54h8VWniNrrUbKLTr5NO8W6vptteW0ZcpHPb2lzHDKB5sn30OQxByOK3i3JXat/Xlc8mvTjSqOEJqaXVXs/8AwJJ+WqX3EmuftCfCPw7r114a1fxPPFf2V4unXCx6TeyxR3bQrNHbmVIjH5siOpjj3bpCdqBmBAbd/tC/Ciz8O6d4obXNSuLPVBcGCG00DULm8Rbd9lw0tpFA1xAsT/LI0saiM8OVreX4YeBVmmuBoQ8y41e316VvtE2XvoI0jilPzfwpEg2/dOMkEkk0tV+DvgTWNFPh6aDWrTT3vrrUZYdN8RajYedPcyNJMZGt50aRGd2PluSgzgKBxVGRleIPjbpOl3KppENjrEEr+H/KaC7kV2h1S7MEcxzD5ewAb12yMWwQwj+Vm9LrjIvg78OIY4IovDu1LaHSreIfa5ztj02QyWQ+/wA+W7E5PLZw+4cV2dABRRRQAUUUUAFFFFABRRRQAUUUUAFFFFAHlX7J3/JrHwb/AOyf+Hv/AE3QV6rXlX7J3/JrHwb/AOyf+Hv/AE3QV6rQAUV5n4n8R/EPTvjV4L0KK60q28I6ut/FLCiNLeXc0dqZFZ3YBYURhgKm4vnJZQNp9MoAKKKKACiiigDM8QeG9F8U2cNhrtl9qgt7y2v4k8x02zwSrLE+VIJ2uinB4OMEEcVz2n/B74e6T4tufHGmaCYtYuTNIDJeXEtrDLMP30sVo0hgikk/5aSRorvzuY5rtKKAPm39jz4Gy+CvBvhT4h6p4jg1C51DwhYWthbWtvdxR2drNHDOY2Nzd3JYhgMCLyYV+bZCm417Yvw38Fprg8SLo2NRGqtrYm+0S/8AH61r9kMu3dt/1Hybcbe+N3NZPwD/AOSFfDn/ALFLSP8A0jirvKwwzboQb7L8j086hGnmeIhHZVJr/wAmZmeHvDmjeFNMGjaBZ/ZbNZp7gR+Y7/vJpWlkOXJPLuxxnAzgYGBWnRRW55gUUUUAFFFFABRRRQB5V+yd/wAmsfBv/sn/AIe/9N0Feq14h8AvFeneBf2K/hl4y1eG5mstF+GehXtxHbKrSskemQsQgYqCcDjJA969Sk8deCofEdn4NufF2jQeIdQtzd2ujy38S300I6yJAW3so7kAgUAbtFc7pXxG+Huua/N4U0Tx54d1DW7dHkl0211SCW6jRHKOzRKxcBXUqSRwwIPIrC8RfHn4P+G/D3iPxJcfEXw7d2/hW2uLnVIbPVraWaAQYEiMvmfK4ZkTaxHzOoOCRQB39FefeEPjz8LPGusPoGk+L9LTUHnWGxtptQthJqam2hufNtFWQtNGI50yyjqD2wT6DQAUUUUAFFFFABRRRQAUUUUAFFFFABXlXiP/AJOn+Hn/AGT/AMZf+nHw5XqteVeI/wDk6f4ef9k/8Zf+nHw5QB6rRRRQAUUUUAFFFFAHB/AP/khXw5/7FLSP/SOKu8rg/gH/AMkK+HP/AGKWkf8ApHFXeVhhf4EPRfkernv/ACNcT/18n/6UzyrxH/ydP8PP+yf+Mv8A04+HK4n4wfEP4g6J448eDQPiSmjWXgjwhp/iS00gWFrKNQuHlu1eKZ5I2k8mTyo0xGyOGKlWHIbtvEf/ACdP8PP+yf8AjL/04+HK6K++EPgDWPHcnxF17w9Zavq/k2cVq2oWkFwti9s0xjmty6FopT9ocFg3QDGOc7nlHjPi74weObT4r6cNE8Q+If7Ij8T6X4cvrL7BpMOjRyXMcLS27tK51Ke6VZfMEkISEAgMp2sTZg+IXxLtNT8TQ33xCEV3f6dqt14fe9XSX8PuIZ1jie0u4CJ4jGHjSVb0MGkf5DhSD7dc/Dj4eXviGXxdeeA/Ds+uzrCsuqS6XA126wuHiDTFd5COqsuT8pAIwRRZ/Dn4e6dqGs6tp/gTw7a33iNSusXMOlwJLqQIwRcOFzMMHHzk0AeFJ8WPHnhPQ3vtV8T+IbyXTNUu9F1Gz8Q6dpkd7b3U2n+dZCSXTx9mlBmCBDEEyLlVdSy5pbj4r/FCHwtqUz+JkiuNHudF8HahqDWVvtg1Sa/MF7flSoUFYnhdUP7oGQZUgEV7ppfw5+Huh+HoPCWi+BPDun6HbTpdQaZa6XBFaRTI4kSRYVUIrh1VgwGQwB6itCXw14cnsdR0yfw/pslnq7O+oW72kZivGdQrmZSMSFgACWByAAaAPn6Lxn8Ub7XdL+G1p8T70/ZfHlx4dufEken2JvL+yTSHvCrKbc2yzJLiNmjiVf3f3Qcis3Tta8TeMPif8N/FfiTxs8pPjvxFptv4da3to0sEtLS/gVkZEEzOyKryeY7DMqbQg4b6K0jwP4K8P6fpek6D4Q0TTbHQ3aTTLaz0+KGKxZlZWaBEUCIlXdSVA4Zh3NMj8A+BIfEkvjOHwVoKeIJ2VpdVXTYReSFUZFLTbd5IR3UZPAZh0JoA3qKKKACiiigAooooAKKKKACiiigD55/Zk1T4wQ/s2/CiHQvAvg6801PA+hLZ3F34ruraeaAWEPlvJEunSLG5XBKCRwpJAZsZPpX9s/HX/onPgP8A8LW8/wDlVWN+yd/yax8G/wDsn/h7/wBN0Feq1h7Gf/Px/wDkv/yJ6v8AaOG/6BKf31f/AJac5ceFU17VPDHivXla01fw+s0otrO5822E08HlyrveNWkVcna22MnAJUfdrG/tn46/9E58B/8Aha3n/wAqq7yirnCUrWk1936pnNh8TSouTnRjO+13PT05Zx/G+3qcH/bPx1/6Jz4D/wDC1vP/AJVUf2z8df8AonPgP/wtbz/5VV3lFR7Gf/Px/wDkv/yJ0/2jhv8AoEp/fV/+WnB/2z8df+ic+A//AAtbz/5VUf2z8df+ic+A/wDwtbz/AOVVd5RR7Gf/AD8f/kv/AMiH9o4b/oEp/fV/+WnB/wBs/HX/AKJz4D/8LW8/+VVH9s/HX/onPgP/AMLW8/8AlVXeUUexn/z8f/kv/wAiH9o4b/oEp/fV/wDlpzPwx8NX/gv4beE/B2qSwS3uhaHYaZcyW7M0TywW6RuULAEqSpwSAcYyB0rpqKK1hBU4qEdlocOJxE8XWniKnxSbb9W7sKKKKowCiiigAooooAKKKKAPnb4beHtY8Wf8E/8AwT4Z8P2f2rUtU+E+j2tpB5ip5kr6VCFXc5CjJPUkCsbWPgj8SJ/jFdXstx4yu9B1bxPpniRGsb7QbfSbQWsNum2dprWTU/NUwvtSBvLdWwXi3NXpv7J3/JrHwb/7J/4e/wDTdBXqtAHz3ofwe8Uadb+Fz/YsWmT2fijxZqV/eJNDvt4L4Xvkzkhju3eZbkgZIwu4DaceVeAI3+KGn6n4K8D6Lotxe+HPhXqHgu5vtL1ixvrW51DfEsS+fayOsauVd1SYpKNzl40GC32zRQB876R8LPF91DqGtXXgdtO1DUvH/h7xCIri4tGuI7O2t7FJmZo5XTdH5dwu1WJOG27gwz9EUUUAFFFFABRRRQAUUUUAFFFFABRRRQAV5V4j/wCTp/h5/wBk/wDGX/px8OV6rXlXiP8A5On+Hn/ZP/GX/px8OUAeq0UUUAFFFFABRRRQBwfwD/5IV8Of+xS0j/0jirvK4P4B/wDJCvhz/wBilpH/AKRxV3lYYX+BD0X5Hq57/wAjXE/9fJ/+lM8q8R/8nT/Dz/sn/jL/ANOPhyvVa8q8R/8AJ0/w8/7J/wCMv/Tj4cr1WtzygooooAKKKKACiiigAooooAKKKKACiiigAooooAKKKKAPz+8NftzWHwl/Zz+E/gPwh4Mvr/xHbeAfD0clzq1tLbWcR/s6EB0QgSXC5BwV2IwwVdhX2L4E+JFlrFto/h7Uo/E8+uNaRpeXlx4M1bTrSW4SLMsnmT2yRRKzKxUMw6hRkkA8B8C/hp4D+KH7IPwc0Lx74XsdZtP+Ff8Ah/y/PT95CTpsGWikXDxt7oQa9n0vw5pul+GLPwiyyX2n2lhHppF63nvPCsYj/elvvllHzE9cn1rzqNHGQxM51KicHaytt3W/46+iPssxzLhuvk1DDYPCTp4mPNzy501NtLlldxvZNO8EoLX4m9VX8JeN/CXju0vb/wAH69a6va6dfzaZcz2rFo1uoSBLGG6MVJwSpIzkZyDW5XnPwY8Py+G08aWP9iPpdo/iy8ksYfsxgjNt5MCo0S4A8v5SAV44IHSvRq9E+NCiiigAooooAKKKKACiiigAooooAKKKKACiiigAooooA8q/4ZO/ZY/6Np+FX/hG6d/8Zo/4ZO/ZY/6Np+FX/hG6d/8AGa9VooA8q/4ZO/ZY/wCjafhV/wCEbp3/AMZo/wCGTv2WP+jafhV/4Runf/Ga9VrzPS/EfxDPx6vfCuu3WlReG38Ovf6bZWiM829LpI/PnmYA7mVsCNRtXHLOTlQDhdL/AGZP2bZvjB4n0Kb9nz4avptn4a0K7t7NvCdgYIZ5rrVFllSPytqu6wQqzAZYRRg52jHY/wDDJ37LH/RtPwq/8I3Tv/jNbOjf8l18X/8AYpeHP/SzWa7ysMP8D9Zf+lM9XOf95j/17o/+moHlX/DJ37LH/RtPwq/8I3Tv/jNH/DJ37LH/AEbT8Kv/AAjdO/8AjNeq0VueUeVf8Mnfssf9G0/Cr/wjdO/+M0f8Mnfssf8ARtPwq/8ACN07/wCM16rRQB5V/wAMnfssf9G0/Cr/AMI3Tv8A4zR/wyd+yx/0bT8Kv/CN07/4zXqtFAHlX/DJ37LH/RtPwq/8I3Tv/jNH/DJ37LH/AEbT8Kv/AAjdO/8AjNeq0UAeVf8ADJ37LH/RtPwq/wDCN07/AOM0f8Mnfssf9G0/Cr/wjdO/+M16rRQB5V/wyd+yx/0bT8Kv/CN07/4zXQeCvgh8F/hrqsuu/Dn4Q+CvCupT27Wkt5omgWljPJAzKzRNJDGrFCyIxUnGUU9hXa0UAFFFFABRRRQAUUUUAcH8A/8AkhXw5/7FLSP/AEjirvK4P4B/8kK+HP8A2KWkf+kcVd5WGF/gQ9F+R6ue/wDI1xP/AF8n/wClM8q8R/8AJ0/w8/7J/wCMv/Tj4cr1WvKvEf8AydP8PP8Asn/jL/04+HK9Vrc8oKKKKACiiigAooooAKKKKACiiigAooooAKKKKACiiigDyr9k7/k1j4N/9k/8Pf8Apugr1WvKv2Tv+TWPg3/2T/w9/wCm6CvVaAOS1PXdVt/ix4c8NQ3W3Tb/AMO61fXEGxTvnt7nTEifdjcNq3MwwCAd/IOBjra4PWf+S6+EP+xS8R/+lmjV3lY0m3Oaff8A9tR6WOpwhQwrirNwbfm/a1Fd99El6JIKKKK2PNCiiigAooooAKKKKACiiigAooooAKKKKACiiigAor52+OfxF8f6PrHjg+HPiEfCsXgnw9p+pWlqLK0mXVJrqaZGMpnR22r5SpGIyn7xiW3jC1l618YfjF/wua/sdK0nW00DRfFGm+HnSSfw/b6NcW9xDbvJJK9zcpqRuv3zmJYU2NsVdkhJYAH07WI3hLTW8ap47M9z9vj0t9IEe5fJ8lpVlLY27t25QM7sY7d68K8H+PPirFruheIdZ8c3Gs2Gva/4o0f+wzp1pHBFDZPdtbPHJHEs3mgWwRtzsrBh8oYFjw3hz47fHq98B+IfFGorrGmvqPgK78T2EutP4dK2V8gTy/sEFjcS3EtoN5DG7RnVlUF8sUAB9G6N/wAl18X/APYpeHP/AEs1mu8r45+LPi74k/DTxvret6H438W6le6N4S0GbU76O10JLOZ2vdRZIr8TpHJ5Z84rGLFBKc/OxIBa14k8U/EnwZ4/8a2XhHWvGWsTeLvHlrppi0mPQ/tenRDQo7n/AEM6gIbfexRU/fvJ8i/KjOSxww/wP1l/6Uz1c5/3mP8A17o/+moH15RXy3dfFL4v3vgHw94k1LxHeaO2n2Wp3Wuf2FL4fv75Ut7nyoru7gaaWF7cIjefHZSiUS5RCOg+nrKcXNnBcrKJBLErhwhQNkA52nkZ9D0rc8omooooAKKKKACiiigAooooAKKKKACiiigAooooAKKKKAOD+Af/ACQr4c/9ilpH/pHFXeVwfwD/AOSFfDn/ALFLSP8A0jirvKwwv8CHovyPVz3/AJGuJ/6+T/8ASmfFfx3+Lnw68Qfte+DfAHiS41mDTNBsrvQrvVNF8Sajo08F3qL20hQzWM8LPErWtoGV2KglyRmMGvf/APhmn4df9DH8Vf8Aw7Hir/5Y1yev/s8fBa5+K2j+G7z4e6bdWeveHvEuoai9wZJbm4uje6UfOa5djNvHmy7WDgqJHC4DHPoXjb4kw/DnVfCXhS18Lazqv9uajaaU14C32exikYoss1xJnzHyuBGC0jE7mwuXrkwCxSqVfrEk1zaWvpotPTb53Pf4rnkVTC4B5PTnCSpWm5KPvtTkufRu0m1K61SjypN2Zk/8M0/Dr/oY/ir/AOHY8Vf/ACxo/wCGafh1/wBDH8Vf/DseKv8A5Y16rRXpHxZ5V/wzT8Ov+hj+Kv8A4djxV/8ALGj/AIZp+HX/AEMfxV/8Ox4q/wDljXqtFAHlX/DNPw6/6GP4q/8Ah2PFX/yxo/4Zp+HX/Qx/FX/w7Hir/wCWNeq0UAeVf8M0/Dr/AKGP4q/+HY8Vf/LGuS8FfAbwfq/iTx9p+oeLfirLBoniKGxsU/4Wr4oXyYG0nT7gpkagC3724lbLZPzYzgAD3m41PTbS8tdPutQtobq+Li1gklVZJyi7nCKTlsLycZwOa4z4c/8AI4fFP/sbbf8A9MWlVjVbUoJd/wD21np4CnCeHxUpJNqmmvJ+1pq67Oza9G0Y3/DNPw6/6GP4q/8Ah2PFX/yxo/4Zp+HX/Qx/FX/w7Hir/wCWNeq0VseYeVf8M0/Dr/oY/ir/AOHY8Vf/ACxo/wCGafh1/wBDH8Vf/DseKv8A5Y16rRQB5V/wzT8Ov+hj+Kv/AIdjxV/8saP+Gafh1/0MfxV/8Ox4q/8AljXqtFAHlX/DNPw6/wChj+Kv/h2PFX/yxo/4Zp+HX/Qx/FX/AMOx4q/+WNeq0UAZPhPwtoXgbwro3grwtY/YtF8P6fb6Xp1t5ryeRawRrHFHvcs7bURRliWOMkk81rUUUAcHrP8AyXXwh/2KXiP/ANLNGrj/ANsnUtX0v4A6nPomuaro9zPr/hmya70vUJrG6WG416whmVJ4GWSPfFJIhKsDtYjPNdhrP/JdfCH/AGKXiP8A9LNGrh/21f8Ak368/wCxp8If+pJptGXxUsVZ7c6/KJ35y3HAYdrf2Uv/AE7VPmj/AIR6/wD+imfFX/w5fiH/AOTaP+Eev/8AopnxV/8ADl+If/k2tiiv3f8AsfLv+geH/gEf8j8J/tTHf8/p/wDgT/zMf/hHr/8A6KZ8Vf8Aw5fiH/5No/4R6/8A+imfFX/w5fiH/wCTa2KKP7Hy7/oHh/4BH/IP7Ux3/P6f/gT/AMzH/wCEev8A/opnxV/8OX4h/wDk2j/hHr//AKKZ8Vf/AA5fiH/5NrYoo/sfLv8AoHh/4BH/ACD+1Md/z+n/AOBP/Mx/+Eev/wDopnxV/wDDl+If/k2j/hHr/wD6KZ8Vf/Dl+If/AJNrYoo/sfLv+geH/gEf8g/tTHf8/p/+BP8AzMf/AIR6/wD+imfFX/w5fiH/AOTaP+Eev/8AopnxV/8ADl+If/k2tiij+x8u/wCgeH/gEf8AIP7Ux3/P6f8A4E/8zH/4R6//AOimfFX/AMOX4h/+TaP+Eev/APopnxV/8OX4h/8Ak2tiij+x8u/6B4f+AR/yD+1Md/z+n/4E/wDMx/8AhHr/AP6KZ8Vf/Dl+If8A5Nru/wBmiXXNK/aS0/Qj458a6ppt/wCB9eu57PW/Fmp6rAZ4L/R1ilWO7nkVHVZ5lDKAcSMO9c5XSfs+/wDJ0+h/9k/8S/8Apx0KvB4my3BYfKqtSlRjGS5dVFJ/EuqR7XD2PxdfMqdOrVlJO+jk2vhfS59n0UUV+TH6aeafEz4C+F/ix4j0rXvFWr35g0qNoV0+Kx00pKjnLr9pktXvIg4ADCC4jDAYIIJz1t34C8DX/ii08b33gzQrjxHp8Jt7TV5dOhe9t4j1SOcr5iKfQECt6igDMg8MeG7VrVrXw9pkJsria7tTHaRqYJ5t3mypgfK7+Y+5hgtvbOcmsyx+GPw20x9bk034e+GrRvEpLa00Gk28Z1MkYJucIPOyODvzXTUUAeTTeA/A/ir4++JLzxR4N0LWJ7DwbocFpLf6dDcPbxz3WrrMkZdSUWRUQMBgMFUHOBXa618NPhx4kTVIvEPw/wDDeqJrcUNvqa3ulQTi+iiz5STh1PmqmTtDZC5OMVj6N/yXXxf/ANil4c/9LNZrvKww/wAD9Zf+lM9XOf8AeY/9e6P/AKagc1qPwy+G2sWuj2Or/D7w1fW3h51k0eG50m3lTTnUYVrdWQiEgAYKYxiuloorc8oKKKKACiiigAooooAKKKKACiiigAooooAKKKKACiiigDg/gH/yQr4c/wDYpaR/6RxV3lcH8A/+SFfDn/sUtI/9I4q7ysML/Ah6L8j1c9/5GuJ/6+T/APSmcHrP/JdfCH/YpeI//SzRqv8AxE8Jal4uh8Ox6bPbRnSfEVhq8/nsw3QwOWdVwpyxHQHA9SKoaz/yXXwh/wBil4j/APSzRq7yij8dT1/9tiGY/wC7YT/r2/8A07VCiiitzygooooAKKKKAPIfG3hbQrf9oL4b+L0si2r3f9q2j3MkryFIFsSfLjDErEpIDMEChmALZIBrovhz/wAjh8U/+xtt/wD0xaVXeVwfw5/5HD4p/wDY22//AKYtKrCt8dP1/wDbZHq5d/u2L/69r/07SO8ooorc8oKKKKACiiigAooooAKKKKAOB+K+u+KPCkGleIfBfw+t/E2q/aRYu5V/OtbOR43uCpSNmCFYQWAPLRx4SVgqHh/20TI37PV00qqrnxP4PLKpyAf+Ej03IBwM/kK92r5m/bI8J69a/CK+1yf4neJbyybxf4VkGjz2+mizVX8R6ftjDJaLcbU3Armbcdo3Fuc7YV8uJp2V7yXbuh1oKthqvPUUeWLsnza6N2Vk0te9lrueS0UUV/QR+EhRRRQBna74k8O+F7Maj4m17TtItS4jE99dR28ZY9F3OQMn0qa31fSbt7eO11O0ma7hNzbrHMrGaIYBkTB+ZRuX5hx8w9a4T4n3Ok6Vreja9eeLYPCt5Z29ylrqupwRyaX85jDwzb3TDttUrh0JCsAx5FcBa3mrLNo2oeHtNhs4v7P1qe7awMqefa/b7czXFmr7ihkXdIi5IG75SeDXm1sc6NWUGrpW9en+fVL1fTvpYNVaalfV39Ov+Xn8uv0LUVvd2t4jSWlzFOqO0TNG4YB1OGU47gggjsRXg154n8TTfE+O1svEGnwRnUrJNJjm8SXnm3eltFEZGTTkt3juFbdJm4aTKHqyAYNfRLnQdDmk0bW/GOpaNoA1bXXu7j+3rmKRNQF2pt4WlMm9S0TM6xZxITkq+eZ/tOLk0lom1q7dUu3z9Cv7Oaim3q0ntfo33/pn0BBe2d1JPFa3cMz2snlTrHIGMT7Q21gPunaynB5wQe9TV4faRT22s6l4osNf1rzR4v0y1VXnkhjmhmtrRJPOtwFRmYNn503KR8u3kV7hXXh8Q697q1vyu1+hy16Co2s73/yX+YUUUV0mAV0n7Pv/ACdPof8A2T/xL/6cdCrm66T9n3/k6fQ/+yf+Jf8A046FXzvFn/Inrf8Abv8A6VE93hn/AJGlL/t7/wBJZ9n0UVzXxF8aj4feEdQ8Ujw/quuS2kTvDp+mweZNO4UsF3HCRL8pzJIVRe56A/jJ+sHS0VleFNc/4Sfwto/iX7L9m/tbT7e+8nfv8rzY1fbuwN2N2M4GcdBWrQAUUUUAcHo3/JdfF/8A2KXhz/0s1mu8rg9G/wCS6+L/APsUvDn/AKWazXeVhh/gfrL/ANKZ6uc/7zH/AK90f/TUAooorc8oKKKKACiiigAooooAKKKKACiiigAooooAKKKKACiiigDg/gH/AMkK+HP/AGKWkf8ApHFXeVwfwD/5IV8Of+xS0j/0jirvKwwv8CHovyPVz3/ka4n/AK+T/wDSmcHrP/JdfCH/AGKXiP8A9LNGrvK4PWf+S6+EP+xS8R/+lmjV3lFH46nr/wC2xDMf92wn/Xt/+naoUUUVueUFFFFABRRRQAVwfw5/5HD4p/8AY22//pi0qu8rg/hz/wAjh8U/+xtt/wD0xaVWFb46fr/7bI9XLv8AdsX/ANe1/wCnaR3lFFFbnlBRRRQAUUUUAFFFFABRRRQAV4X+2r/yb9ef9jT4Q/8AUk02vdK8L/bV/wCTfrz/ALGnwh/6kmm104P/AHmn/iX5mGK/gT9H+R4BRRRX7+fiIUUUUAFFFFABRRRQAUUUUAFFFFABTvhz8Q/Bfwx/aG0fxT488Q2uj6ZH4C8SRedOSTJIdQ0MiONFBaRyFYhVBOFJxgGm1sfBXRtI8QftK6Vo2vaXaalYXXw98SpPa3cKzRSr/aOhcMjAgj6ivmuL+f8AsWv7O1/dtfb4on0vBzw8c8w7xabp3fMotKVuV3s2mk+100em/DT9tf4cfErxrq1h/aOjeF/C+k2g2aj4i1eCyur+6dwEEMDsB5YRZSzbieY8hc4Pro8V+DPin4a8QaN4A8b+HddmaxktZW0/U4rpbdpo3WMymIsUBIbGRztbGcVz3w0/Z38D/B/xrq3in4dzX2k6frtoIb7QxL5lm0yuGjnTdl0ZQZl27iuJeAuMH1Kvw3AxxkYf7XJOV3ey+6zvt6q/5n77xTX4bq4l/wBgUpxp8seXmlqnZc3PFxd5Xv8ADPl1VrfCef6d4z8AfCfw34d8E+P/AIjeFNF1aw0a0iaG91eC2MgSMRGRFlZWKFo3AbAztPcEVJ/wvz4Ff9Fp8B/+FHZ//HK7yiumUa1/dkrej/8Akjw6VXLlBKrSm5dWqkUvknTdvvZwf/C/PgV/0WnwH/4Udn/8co/4X58Cv+i0+A//AAo7P/45XeUUuWv/ADL/AMBf/wAkae2yr/nzU/8ABsf/AJSeW+AfF/hPxp8ZvGeqeDvE+k67ZReGPDtvJc6ZexXUSSi71diheNiAwDKcZzhge4r1Kiiqo03Thyyd3dvtu2/MxzLF08bX9rSi4xUYRSb5n7kIx1aUd7X2Vr28wooorU4AooooAKKKKACiiigAooooAKKKKACiiigAooooAKKKKAOD+Af/ACQr4c/9ilpH/pHFXeVwfwD/AOSFfDn/ALFLSP8A0jirvKwwv8CHovyPVz3/AJGuJ/6+T/8ASmcHrP8AyXXwh/2KXiP/ANLNGrvK4PWf+S6+EP8AsUvEf/pZo1d5RR+Op6/+2xDMf92wn/Xt/wDp2qFFFFbnlBRRRQAUUUUAFcH8Of8AkcPin/2Ntv8A+mLSq7yuD+HP/I4fFP8A7G23/wDTFpVYVvjp+v8A7bI9XLv92xf/AF7X/p2kd5RRRW55QUUUUAFFFFABRRRQAUUUUAFeffHn4XXvxk+GN94B0zxJBoN5cX+lajb389gb2OKSx1C3vVDwLLEXVjbBCBIpAbOeMH0Gmu6xozucKoJJ9BVRk4SUo7oUoqacZbM+Uf8AhkP41/8ARevBH/hu7v8A+XFH/DIfxr/6L14I/wDDd3f/AMuK+oPD+v6R4q0Ox8SaDeC707UoEubWcIyiSJhlWAYAjI9QK0K9j/WLNP8An/I8r+wsu/58o+T/APhkP41/9F68Ef8Ahu7v/wCXFH/DIfxr/wCi9eCP/Dd3f/y4r6woo/1izT/n/IP7Cy7/AJ8o+T/+GQ/jX/0XrwR/4bu7/wDlxR/wyH8a/wDovXgj/wAN3d//AC4r6woo/wBYs0/5/wAg/sLLv+fKPk//AIZD+Nf/AEXrwR/4bu7/APlxR/wyH8a/+i9eCP8Aw3d3/wDLivrCij/WLNP+f8g/sLLv+fKPk/8A4ZD+Nf8A0XrwR/4bu7/+XFH/AAyH8a/+i9eCP/Dd3f8A8uK+sKKP9Ys0/wCf8g/sLLv+fKPk/wD4ZD+Nf/RevBH/AIbu7/8AlxR/wyH8a/8AovXgj/w3d3/8uK+sKKP9Ys0/5/yD+wsu/wCfKPk//hkP41/9F68Ef+G7u/8A5cV1vwZ/Zn8bfDr4pxfEzxj8UdE8Q/ZfD+oaFbWWmeFptMx9rubKZ5Xkkvrjdt+wqoUKv3yc8AV9B0VhiM5x+LpujWquUXun95rQynBYaoqtGmlJdfwCiiivMPRCikZlRS7sFVRkknAArI8L+MfCHjewk1XwX4q0fX7KKZ7aS50u+iuokmQ4eMvGxAZTwVzkd6ANiioLe9sruS4htbuGaS0k8m4SOQMYpNoba4H3W2srYPOGB7ip6ACiiigAooooAKKKKACiiigAooooAKKKKACiiigAooooAKKKKACiiigDg/gH/wAkK+HP/YpaR/6RxV3lcH8A/wDkhXw5/wCxS0j/ANI4q7ysML/Ah6L8j1c9/wCRrif+vk//AEpnB6z/AMl18If9il4j/wDSzRq7yuD1n/kuvhD/ALFLxH/6WaNXeUUfjqev/tsQzH/dsJ/17f8A6dqhRRRW55QUU13EaNIwYhQSdqljx6Acn6CodPvodTsbfUbZLhIrmJZUW4t5IJQrDIDxyKro3PKsoYHggGgCxRWbpniHRtY1DVdL029E11otwlrfxhGHkytEkqqSRg/JIjcZHzetXbq5gsrWa8uX2QwRtLI2CdqqMk4HJ4FAEtePeHvid8NvBfj/AOJ+l+MfiF4a0K9l8T21xHbanq1vayvEdD0tQ4SRwSpKsM4xlSOxr1Dw54h0jxZoGm+KPD939q0zV7WK9s5/LZPNhkUMjbXAZcqQcEAjuK0axq05T5XB2ad9Vfo13Xc9HL8ZRwqqwxEHKNSPLpJRa9+Mr3cZfy2tbrvocH/wvz4Ff9Fp8B/+FHZ//HKP+F+fAr/otPgP/wAKOz/+OV3lFLlr/wAy/wDAX/8AJGntsq/581P/AAbH/wCUnB/8L8+BX/RafAf/AIUdn/8AHKP+F+fAr/otPgP/AMKOz/8Ajld5RRy1/wCZf+Av/wCSD22Vf8+an/g2P/yk4P8A4X58Cv8AotPgP/wo7P8A+OUf8L8+BX/RafAf/hR2f/xyu8oo5a/8y/8AAX/8kHtsq/581P8AwbH/AOUny3baOukWvjWW++DvifXfigy+IJJ9Vt7K8s4b+xkkmazgOpRsguIzCYUjgieSSJhwkRG4cV4V+Ger3uheJtAt/AMtp4f1jXfB19Fa6R4IvfDVnMi3+byRbGd5JUYKo855CrMF3soUqx+2aK3PKPKvg94Qm8F6b498MeHtB/sDTIfEd02gWi2xgtYYXtYGBt0wFEXnNKcINudwHevE7P4e6JrXw403woPhB4pi8VPfeHI/HN/Lotzbwancx6jbNdPK74W/bAkc3KCVBFuUyqDtP2DRQB8f6x8MvGdj+0Gr2djDp0Ftr+myeG59N+Hl3dTWehww26y2sesLexWdlakrMsls0W5gxZY5SVITw94O1nWPj1Drl38K49Oju9V17Tddf/hEL5Zp7SSC48gXur3MrR6jby4Rkjjj8mEsseVIVT9g0UAfn2nwn8Z23h7wjpWmeFJdAtLPwxp+naHBH8Lr/Ur7Staimn+2zWssd1aQ6ZMzGNvtM48qZcESMuVP2ZcfGv4O6PPJpOtfF/wXa6jZOba7guNetIpYpkO10dDJlGDAgqeQQRXcUVE1N/A0vVX/AFR04aeGg39ZhKS6cslH84yv+Bwf/C/PgV/0WnwH/wCFHZ//AByj/hfnwK/6LT4D/wDCjs//AI5XeUVny1/5l/4C/wD5I7PbZV/z5qf+DY//ACk4P/hfnwK/6LT4D/8ACjs//jlH/C/PgV/0WnwH/wCFHZ//AByu8oo5a/8AMv8AwF//ACQe2yr/AJ81P/Bsf/lJwf8Awvz4Ff8ARafAf/hR2f8A8co/4X58Cv8AotPgP/wo7P8A+OV3lFHLX/mX/gL/APkg9tlX/Pmp/wCDY/8Ayk4P/hfnwK/6LT4D/wDCjs//AI5R/wAL8+BX/RafAf8A4Udn/wDHK7yijlr/AMy/8Bf/AMkHtsq/581P/Bsf/lJwf/C/PgV/0WnwH/4Udn/8co/4X58Cv+i0+A//AAo7P/45XeUUctf+Zf8AgL/+SD22Vf8APmp/4Nj/APKTg/8AhfnwK/6LT4D/APCjs/8A45R/wvz4Ff8ARafAf/hR2f8A8crvKKOWv/Mv/AX/APJB7bKv+fNT/wAGx/8AlJwf/C/PgV/0WnwH/wCFHZ//AByj/hfnwK/6LT4D/wDCjs//AI5XeUUctf8AmX/gL/8Akg9tlX/Pmp/4Nj/8pPGvit8T/h747+F/jDwj8PfiT4Y13xDqWg6hFY6dpWs29zd3DC3dmWKONy7NtVjgDoDWb8I/FvgzVfiF4u8a+FPEOkHwbLpPh/SUvYZ0W0fU0a4jaAPnaZVWS2iK53BiqH5hge70VpBTS99pvyVv1ZxYmWHlO+Gi4xttKSk7+qjHTyt8zzfS/C3wm+A8+teLb7xBpvh6LxPfK1xcateW1rAZyHZYomYIFG0HEYOMRlsbjIzXP+F+fAr/AKLT4D/8KOz/APjld5Xz7+2N8YG+GPw71PQtW8J3V3o3jPRNU0WLVbWdSbTUJbZ1hjliYAbHDM28PkCN/lOBnlxteWFpSrOSUV3Tf5P9ND3uGcpo5/jqWWQpTlVqO2lSMdN3ZSg7tK7tzXlslc+gqK84+Bvxgb43+GbvxvYeE7rRtBe9e20iW8nVp7+JMB5mjUbYgH3IAHfJRumBn0eumjVhXgqlN3T2PGzDL8TlWKngsXHlqQdpK6dn1Ts2rrZrdO6dmmgooorQ4gooooAKKKKACiiigAooooAKKKKACiiigAooooAKKKKAOD+Af/JCvhz/ANilpH/pHFXeVwfwD/5IV8Of+xS0j/0jirvKwwv8CHovyPVz3/ka4n/r5P8A9KZ8/wD7Smma3q3jDwtaaPZXd7CNE1KXVbO0jaSa60xNX0JryFUX5pN0AkBRclxlQCTg+f8AxR8MeHvEPh7QfDfgP4C3Vn4XnTVH06HXPAuo6jbwXWIfKS30oTRJphkO8x3FykSwmN8KvmZb6E1n/kuvhD/sUvEf/pZo1d5RR+Op6/8AtsQzH/dsJ/17f/p2qfHmqfCjVfE/hvWPE/iHwJq+oeJNM+G/hn+xp7qwme6t9Wh+0tI0G5d63SMU3FfnAbB4bB9L/act/D11e/C6Lxj4bvte0X/hJp21DT7WwlvmnhGl3hZWtYlZ7hP70SoxYcbT0r3iqt1pem31xaXd7p1tcT2EpmtJZYVd7eQoyF4yRlGKMy5GDhiOhNbnlHzH4K+FV7qOveDLnxV4GvZdO0bRfFFxo1vqNk0g0xJNRt302JldSIpkgA8tDh0CEDBUgcuPg1f6r4J1DV9Z+Hep3Gv6J8M/C8ehNNp0pntNUg+0s/2YFdyXKEoG2fOA2Dw2D9nUUAfGPxR+GGpw+LvGt1ofgKytdP1HxfZav4ikufh9d69aavpx0jy0MlpaPDJqAW8DFokkdkch2jIOTpxeA9TtvCngCL4m+E/EPjDw7aaVrdvb2K+FrgS2WpTXCHT3Ngs1zJaqkIkjiklkJhBXe0Rzj67ooA4f4GaZf6L8F/Auj6pYXFjeWPh3T7ee1uIyksMiW6BkdTyGBBBB7iu4oooAKKKKACiiigAooooAKKKKACiiigAooooAKKKKACiiigAooooAKKKKACiiigAooooAKKKKACiiigAooooAK8X/AGu/DejeLvg7B4b1+1eew1Txn4O0+5WOeSCQwXPiLT7edUljZZIy0M0qFkZWw5wRmvaK8q/aW/5J1pH/AGUDwJ/6lWl0pRUlZrQulVnRmqlNtSWzTs16Mp6T+yl8JNA02DR9Cv8A4ladYWqbILW0+KXieGGJeuFRdQCqOegFXP8Ahmn4df8AQx/FX/w7Hir/AOWNeq0UJJKyFOcqknObu3q2+p5V/wAM0/Dr/oY/ir/4djxV/wDLGj/hmn4df9DH8Vf/AA7Hir/5Y16rRTJPKv8Ahmn4df8AQx/FX/w7Hir/AOWNH/DNPw6/6GP4q/8Ah2PFX/yxr1WigDyr/hmn4df9DH8Vf/DseKv/AJY0f8M0/Dr/AKGP4q/+HY8Vf/LGu08e+NLDwB4YufEt/aXF55Tw29vaW23zru5mkWKGFNxC7nkdVBYgDOSQATXFP8atT8F3Utv8cPC2neEYW0681a1vtN1eTVrV7e1UNOkh+zQyJMqMH2LG6lQ212IIoAX/AIZp+HX/AEMfxV/8Ox4q/wDljR/wzT8Ov+hj+Kv/AIdjxV/8saq/EP8Aac+H/gfwddeJLWPU9Svk0qXVrXTZNJv7V3hRmRWnZrc/ZI5HUqkkyqrn7m7Irq7j4w/D6y8WW3ge91uSLV7loodosbh7WKeRA8dvJdrH9njmdSCkTyLIwIKqc0Ac9/wzT8Ov+hj+Kv8A4djxV/8ALGj/AIZp+HX/AEMfxV/8Ox4q/wDljXX+DviN4R8fy6nF4Uvbu8XR7qWxupn025ggE8cjxyRpLLGqSlXjYN5bNjjOMjPTUAeVf8M0/Dr/AKGP4q/+HY8Vf/LGj/hmn4df9DH8Vf8Aw7Hir/5Y16rRQB5V/wAM0/Dr/oY/ir/4djxV/wDLGj/hmn4df9DH8Vf/AA7Hir/5Y16rRQB5V/wzT8Ov+hj+Kv8A4djxV/8ALGvyA/b1+L/xs+C37WPjn4Z/DT48/FXRvDejf2Z9isv+E81e48rzdNtZpP3k1y8jZkldvmY4zgYAAH7qV+AP/BUf/k+z4m/9wX/0z2VAH7/UUUUAcH8A/wDkhXw5/wCxS0j/ANI4q7yuD+Af/JCvhz/2KWkf+kcVd5WGF/gQ9F+R6ue/8jXE/wDXyf8A6Uzg9Z/5Lr4Q/wCxS8R/+lmjV3lcHrP/ACXXwh/2KXiP/wBLNGrvKKPx1PX/ANtiGY/7thP+vb/9O1Qooorc8oKKKKACiiigAooooAKKKKACiiigAooooAKKKKACiiigAooooAKKKKACiiigAooooAKKKKACiiigAooooAKKKKACiiigAooooAK8q/aW/wCSdaR/2UDwJ/6lWl16rXj/AO1ZHqs3wltIdCvbSz1J/HHghbO4u7ZrmCGc+KNM8t5IlkjaRA2CUEiFgCAy5yAD2CivKv8AhHP2p/8Aosnwq/8ADaaj/wDL2j/hHP2p/wDosnwq/wDDaaj/APL2gD1WivKv+Ec/an/6LJ8Kv/Daaj/8vaP+Ec/an/6LJ8Kv/Daaj/8AL2gD1WivKv8AhHP2p/8Aosnwq/8ADaaj/wDL2j/hHP2p/wDosnwq/wDDaaj/APL2gDq/ib4Ln8e+EptDstSXT7+G5tdR0+6eIypDd206Twl0BBdN8ahlBBKk4IPNeZePPhV8WfjBpWojxvF4S0W4tdF1PTdHstN1O5vYJrm7i8o3NxNJbRNGoTKiJY5MbyS7YArov+Ec/an/AOiyfCr/AMNpqP8A8vaP+Ec/an/6LJ8Kv/Daaj/8vaAMH4rfBv4heILnxT/wgk/hxoPG/he38O6idWuZ4jYG388xywpFE4lDC4ZSrGPbgMC/3Dj6n+zTrNx8WZ/FKeRf6Lqmu2PiG6kuvGWu262s1tHAojTSLeRLG4Ytbq6zSMpUkbo5dortv+Ec/an/AOiyfCr/AMNpqP8A8vaP+Ec/an/6LJ8Kv/Daaj/8vaAOk+FXg3UPAvhafRNTktJJ5dY1XUd1sWKFLm9mnQEsqncEkUNx1BwSOa7GvKv+Ec/an/6LJ8Kv/Daaj/8AL2j/AIRz9qf/AKLJ8Kv/AA2mo/8Ay9oA9Voryr/hHP2p/wDosnwq/wDDaaj/APL2j/hHP2p/+iyfCr/w2mo//L2gD1WivKv+Ec/an/6LJ8Kv/Daaj/8AL2j/AIRz9qf/AKLJ8Kv/AA2mo/8Ay9oA9Vr8Af8AgqP/AMn2fE3/ALgv/pnsq/an/hHP2p/+iyfCr/w2mo//AC9r8QP+Cj1t4qtP2zviHb+NdZ0rVdaT+yftN5pemSafay50q0KbLeSe4dMIVBzK2WBYbQQoAP6FKKKKAOD+Af8AyQr4c/8AYpaR/wCkcVd5XB/AP/khXw5/7FLSP/SOKu8rDC/wIei/I9XPf+Rrif8Ar5P/ANKZwes/8l18If8AYpeI/wD0s0au8ry3x94v8J+C/jN4M1Txj4n0nQrKXwx4it47nU72K1ieU3ekMEDyMAWIVjjOcKT2Na3/AAvz4Ff9Fp8B/wDhR2f/AMcrKFelTqVFOSTv1f8Adid+JyvHYvB4Sph6M5x9m9VFtfxavVI7yiuD/wCF+fAr/otPgP8A8KOz/wDjlH/C/PgV/wBFp8B/+FHZ/wDxytfrVD+dfejg/sLNf+gap/4BL/I7yiuD/wCF+fAr/otPgP8A8KOz/wDjlH/C/PgV/wBFp8B/+FHZ/wDxyj61Q/nX3oP7CzX/AKBqn/gEv8jvKK4P/hfnwK/6LT4D/wDCjs//AI5R/wAL8+BX/RafAf8A4Udn/wDHKPrVD+dfeg/sLNf+gap/4BL/ACO8org/+F+fAr/otPgP/wAKOz/+OUf8L8+BX/RafAf/AIUdn/8AHKPrVD+dfeg/sLNf+gap/wCAS/yO8ryH9q7xf4u8DfBHUdf8DeIp9C1lta8PadFqMFvBPJbx3es2VrMUS4jkiLGKeQAujAE5xkCr9loXhnwr4r1j47an8Uoh4d1qwtlQ3epldMghZlMMqTPMYyrtK+3I2fvEEYT5jJ5d+1x8XfhP4o+Cc2heGvif4S1bUrnxT4S8izsdatrieXb4h09m2xo5ZsKrMcDgAntXVhp0niKdObWrWl97s4KuAxssLVr0qUnGCldqLtFpXd3aytu77HmX/CaftAf9HN+N/wDwTeG//lXR/wAJp+0B/wBHN+N//BN4b/8AlXUNFftn+ruV/wDPiJ+Nf27mP/P5k3/CaftAf9HN+N//AATeG/8A5V0f8Jp+0B/0c343/wDBN4b/APlXUNFH+ruV/wDPiIf27mP/AD+ZN/wmn7QH/Rzfjf8A8E3hv/5V0f8ACaftAf8ARzfjf/wTeG//AJV1DRR/q7lf/PiIf27mP/P5k3/CaftAf9HN+N//AATeG/8A5V0f8Jp+0B/0c343/wDBN4b/APlXUNFH+ruV/wDPiIf27mP/AD+ZN/wmn7QH/Rzfjf8A8E3hv/5V0f8ACaftAf8ARzfjf/wTeG//AJV1DRR/q7lf/PiIf27mP/P5k3/CaftAf9HN+N//AATeG/8A5V0f8Jp+0B/0c343/wDBN4b/APlXUNFH+ruV/wDPiIf27mP/AD+ZN/wmn7QH/Rzfjf8A8E3hv/5V12/7PPxD+L158fbPwV4y+Lmt+LNF1DwfrOqG21PTtKg8q6tr3S44pEeztIH+5eTghiynIOMgGuCrpP2ff+Tp9D/7J/4l/wDTjoVeHxHk2AwmWVa1GkoyXLZr/EkevkGbY3E5jTpVqjcXfT/t1s+z6KKK/LD9ICiiigAooooAKKKKACiiigAooooAKKKKACvKv2lv+SdaR/2UDwJ/6lWl16rXlX7S3/JOtI/7KB4E/wDUq0ugD0bXdb0vw1ot94h1u6+zafplvJd3U2xn8uJFLM21QWOACcAE1F4j8S6R4V8Naj4t1m4MWm6XZyX1xIFJIiRCzEDqTgcCsL4qfCP4efGjwrP4P+I/hTS9bsZFk8g3tjBcvZysjJ58HnI4jlVWbDgZGain+D3gG3+GOqfCXwr4b0zwv4f1OyubP7LotjFZxQmZSHkWOJVQNk7iccnrQBg2Hxd8X6dfaPP8R/hxb+G9D8STLbaZeQa19tuYJmjaSOK+gECLA7BWUeVLcLvwpYZBMkv7SPwobwvZ+K9P1fUru01VJX0xV0LUA94kcayNMieRv+zqHXdcbfJXPzOCCKzZ/Avxg8anRtF+Ib+E7XSvDdyl8l3pN5cy3Gs3MUTLC0kMkKLZIHYSMiy3BO0LuAznNt/g38QfDGi+AJ/Cknhu61nw14Sk8Jajb311PDZmKZbffcQukTMzI9uCEZE8xWILxnmgDotI/aK+H8nhjwlrnii8k0a78VaRZaubWO2uL2LT4rlRsa5uIojHbxbyUEs3lozAgHPFdZo3xH8I+IPFur+CNGvru61bQWCaiq6dci3t3KRyBGuDGId5SVGCByxBJA4OPnrWf2SvFN1aaHbCex1MyeE9J8L61G/jLXtIs4fsayBpRa6e8aaij+aw8qcxYA+/gla93+H3gi+8Iaz4zv7uS0aLxFraajaiFmLrCtlbQBZNwGG3QMeC3BHOcgAHaUUUUAFFFFABRRRQAUUUUAFFFFABX4A/8FR/+T7Pib/3Bf8A0z2Vfv8AV+AP/BUf/k+z4m/9wX/0z2VAH7/UUUUAcH8A/wDkhXw5/wCxS0j/ANI4q7yuD+Af/JCvhz/2KWkf+kcVd5WGF/gQ9F+R6ue/8jXE/wDXyf8A6Uwooorc8oKKKKACiiigAooooAKKKKACvC/21f8Ak368/wCxp8If+pJpte6V4X+2r/yb9ef9jT4Q/wDUk02unB/7zT/xL8zDFfwJ+j/I8Aooor9/PxEKKKKACivnDxtoC3Xiv4i69J8MPCWuR2t3axSa3qEh/tDS1NlDmWFFtnZljz5nyzI2d2Bnk9F418b+PdE1X+yfDLaleW2h6LY332yKXS47S9eQurNdveTJIsREY5g5BYkseFPl/wBpKPNzwejtpdt6tdl2vpc9D+z3JR5ZLVX1sktE+779bHttFedQ+ItdvvEGtahP4pTSrXQ9Qi0+LSXigaK+328cgy5Hm+a7SFU2OF+X7r15/YfEH4gav4S1i916zu1ttS8LXGrImqjSHjjlAXC20NvLJJJb4Yg/aEJBABPO0aVMxp09OV9enbv2101IhgZz15l0/H8/kfQtFePT+L/FsOvazeReLFa20nxHp2kQ6OtrBtlhuY7fdubZ5m4ea7oVYAbTuDDAHTfB20u7Xw/qou9avNSZvEGq4e5WIFALuQbR5aIMcZ5yck4wMAaUsZGrU9nGL69ujt39SKmFdOn7RtdO/VXO7ooorsOUK6T9n3/k6fQ/+yf+Jf8A046FXN1e+Edt4suv2mPD8fg7WtJ0u9HgXxI0k2p6XLfxNF/aGiZURx3EBDZ2ndvIABG05BHznFrayas0r/D/AOlRPoeFIRqZvRjKSinzau9l7r3sm/uTPuWiuD/sb46/9FG8B/8AhFXn/wAtaP7G+Ov/AEUbwH/4RV5/8ta/E/bT/wCfb/8AJf8A5I/af7Ow3/QXT+6r/wDKjvKK4P8Asb46/wDRRvAf/hFXn/y1rnbXxb4zvhrRsv2gvhFcDw0xXWjF4elf+zCASRc41f8AckAE/PjgUe2n/wA+3/5L/wDJB/Z2G/6C6f3Vf/lR69RXjUvj3xLB4ZtPGk37R/waj8PX4Y2mrNocgsrgKrMxjnOsbHwqOTgnAUnsazrj4reJLfxd4c8Ff8L6+Fkt/wCK9MudY0po/DUrRXFrBs3SIf7Yy4IclSoIIjkOflNHtp/8+3/5L/8AJB/Z2G/6C6f3Vf8A5Ue7UV4nY/ELxjrujf2/4P8Ajv8ACbxNYLqUGlST6RofnRxXEsqxhGkOtBNwLDKBjIeiqzEKSw+LWsWvxK8L+Brn4wfDLxPPrGpXVjfaVo1g1vqNrHFZXkxmwdQnKqs1oIm3R4yxGQRSddxtzQa2XTq7dy45VTqqSpYmnJpSlZKom1FOTtemleye7R7ZRWH4Y8deCfGwvG8GeMdD18adOba8Ol6hDdfZph1jk8tjsbj7pwa3K6DxwooooAKKKKACvKv2lv8AknWkf9lA8Cf+pVpdeg+JfE/h/wAHaNN4h8U6xa6Xplu8Uc13dOEiiMkixpuY8KC7qMngZySBzXnP7RtzbXnwy0O7s7iOeCbx74DkjljcMjqfFOlkMpHBBHcUuZX5b6mjo1FTVZxfK20nbS6s2r7XSabXmu561RRRTMwooooAKKKKACis3QvEOjeJbWe90O9F1Bb3dxYyOEZQs8EjRyp8wGdrqwz0OOCa0qACiiigAooooAKKKKACiiigAr8Af+Co/wDyfZ8Tf+4L/wCmeyr9/q/AH/gqP/yfZ8Tf+4L/AOmeyoA/f6iiigDg/gH/AMkK+HP/AGKWkf8ApHFXeVwfwD/5IV8Of+xS0j/0jirvKwwv8CHovyPVz3/ka4n/AK+T/wDSmFFFFbnlBRRRQAUUUUAFFFFABRRRQAV4X+2r/wAm/Xn/AGNPhD/1JNNr3SvC/wBtX/k368/7Gnwh/wCpJptdOD/3mn/iX5mGK/gT9H+R4BRRRX7+fiIUUUUAV49O0+GS6mhsLeOS+YPdMsSgzsFCgucfMdoC854AFZ9z4M8H3n9m/a/Cmjz/ANjY/s7zLGJvseBgeTlf3eBx8uK2KKh04SVmilOS1TM6bw34duNah8R3Gg6dLq1vGYob97VGuY0PVVkI3AewOKgtvBvhCzbUWtPCmjwHWCTqJjsYlN4TwfOwv7z/AIFmtiij2cL3sg9pPa7OesPAPhaw8QXnikaTbXGq3VwbhbueCN5bbMUcZSJ9u5EKxLkZ5OfoNey0rS9Ne5l07TbW1e9mNxctBCqGaUgAu5A+ZsADJ54FWqKI04Q+FeYSqTn8TCiiirJCuk/Z9/5On0P/ALJ/4l/9OOhVzddJ+z7/AMnT6H/2T/xL/wCnHQq+d4s/5E9b/t3/ANKie7wz/wAjSl/29/6Sz7Pooor8ZP1gr6hby3dhc2sE5hkmheNJB1RipAYfTrXzbD8N/iHe/CzR/AsnwfgttR8EQaPG+oXGoWJPiEWV5BPLBbbGciGYRM+bkwnzCoZMEuPpqigD550H4XeMdV8X6L431nwR/ZFrdePrjxRLpFxdW0kulQnR3tUkl8qR4mlecB2ELSAGTOThjWNd/Cr4p6P4f0i20LwFY39zBpPjLTBa3UlnLaW7Xt4s9mZopJAskLpFt2qGwXQMoXcV+n6KAPljw98Kvi7eXGs6trmieIZZNU1Xwhewtr13owvRFY3pe5WRNO2WyeWgBVU35XbhmbKrel/Z/wDFl9Y+DUt7K40O/wBI8Y+Ktbub2xnshNHDfJfpES0scylZkniVgI3ZQwJAKcfTNFKUVJWZpRqyoTVSG67pNfNO6a7pqzPnD4N/CT4s2N5dJqvjXx94T0nT9Ms9J0+PUIvC93qD+SZMotxbWUnmWigp5Xm7Zcs5ZVzivU/+Fc+MP+i+ePP/AAD0L/5W13lFZOhCTu2//Apf5ndTzWvTjyxjD50qbf3uDZwf/CufGH/RfPHn/gHoX/yto/4Vz4w/6L548/8AAPQv/lbXeUUvq8O7/wDApf5l/wBs4n+Wn/4Jpf8AyBwf/CufGH/RfPHn/gHoX/yto/4Vz4w/6L548/8AAPQv/lbXeUUfV4d3/wCBS/zD+2cT/LT/APBNL/5A8N+Nfwy+IF58KvEunaV8SPHXiy91CyNjb6O1roSpcyTsIl3t9gQqil97MHQqqEhlIBHgWg/sz/E74J/DXRr/AMZfFG7e3m8e+BifDFi/m2CM3inTPmd5AfnBIJ8oJ8yjLuuQfu+vKv2lv+SdaR/2UDwJ/wCpVpdczy2jLExxLb5oqy1f+f4beR7VPjbMqWTVcjpxpqlVlzTapwTeiSWisrbqSSnd/Faxz37UFv4dudR+GMXi/wAN3uvaJ/wk85v9PtLGW+aeEaXebg1rErvcJ03RKjFhxtPSvJ/GXgnxJf8AgDwp4R1X4WG/sJv7fm0hNZ8K33iAadE91u06z+xxSxxWU/kFfLurkgW/l7MqSRX1N498TeBvB9rp3iDxrGrNDeiLS/L02W/uzdyI64toYY3maQxmQHy1J2b8/LmuJ0H9pnwFeeCLHxp4hS/09dSvNTgtrPT9OvNWuGt7O7eB7lo7WBpEiwqOzsgSPzAGbufQPkDg9G8PeIxqnw68MXtreL/wnPh/SLvxJFdhlngl0hY5JGmR8PulMkELZGfkANY+hfAHQtV1Xw7d+J/hnLdtqmveMF11r2wkZbmye4uZLWK6DDD25by3iSTKbiGUZOa9RHxs+E1j8TNcE2kC2ntfC+marL4oTR7hlvrS4mlFvbJcLBib5sGONZGLvKyohZWr0Twb438NePtHOueF72ae3SZ7eaO4tJrS4t5k+9FNbzoksMgyMpIitgg45FAHxf4k+HXxX1DT/Bg1e0v4nTwZo1lock3gC/1/U9L1WMy/aHguEvbePSrjBhzNcgKwUKXIBQ+n6h8KJm8b698QH8F3k/iSL4laLJZar9hfz00421jFdNC4BK27L5wk2nYdp3Z28fT1FAHkn7OHhLSvBXhzxRoeneC18OSjxfrVxPEmkmyS4WW7eSGZG2Ks6mFogHQsABtyCpA9boooAKKKKACiiigAooooAKKKKACvwB/4Kj/8n2fE3/uC/wDpnsq/f6vwB/4Kj/8AJ9nxN/7gv/pnsqAP3+oriPE3xV0/w94oTwlZ+FfEXiC8hghu9SbR7aKZdMtpnZIpplaRZHDNG+EhSWTCElAOaor8atPi8aR+D9T8C+LNLivGvI9O1a+tbeK01CW2RnmSJPO+0rhUZleSFI3AyjMCCQCz8A/+SFfDn/sUtI/9I4q7yvCf2Vvi3pviv4b+AfB7eFvEGkXK+BtK1CyuNRigWDUbZIIYpJIDFK7AK5UESrGxDKQCpBrprr9oHwzZ+MtQ8Jz+GPEq2+kazbaBqGt/ZoP7Ptr25jhe3RmMvmsJDOihkjYK33ygKk44ZONGCfZfkelnNSNXMsRUg7pzm0/JyZ6hRXkmnfH6w17VNOj07w7rmn6dca/qGhfar6yt3S+ls4rszCEpdb4gr2h+d4yGBUBeSyYGoftU2178PNe8XeF/hv4pS9tvCUni3RINUhtIk1W1VRl023XyhGZN6yGNyDlAwIJ2PNPeqKzvDmpXWs6Bp2rX2mT6dcXlrFPLaTmMyQOyglGMbumQTj5XYehNaNABRRRQAUUUUAFFFFABXmH7Sfw58VfFX4Q6h4N8FPpQ1p9V0TU7YapdSW9q/wBh1W1vHR5Y4pXTcluygiNvmYZGMmvT6KqE5U5Kcd1qTOKnFxlsz4w/4Z9/an/6FX4Vf+FxqP8A8p6P+Gff2p/+hV+FX/hcaj/8p6+z6K+g/wBbM4/5/f8Aksf/AJE8T/VnK/8An1/5NL/M+MP+Gff2p/8AoVfhV/4XGo//ACno/wCGff2p/wDoVfhV/wCFxqP/AMp6+z6KP9bM4/5/f+Sx/wDkQ/1Zyv8A59f+TS/zPjD/AIZ9/an/AOhV+FX/AIXGo/8Ayno/4Z9/an/6FX4Vf+FxqP8A8p6+z6KP9bM4/wCf3/ksf/kQ/wBWcr/59f8Ak0v8z4w/4Z9/an/6FX4Vf+FxqP8A8p6P+Gff2p/+hV+FX/hcaj/8p6+z6KP9bM4/5/f+Sx/+RD/VnK/+fX/k0v8AM+MP+Gff2p/+hV+FX/hcaj/8p6P+Gff2p/8AoVfhV/4XGo//ACnr7Poo/wBbM4/5/f8Aksf/AJEP9Wcr/wCfX/k0v8z4w/4Z9/an/wChV+FX/hcaj/8AKej/AIZ9/an/AOhV+FX/AIXGo/8Aynr7Poo/1szj/n9/5LH/AORD/VnK/wDn1/5NL/M+MP8Ahn39qf8A6FX4Vf8Ahcaj/wDKeuy+BPwJ+NHhP40W3xG+I1l4KsdNsfC+qaJFFomvXeoTyz3d3p0ysyzWNuqIq2LgkMxJdeOpr6dornxfEOZY6i8PiKl4vdWitnfok90b4bI8Bg6qr0KdpLZ3k91bqwooorxT1gooooAKKKKACiiigAooooAKKKKACiiigAryr9pb/knWkf8AZQPAn/qVaXXqteVftLf8k60j/soHgT/1KtLoA9A1bwvoWu6no2s6rZGa88P3L3mnSea6+TM8Lws21SA+Y5HXDAgZyBkA1z2p/BzwHqmgJ4Xe31qy0tLu6vmt9M8Q6jp4lluJHlm8xredGlRnkc7HJQZwABxXPfH5oLiPwToevXLQ+FdZ8TwWWv5cpFNA0ExhgmYEYikuVgRgTh9wQ5DEHnfEFz4F+DVpf6N8ILy28PfZ/EHhuDVNIsLZE03Toru9SFxHFs8mB5Yi29Uw33HwpYMwB2+tfAP4Wa9pC6Je6FfQ20dnpunxvY61fWU8UGnymW0CTwTJKjRuxO9WDHPzEitj4f8Awz8I/DGzv7HwnHquNUuzf3s2qa3e6rczz7Ej3vPeTSyn5I0UDdgBRgV5Fr/xB+IuvHxHY+E/Fl4Rp/jW60xItEbSU1ZrKCwikeKzGoL9mlZJmYyeZlwm4BgQK4m/8ceLLTxfefEDQfibqNz/AG94T8H2IuJtMtILW1W+1KeCS+EDRl0dAWcK8rIHc7gyhVAB9e0V82ReNPine61p3w1svibdMbfx1deGrjxKunWTXl5Zro73ZyvkfZluI5SELJEEzHyn3lPPW3xi+MvhLwoPGWp+LX8V3F34N8R6kmmPplpbwx3emXMcMMsZjCNukVy0oeTyyRlBCuRQB9aUV8oWPxN+On/CPa1ot7q+u6Pef2v4ZhsdS14+HJ9Uii1C9WK4U2+mSzwLDs5heRA53Nkvt3H6m021nsdPtrO61K41CaCJY5Lu5WNZZ2AwXcRqiBj1O1VXJ4AHFAFmiiigAooooAKKKKACiiigAr8Af+Co/wDyfZ8Tf+4L/wCmeyr9/q/AH/gqP/yfZ8Tf+4L/AOmeyoA/brxH8NPE9x46uPG/gbx3B4dl1iztNO1pZdHW9lmgtnleJrZ2kVIJf30ilpI5lII+QEZrh9A/ZYXRfiIPH8nifRprmPUtTvhcp4aSPVLuK8imQxXl8Zme48ozARYWNVRApQnDr75RQB4n+zp8PfsXw9+EXi7+19/9lfDWw0X7P9nx5nmw2kvm7t3GPJxtwc7s5GMGva/Bfxvrfjzxfda74jisPCGqeL7LX100Way3F6bS2szC0dws2IIzNbkOjxM7bBtZAct3HwD/AOSFfDn/ALFLSP8A0jirvKxw0nKjBvsvyPSzinGjmOIpwVkpzS9FJnltn8EPsll4es/+En3/ANheINY13d9ix5328Xg8rHmfLs+2fe53eX0XdxQk/Z6jn8Laf4Ym8WvssvAVz4HaZLEAuJlhH2oAyHbjyf8AV853fe459horY80z9AstR07Q9P0/V763vL22to4bi4t7ZreKWRVALLEzuUBIyFLtj1PWtCiigAooooAKKKKACiiigAooooAKKKKACiiigAooooAKKKKACiiigAooooAKKKKACiiigAooooAKKKKACiiigAooooAKKKKACiiigAryr9pb/knWkf8AZQPAn/qVaXXqteP/ALVmraVoHwltNd13U7TTtN07xx4Iu7y8u5lhgtoI/FGmNJLJIxCoiqCxYkAAEmgD0zxBDoeo2yeHfEOkDU7PWS9pJbS6e11bSLsZmWcbGREIUjMmFJwuSSAeYtPDvwZ0COL4Gaf4N8NWFjqunXN8vhu30SOOwntEeNJi0Sx+RjdLGCrcnPQgHHnXjT48/sveLNX8Maxb/tX/AAqsJfDV/PfIP+Eq06XzWks57cD/AI+Bt2mffnnO3HGcjjfhr4l/Y2+GviXQvF2mftQ/CJ9UsfD9xpOsXMfiXTopNau5pIJJL+ZvtLHzS0Bzu3sQ4G/CAUAfQ958JvhXqHh8+E7/AOGnhS50Npo7k6ZNo1s9oZkVVSTySmzcqooDYyAoA6Cr994F8E6nN9p1Lwdod3N/Z76T5k+nwyN9hbBa2yVJ8k4GY/unA44rhv8AhrH9lj/o5b4Vf+Flp3/x6j/hrH9lj/o5b4Vf+Flp3/x6gDutI8D+CvD+n6XpOg+ENE02x0N2k0y2s9PihisWZWVmgRFAiJV3UlQOGYdzU9t4V8MWTW7WfhzS4DaRTwW5is41MMczBpkTA+VXYBmA4YgE5Neff8NY/ssf9HLfCr/wstO/+PUf8NY/ssf9HLfCr/wstO/+PUAdhonwz+G/hnTH0Xw38P8Aw1pWnyXi6i9pY6TBBC12rh1nKIgUyBwGD43BgDnNdLXlX/DWP7LH/Ry3wq/8LLTv/j1H/DWP7LH/AEct8Kv/AAstO/8Aj1AHqtFeaaT+03+zbr+q2WhaF+0H8NdR1LUbiO0s7O08WWE09zPIwWOKONZSzuzEKFAJJIArrPEXj/wJ4Q0/U9X8W+NdB0Sx0UQHUrrUdShtorITMEhMzyMBHvYhV3EbiQBk0Ab9FeVf8NY/ssf9HLfCr/wstO/+PUf8NY/ssf8ARy3wq/8ACy07/wCPUAeq0V5V/wANY/ssf9HLfCr/AMLLTv8A49R/w1j+yx/0ct8Kv/Cy07/49QB6rRXlX/DWP7LH/Ry3wq/8LLTv/j1H/DWP7LH/AEct8Kv/AAstO/8Aj1AHqtfgD/wVH/5Ps+Jv/cF/9M9lX7U/8NY/ssf9HLfCr/wstO/+PV+IH/BR7xZ4V8c/tnfEPxT4K8TaV4g0W9/sn7NqOl3sd3az7NKtEfZLGWRtroynB4ZSDyDQB/QpRRRQBwfwD/5IV8Of+xS0j/0jirvK4P4B/wDJCvhz/wBilpH/AKRxV3lYYX+BD0X5Hq57/wAjXE/9fJ/+lMKKKK3PKCiiigAooooAKKKKACiiigAooooAKKKKACiiigAooooAKKKKACiiigAoorH8YSeKYvC2qzeCI7CTX4rWSTTo79Ga3lnAyiSBWQgMRtyGGM55xgqT5U2aUaftqkad0rtK70Sv1b6LubFFfDPwW+MHjH9pP4zahotz4d8QaPbi4F/rDp4w1i2h06zitIIPstvb208EaSPdI8m5gxHnPlW2En6q/wCFLeD/APoM+PP/AAvtd/8AkyvPwmPePg6uHinG7V22r2/7dPr+IeE4cKYmGBzarKNZxjJxjGE1Hm6Nqrb/ADVnazR3lFcH/wAKW8H/APQZ8ef+F9rv/wAmUf8AClvB/wD0GfHn/hfa7/8AJldXNX/lX/gT/wDkTwfY5V/z+qf+Co//AC47yiuD/wCFLeD/APoM+PP/AAvtd/8Akyj/AIUt4P8A+gz48/8AC+13/wCTKOav/Kv/AAJ//Ih7HKv+f1T/AMFR/wDlx3lFcH/wpbwf/wBBnx5/4X2u/wDyZR/wpbwf/wBBnx5/4X2u/wDyZRzV/wCVf+BP/wCRD2OVf8/qn/gqP/y47yiuD/4Ut4P/AOgz48/8L7Xf/kyj/hS3g/8A6DPjz/wvtd/+TKOav/Kv/An/APIh7HKv+f1T/wAFR/8Alx3lFcH/AMKW8H/9Bnx5/wCF9rv/AMmUf8KW8H/9Bnx5/wCF9rv/AMmUc1f+Vf8AgT/+RD2OVf8AP6p/4Kj/APLjvKK4P/hS3g//AKDPjz/wvtd/+TKP+FLeD/8AoM+PP/C+13/5Mo5q/wDKv/An/wDIh7HKv+f1T/wVH/5cd5RXB/8AClvB/wD0GfHn/hfa7/8AJlH/AApbwf8A9Bnx5/4X2u//ACZRzV/5V/4E/wD5EPY5V/z+qf8AgqP/AMuO8org/wDhS3g//oM+PP8Awvtd/wDkyj/hS3g//oM+PP8Awvtd/wDkyjmr/wAq/wDAn/8AIh7HKv8An9U/8FR/+XHeUVwf/ClvB/8A0GfHn/hfa7/8mUf8KW8H/wDQZ8ef+F9rv/yZRzV/5V/4E/8A5EPY5V/z+qf+Co//AC47yiuD/wCFLeD/APoM+PP/AAvtd/8Akyj/AIUt4P8A+gz48/8AC+13/wCTKOav/Kv/AAJ//Ih7HKv+f1T/AMFR/wDlx3lFcH/wpbwf/wBBnx5/4X2u/wDyZR/wpbwf/wBBnx5/4X2u/wDyZRzV/wCVf+BP/wCRD2OVf8/qn/gqP/y47yiuD/4Ut4P/AOgz48/8L7Xf/kyj/hS3g/8A6DPjz/wvtd/+TKOav/Kv/An/APIh7HKv+f1T/wAFR/8AlweKbvxDc/Fjwf4a03xTf6Tpsuk6tq97BaQ2z/bXtbnTUjikaaKRljK3UwPllHO4YYYFc78JvC2heEvi98UbHQbIwJc/2Nd3DvK80s87wzbpJJJCzyMcAZYk4VR0AA7Hw78LvCXhfXV8S6e2vXOpR2k1jHPqniLUdS8qCV4nkRFup5FTc0ERJUAnYOa62nRjNOUp9X3btol5fkRmFfDVI0aWF2hFptxjFyblKV3ZyvZNJNybsraIKKKK2PNCiiigAooooAKKKKACiiigDg/gH/yQr4c/9ilpH/pHFXeVwfwD/wCSFfDn/sUtI/8ASOKu8rDC/wACHovyPVz3/ka4n/r5P/0phRRRW55QUUUUAFFFFABRRRQAUUUUAFFFFABRRRQAV5V8S/FHxT/4Wn4Q+Gfwz17wpon9t+H9e129vdd0C51X/jxudLhjiijhvbXZu/tF2ZmZv9WoAGSa9VryrxH/AMnT/Dz/ALJ/4y/9OPhygA/4Rz9qf/osnwq/8NpqP/y9o/4Rz9qf/osnwq/8NpqP/wAva9VooA8q/wCEc/an/wCiyfCr/wANpqP/AMvaP+Ec/an/AOiyfCr/AMNpqP8A8va9VooA8q/4Rz9qf/osnwq/8NpqP/y9o/4Rz9qf/osnwq/8NpqP/wAva9VooA8q/wCEc/an/wCiyfCr/wANpqP/AMvaP+Ec/an/AOiyfCr/AMNpqP8A8va6z4gfEvwj8MdPsdR8Wz6mqaneLp9nDpuj3mqXNxcFHcIlvZxSysdsbsSFwApJqfwT4/8ADHxBsJ9Q8NXF9i0m+z3VtqGmXWnXdtJtDBZba6jjmjJVlYbkGQQRkUAePeC/gR8dPAGv+KvEvhr4p/Cq3vvGOoLqWpufhrqBBkCY2rjXRhSxkkwcnfK5zggDq7P4T/ETwnL4g1L4ffFCxh1HxBqqX0jeJdIvNYtreAIyGGOJL+Bt2BBiVnZv3bggqyLF6s7rGjO5wqgkn0FUfD+v6R4q0Ox8SaDeC707UoEubWcIyiSJhlWAYAjI9QKiFONKPLBWX+ep0YrF18bU9tiZucrJXbu7RSilfySSXkjzr/hHP2p/+iyfCr/w2mo//L2j/hHP2p/+iyfCr/w2mo//AC9r1WirOc8q/wCEc/an/wCiyfCr/wANpqP/AMvaP+Ec/an/AOiyfCr/AMNpqP8A8va9VooA8q/4Rz9qf/osnwq/8NpqP/y9o/4Rz9qf/osnwq/8NpqP/wAva9VooA8q/wCEc/an/wCiyfCr/wANpqP/AMva6D4IeNdV+JXwX8A/EbXbe0g1LxV4X0rW7yK0RlgjnubSOaRY1ZmYIGcgAsxxjJPWu1ryr9k7/k1j4N/9k/8AD3/pugoA9VrN8Q+JPDvhHSLjxB4r1/TdF0u0Aa4vtRuo7a3hBOAXkkIVRk9zWlXnHxg0HxHe3ng3xZ4e8P3PiEeEtafU7nRrWa3invEa0ngXyjcPHD5iPMrgPIgwDhs4BAOlvfiN8PdOl0SDUPHfh61l8SkDRUm1SBG1MkAgWwLfvsgg/Jng0knxH+HkPiWPwXN488Op4hldo49JbVIBeO6oHZRBu3khGViMcBgehFeC+M/hl8Q9VPiKPS/g9ZwJ4/8ADFtoUMNrqNmIPC88dxcyNLOSYyyn7Qkp+zLKfOjIwRiQ9Bc/CHxOL/xBfx+H4prq++I2ha7DdGaHzJrG1gso5J8lsrt8ucbThiM4B3DIB2ei/tIfA/WPD1z4rf4oeF9N0q21m50BrrUNZtII2vYZDGYw5k2ktgMozuKspxzXTXnxB8KaZe3ttrGtadp1tY29pcve3eo2scBW5d0iHMu9csmAXVVYkBCxDBfnjXPhz8bR5+h6P4Q1O0tpdT8UKdT0uTQzcyx390J7cvLe+a8Vi6OyzLFH9o8yNcIVAY24vgn4+u9I03T9U8Jq6JpfgG1uYZLu3Yb9NvXlvVOHwfLQg+jZwu48UAe6S/Fr4VQeE4vHk/xM8KR+GZ5PJi1p9athYSSZK7FuC/llsgjAbORXT21zbXttFeWdxHPBOiyRSxOGSRCMhlI4II5BFfP/AIk+HXjXTn8Q6to/g7X5buTxpc6zpVx4b1HS4r+3imsIYGnSK/8A9FlVm85ZElKsASyqxxXsnw903WNH8DaDpfiCy02z1K10+GK7g02FYrWKUKNyxIoCqoPYDHpxQB0NFFFABRRRQAUUUUAFFFFABRRRQAUUUUAFFFFABRRRQAUUUUAFFFFAHB/AP/khXw5/7FLSP/SOKu8rg/gH/wAkK+HP/YpaR/6RxV3lYYX+BD0X5Hq57/yNcT/18n/6Uwooorc8oKKKKACiiigAooooAKKKKACiiigAooooAK8q8R/8nT/Dz/sn/jL/ANOPhyvVa8K+LPibWvCv7SXw31DQvh74g8Y3EngfxhC1jok+nxTxob/w8TMxvrm3i2AqFIDl8uuFI3FQD3WivKv+FyfEX/o074q/+DLwr/8ALmj/AIXJ8Rf+jTvir/4MvCv/AMuaAPVaK8q/4XJ8Rf8Ao074q/8Agy8K/wDy5o/4XJ8Rf+jTvir/AODLwr/8uaAPVaK8q/4XJ8Rf+jTvir/4MvCv/wAuaP8AhcnxF/6NO+Kv/gy8K/8Ay5oAqftCeEvEvjC9+G1j4Z1TXtIltvF6XFxq2jWsE8+nRCwvFMpFxDNAqlmVC0kbL+8AGGINcf8AGL4Yjw54TtLG606/+IcviPXopPEGr+JPD0viBAqWrxwvcaRpa28dzGNqRhAixRs/msMruru/+FyfEX/o074q/wDgy8K//Lmj/hcnxF/6NO+Kv/gy8K//AC5oA8k+F3wjn1+X4dWPxI+Hc13a6B4e8TW32XVtIItbWY6nALZPKk3pH+6UmJdzYRfkZgM1y3w/+Hdj4ei+GcOl/B/UI9W0yx0uxNhf+Bry3SzkhuG+1z2WpwlF01wzPJL5w23SqoTer7j9Cf8AC5PiL/0ad8Vf/Bl4V/8AlzR/wuT4i/8ARp3xV/8ABl4V/wDlzQB6rRXlX/C5PiL/ANGnfFX/AMGXhX/5c0f8Lk+Iv/Rp3xV/8GXhX/5c0Aeq0V5V/wALk+Iv/Rp3xV/8GXhX/wCXNH/C5PiL/wBGnfFX/wAGXhX/AOXNAHqtFeVf8Lk+Iv8A0ad8Vf8AwZeFf/lzR/wuT4i/9GnfFX/wZeFf/lzQB6rXlX7J3/JrHwb/AOyf+Hv/AE3QUf8AC5PiL/0ad8Vf/Bl4V/8AlzR+yd/yax8G/wDsn/h7/wBN0FAHqtFFFABRRRQAUUUUAFFFFABRRRQAUUUUAFFFFABRRRQAUUUUAFFFFABRRRQAUUUUAFFFFABRRRQBwfwD/wCSFfDn/sUtI/8ASOKu8rg/gH/yQr4c/wDYpaR/6RxV3lYYX+BD0X5Hq57/AMjXE/8AXyf/AKUwooorc8oKKKKACiiigAooooAKKKKACiiigAooooAK8q8R/wDJ0/w8/wCyf+Mv/Tj4cr1WvKvEf/J0/wAPP+yf+Mv/AE4+HKAOx1n4i+DPD+p3OjavrQt7yzjsZZozBKdq3lw1vbfMFIO+VWXAORjJwMGukr5m/aG+Hx8WeKPE15rHw+n8R6TDY+EbgRnRm1BJPs2sTyXIijCMZXSBmLIgL7Xxg7sHkvh94A+IVp8ZbjUtXhkh1NL7W5r+4s/h7e20t7pkon+xQXOty3v2a6hVGg8uCKAyRMiqY4huJAPsaqt1qNvZ3FpazR3LPeymKIxWssqKwRnzI6KViXCn5nKqThQckA/Ga/s82EPw9twvwuvn1L/hUgnkDafMZn8QwhPs8jrjLX0fzCNiDKgGFwBivoP4h6R4i1PWPhdPplldyT2Wp3MtzOIXdbUtpN2iySkD5B5jouWx8zAdTQB3s3irQbfxTa+Cpr/brN7YzalBbeU5320TxpI+/GwYaWMYJyd3AIBxrV8tfs9+DI9F+I/ha9i+G+u6Lq1h4Ov7Dxbql3o89tFe601xZNI5ncBbp3KSOJ1Lh1wA52FV+paACiiigAooooAKKKKACiiigAooooAK8q/ZO/5NY+Df/ZP/AA9/6boK9Vryr9k7/k1j4N/9k/8AD3/pugoA9VooooAKKKKACiiigAooooAKKKKACiiigAooooAKKKKACiiigAooooAKKKKACiiigAooooAKKKKAOD+Af/JCvhz/ANilpH/pHFXeVwfwD/5IV8Of+xS0j/0jirvKwwv8CHovyPVz3/ka4n/r5P8A9KYUUUVueUFFFFABRRRQAUUUUAFFFFABRRRQAUUUUAFeVeI/+Tp/h5/2T/xl/wCnHw5XqteVeI/+Tp/h5/2T/wAZf+nHw5QB6rRRRQAUUUUAFFFFABRRRQAUUUUAFFFFABRRRQAUUUUAFeVfsnf8msfBv/sn/h7/ANN0Feq15V+yd/yax8G/+yf+Hv8A03QUAeq0UUUAFFFFABRRRQAUUUUAFFFFABRRRQAUUUUAFFFFABRRRQAUUUUAFFFFABRRRQAUUUUAFFFFAHB/AP8A5IV8Of8AsUtI/wDSOKu8rg/gH/yQr4c/9ilpH/pHFXeVhhf4EPRfkernv/I1xP8A18n/AOlMKKKK3PKCiiigAooooAKKKKACiiigAooooAKKKKACvKvEf/J0/wAPP+yf+Mv/AE4+HK9VryrxH/ydP8PP+yf+Mv8A04+HKAOJ8errHh79ovWPifoZu528L+EdKOp6fCWYXuly3d79pAQfelj2JMnGT5bIPvmuKsvibrFr8FfBy/Drxh4gga+03XfEKP4ctNIkMlnFesVuZrnVH8hLUeau5Y0aZw4KFdpz9bLpWlpqE2rpptqt9cQpbTXQhUSyRIWKRs+MlVLuQpOAWbHU1hXXwv8AhpfWukWV78O/DNxb6BK0+kwy6RbumnyHOXt1KYiY5OSmDyaAPnrXPin8ZNW0TUPFui+P00ZdH8E+GfES2UWlW00Fze3kk4nWbzEMnksqL8sbo4KjDgbg03iv4mfGPwvPffDzT9a8T+KL1/G66FHq2lWmiQ6vFaPpK32yIXnkaeXEhKKZFJ8v+GR/mr6MTwT4MjtJLCPwjoq201rBYyQiwiEb20JJhhK7cGNCzbVPC5OAM0zW/AfgbxLp2p6P4j8GaFqthrbrLqdre6dDPDfOqqqtMjqVlIVEUFgcBVHYUAc/8DfFHirxh8NNM1rxpDFHq5kubecpc2cxcRTvGryGzllt1lKopkSORlV9yjGMDvaq6Zpmm6Lp9vpOj6fbWFjaRiK3traJYooUHAVEUAKB2AGKtUAFFFFABRRRQAUUUUAFFFFABRRRQAV5V+yd/wAmsfBv/sn/AIe/9N0Feq15V+yd/wAmsfBv/sn/AIe/9N0FAHqtFFFABRRRQAUUUUAFFFFABRRRQAUUUUAFFFFABRRRQAUUUUAFFFFABRRRQAUUUUAFFFFABRRRQBwfwD/5IV8Of+xS0j/0jirvK4P4B/8AJCvhz/2KWkf+kcVd5WGF/gQ9F+R6ue/8jXE/9fJ/+lMKKKK3PKCiiigAooooAKKKKACiiigAooooAKKK4fRJPiwfidrSa4mmjwULWMaW8cKiczA5bcfNLDIcDJBDeU3yxYBlAO4ryrxH/wAnT/Dz/sn/AIy/9OPhyvUIrq1uJJ4YLmKSS2cRzIjgmJyoYKwH3TtZWwezA968v8R/8nT/AA8/7J/4y/8ATj4coG01oz1WivPdM8Va9cfHvX/BU1/u0ay8K6ZqUFt5SDZcy3V2kj78bzlYoxgnA28AEnPC+Iv2u/BHh74vt8LZ7zwvutdYs9Au4pvFEEWtfbLlI2jeDSyhea3HnRh5fMUj5iEZVJoEe+UV4t4b/aD1rU9ctBr/AMPoNJ8N6jqOt6Xaaous+fOZ9Nafe0lv5ChInjt5GVhKxBBUqBhjzPiT9ov4lXHgXXdS0b4c6do17c+Br7xj4du59d85Wgj8sRidBany5gsokKDzEB2rvbLFAD6Por568H/G/wCJ9r4g1G38ZeE7G80dfFGm+H5ru31VQ+nS3djZsiQR/ZkN1EJ5m3SSNE4DjCMBhfoWgAooooAKKKKACiiigAooooAKKKKACvKv2Tv+TWPg3/2T/wAPf+m6CvVa8q/ZO/5NY+Df/ZP/AA9/6boKAPVaKKKACiiigAooooAKKKKACiiigAooooAKKKKACiiigAooooAKKKKACiiigAooooAKKKKACiiigDy3wh4B+M3gvwnovg7S/iZ4LlstC0620y2kuPBl20rxQRLGhcrqYBYhRkgAZzgDpWt/Y3x1/wCijeA//CKvP/lrXeUVzRwtOKUY3sv70v8AM9mrn2Mr1JVaipuUm237Klq3q38Bwf8AY3x1/wCijeA//CKvP/lrR/Y3x1/6KN4D/wDCKvP/AJa13lFV9Xh3f/gUv8zP+2cT/LT/APBNL/5A4P8Asb46/wDRRvAf/hFXn/y1o/sb46/9FG8B/wDhFXn/AMta7yij6vDu/wDwKX+Yf2zif5af/gml/wDIHB/2N8df+ijeA/8Awirz/wCWtH9jfHX/AKKN4D/8Iq8/+Wtd5RR9Xh3f/gUv8w/tnE/y0/8AwTS/+QOD/sb46/8ARRvAf/hFXn/y1o/sb46/9FG8B/8AhFXn/wAta7yij6vDu/8AwKX+Yf2zif5af/gml/8AIHB/2N8df+ijeA//AAirz/5a0f2N8df+ijeA/wDwirz/AOWtd5RR9Xh3f/gUv8w/tnE/y0//AATS/wDkDg/7G+Ov/RRvAf8A4RV5/wDLWj+xvjr/ANFG8B/+EVef/LWu8oo+rw7v/wACl/mH9s4n+Wn/AOCaX/yBwf8AY3x1/wCijeA//CKvP/lrXS3tt4sk8OLa6drWkwa+IYla+n0uWWzMoK+awthcK4VgH2r55K5GWfB3a9FVGjGN0m9fNv8AUxrZjWruMpRh7rurU6a++0VdeTuvI+FfiX8Pf2nNd/abutU+EWrQ2uq2llZ2+u+ILDTJtI0p5tm9FmWee4F2VheDIXdgbR5fylj79a23iiz/AGgvhba+NdVsdS1uP4deMRe3VjatbwSv/aXhzlY2ZiOMAnOCQSFUHaPbK8q8R/8AJ0/w8/7J/wCMv/Tj4crlweXwwdSdSMm+Zt2bdl6Lv3e7Pf4i4vxHEWFwuEq0acFQhGKlGMVOVlb3pJL3f5YJKMVZWbVy54w+DN34i8cyfEHw58W/GfgzVLjTIdJul0SHSZoriCKWSSPct/Y3JDBppOUK5BGQcVaf4QWi+Lz4qsPHXizToLm6i1DUdIsruGGy1K8jREWeYrF54JWNA0ccqRPj50bJrv6K7z5E4Ky+DfhfT4tHjiuNQnXRNU1TV7eOaWPbLNf+f5ySYTmMfaZAoGCMLktg58z+H37OfilLnWbX4j6kI9Cl8N3XhHStOtNfbU3ttNndTtWZrG08vYqBVDJNIc/PM4VQPomigDzrTvgf4esdMk0+58Qa7qEk+uaf4hnu7mS3Est3Zx26R5EcKIFYWyFgqjlm2lQQB6LRRQAUUUUAFFFFABRRRQAUUUUAFFFFABXlX7J3/JrHwb/7J/4e/wDTdBXqteVfsnf8msfBv/sn/h7/ANN0FAHqtFFFABRRRQAUUUUAFFFFABRRRQAUUUUAFFFFABRRRQAUUUUAFFFFABRRRQAUUUUAFFFFABRRRQAUUUUAFFFFABRRRQAUUUUAFFFFABRRRQAUUUUAFFFFABXlXiP/AJOn+Hn/AGT/AMZf+nHw5XqteVeI/wDk6f4ef9k/8Zf+nHw5QB3Pinxv4W8Erpr+KdYjsF1jUIdLsi6O3m3UudifKDjOD8xwo7kVuV4L8YPAnxS+Lnjq/wBB8Kazo/hzRdF0CSyN5rvhu51GO8u77l3tTHd2oR4I4Y/3mZADMRgEGvOfFPgPxB8UtP8AFPjXxb8ONbHiWLwj4fhsd9jOk1vqtveXa3ElmQAyyj7wkjO7y5FOdr8gH2BRXyj4g+Gdp4bvtZ0eb4aX1z8L7Tx5Hf6n4fsNEmvLe7sZNGQGSOxiRjdRfbmDyJGj5cMxUkMafolj4w8EweFdW1XwP4rubGfQPFOkabaW2nT3lzYx3N5FNptrcLGrNAPs8QTdJtSMqFdlOKAPqus3TPEOjaxqGq6Xpt6JrrRbhLW/jCMPJlaJJVUkjB+SRG4yPm9a+Sr34OXuseFNU1nVvh7qVzrui/DTwvHoLy6dKZ7TVIPtLP8AZvl3JcoSgbZ84DYPDYPtvwh8Jaf4Z+J3xbvIPBy6Tc65rOn6g18mlmBNRiNhEocThAszLMtzuXcWRnJYDzAWAPWqKKKACiiigAooooAKKKKACiiigAryr9k7/k1j4N/9k/8AD3/pugr1WvKv2Tv+TWPg3/2T/wAPf+m6CgD1WiiigAooooAKKKKACiiigAooooAKKKKACiiigAooooAKKKKACiiigAooooAKKKKACiiigAooooAKKKKACiiigAooooAKKKKACiiigAooooAKKKKACiiigAryrxH/AMnT/Dz/ALJ/4y/9OPhyvVa8K+LPxC8A/DX9pL4b678RvHHh/wAK6bP4H8YWkV5repw2MEk7X/h5liWSZlUuVR2Cg5wjHsaAPdaK8q/4ax/ZY/6OW+FX/hZad/8AHqP+Gsf2WP8Ao5b4Vf8AhZad/wDHqAPVaK8q/wCGsf2WP+jlvhV/4WWnf/HqP+Gsf2WP+jlvhV/4WWnf/HqAPVaK8q/4ax/ZY/6OW+FX/hZad/8AHqP+Gsf2WP8Ao5b4Vf8AhZad/wDHqAPVaK8q/wCGsf2WP+jlvhV/4WWnf/HqP+Gsf2WP+jlvhV/4WWnf/HqAPVaK8q/4ax/ZY/6OW+FX/hZad/8AHqP+Gsf2WP8Ao5b4Vf8AhZad/wDHqAPVaK8q/wCGsf2WP+jlvhV/4WWnf/HqP+Gsf2WP+jlvhV/4WWnf/HqAPVaK8q/4ax/ZY/6OW+FX/hZad/8AHqP+Gsf2WP8Ao5b4Vf8AhZad/wDHqAPVaK8q/wCGsf2WP+jlvhV/4WWnf/HqP+Gsf2WP+jlvhV/4WWnf/HqAPVa8q/ZO/wCTWPg3/wBk/wDD3/pugo/4ax/ZY/6OW+FX/hZad/8AHqP2Tv8Ak1j4N/8AZP8Aw9/6boKAPVaKKKACiiigAooooAKKKKACiiigAooooAKKKKACiiigAooooAKKKKACiiigAooooAKKKKACiiigAooooAKKKKACiiigAooooAKKKKACiiigAooooAKKKKACiiigAooooAKKKKACiiigAooooAKKKKACiiigAooooAKKKKACiiigAooooAKKKKACiiigAooooAKKKKACiiigAooooAKKKKACiiigAooooAKKKKACiiigAooooA//2Q==">
            <a:extLst>
              <a:ext uri="{FF2B5EF4-FFF2-40B4-BE49-F238E27FC236}">
                <a16:creationId xmlns:a16="http://schemas.microsoft.com/office/drawing/2014/main" id="{4E0AE338-C9F5-4427-86CB-93863294C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2473" y="3276599"/>
            <a:ext cx="6483927" cy="3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Billede 6" descr="Et billede, der indeholder skærmbillede&#10;&#10;Beskrivelse, der er oprettet med høj sikkerhed">
            <a:extLst>
              <a:ext uri="{FF2B5EF4-FFF2-40B4-BE49-F238E27FC236}">
                <a16:creationId xmlns:a16="http://schemas.microsoft.com/office/drawing/2014/main" id="{B5A6A7F5-8342-4CCD-80AE-536F722B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256023"/>
            <a:ext cx="4696691" cy="486768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CDF4C23-E23F-4779-BB6A-B7A673137A06}"/>
              </a:ext>
            </a:extLst>
          </p:cNvPr>
          <p:cNvSpPr txBox="1"/>
          <p:nvPr/>
        </p:nvSpPr>
        <p:spPr>
          <a:xfrm>
            <a:off x="720436" y="88669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Domain diagram</a:t>
            </a:r>
            <a:endParaRPr lang="en-GB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6EC72F6-12B2-4622-AD8F-7F5A68ACCD85}"/>
              </a:ext>
            </a:extLst>
          </p:cNvPr>
          <p:cNvSpPr txBox="1"/>
          <p:nvPr/>
        </p:nvSpPr>
        <p:spPr>
          <a:xfrm>
            <a:off x="6248400" y="886691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Activity diagram</a:t>
            </a:r>
            <a:endParaRPr lang="en-GB" dirty="0"/>
          </a:p>
        </p:txBody>
      </p:sp>
      <p:pic>
        <p:nvPicPr>
          <p:cNvPr id="10" name="Billede 9" descr="https://lh6.googleusercontent.com/Quq4lBiUaUW1qoS5eAgy4mYBKEvJsHF_x_UrjDsSTplE0hwYEPUxkSETdRMgtOvsGpsEj3MUARXm1J4idZwuRu9eObVnET83VeJjK9HsbXYMtf1e_zCo8lNWjzaMqXFdoa1zkgEs">
            <a:extLst>
              <a:ext uri="{FF2B5EF4-FFF2-40B4-BE49-F238E27FC236}">
                <a16:creationId xmlns:a16="http://schemas.microsoft.com/office/drawing/2014/main" id="{D897E169-994D-4FB6-BB45-27A7D5CD5A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1256023"/>
            <a:ext cx="5541819" cy="5020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5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6902899A-9A86-4563-BA4A-2D7B7D522647}"/>
              </a:ext>
            </a:extLst>
          </p:cNvPr>
          <p:cNvSpPr txBox="1"/>
          <p:nvPr/>
        </p:nvSpPr>
        <p:spPr>
          <a:xfrm>
            <a:off x="665017" y="755863"/>
            <a:ext cx="323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Sequence diagram explaining the generating of carport sketch and price.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BC390C4-C844-4387-988C-F4A93B544AAD}"/>
              </a:ext>
            </a:extLst>
          </p:cNvPr>
          <p:cNvSpPr txBox="1"/>
          <p:nvPr/>
        </p:nvSpPr>
        <p:spPr>
          <a:xfrm>
            <a:off x="5329669" y="797427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Sequence  diagram</a:t>
            </a:r>
          </a:p>
        </p:txBody>
      </p:sp>
      <p:pic>
        <p:nvPicPr>
          <p:cNvPr id="9" name="Billede 8" descr="Et billede, der indeholder skærmbillede, kort&#10;&#10;Beskrivelse, der er oprettet med høj sikkerhed">
            <a:extLst>
              <a:ext uri="{FF2B5EF4-FFF2-40B4-BE49-F238E27FC236}">
                <a16:creationId xmlns:a16="http://schemas.microsoft.com/office/drawing/2014/main" id="{62C282A7-CD04-4065-AF27-E91AEAF3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5" y="1402194"/>
            <a:ext cx="8525741" cy="47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6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4978</TotalTime>
  <Words>346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8" baseType="lpstr">
      <vt:lpstr>Arial</vt:lpstr>
      <vt:lpstr>Calibri</vt:lpstr>
      <vt:lpstr>Comic Sans MS</vt:lpstr>
      <vt:lpstr>Garamond</vt:lpstr>
      <vt:lpstr>Times New Roman</vt:lpstr>
      <vt:lpstr>Wingdings</vt:lpstr>
      <vt:lpstr>Organisk</vt:lpstr>
      <vt:lpstr>Fog</vt:lpstr>
      <vt:lpstr>Program specifications</vt:lpstr>
      <vt:lpstr>Three Layer Architecture</vt:lpstr>
      <vt:lpstr>PowerPoint-præsentation</vt:lpstr>
      <vt:lpstr>Connection to database when a  customer logs in.</vt:lpstr>
      <vt:lpstr>Scrum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</dc:title>
  <dc:creator>Felesiah Yolanda Krøier</dc:creator>
  <cp:lastModifiedBy>Felesiah Yolanda Krøier</cp:lastModifiedBy>
  <cp:revision>31</cp:revision>
  <dcterms:created xsi:type="dcterms:W3CDTF">2017-06-13T12:16:14Z</dcterms:created>
  <dcterms:modified xsi:type="dcterms:W3CDTF">2017-06-17T07:09:52Z</dcterms:modified>
</cp:coreProperties>
</file>