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08" r:id="rId2"/>
    <p:sldId id="310" r:id="rId3"/>
    <p:sldId id="313" r:id="rId4"/>
    <p:sldId id="314" r:id="rId5"/>
    <p:sldId id="311" r:id="rId6"/>
    <p:sldId id="315" r:id="rId7"/>
    <p:sldId id="31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/>
  </p:cmAuthor>
  <p:cmAuthor id="2" name="kbhwang_labtop" initials="k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2" autoAdjust="0"/>
  </p:normalViewPr>
  <p:slideViewPr>
    <p:cSldViewPr>
      <p:cViewPr>
        <p:scale>
          <a:sx n="113" d="100"/>
          <a:sy n="113" d="100"/>
        </p:scale>
        <p:origin x="-148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31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1D099-61E4-495E-BD31-240AA7FC9AD1}" type="datetimeFigureOut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225B-2C4D-4B13-B6C4-DA929B53D8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6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225B-2C4D-4B13-B6C4-DA929B53D89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225B-2C4D-4B13-B6C4-DA929B53D89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225B-2C4D-4B13-B6C4-DA929B53D89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4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2B0-A017-4303-9BC2-26321D2DA02B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AA8D-CBAD-445A-9D65-6335393DC023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6671-C311-42A6-8CED-26AA1322662C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>
            <a:lvl1pPr algn="l">
              <a:defRPr sz="2500" b="1">
                <a:latin typeface="+mn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A98E-5386-4A0F-80D8-17A6F5BCBD7A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218347" y="1125315"/>
            <a:ext cx="8707315" cy="71437"/>
          </a:xfrm>
          <a:prstGeom prst="rect">
            <a:avLst/>
          </a:prstGeom>
          <a:solidFill>
            <a:srgbClr val="B5D333"/>
          </a:solidFill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93D8-31DA-4C3B-980E-9CEB299259E6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A77F-9172-4F2A-99F0-51ED4398EE68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80CE-9228-4228-B59C-F4460469E75A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AB7-5352-4AB8-805B-F31720D65877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5EAC-332A-49E3-ABBD-1ACF8043E68A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B296-0A52-4D46-9E79-99C29995FD60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3C47-6F5C-47A9-AD53-431B469D68FC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73DC-2D0C-4B18-AD93-F68D9CEF260A}" type="datetime1">
              <a:rPr lang="ko-KR" altLang="en-US" smtClean="0"/>
              <a:pPr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“Default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credit card clients”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b="1" dirty="0" smtClean="0"/>
              <a:t>LIMIT_BAL</a:t>
            </a:r>
            <a:r>
              <a:rPr lang="en-US" altLang="ko-KR" dirty="0"/>
              <a:t>: Amount of given credit in NT dollars (includes individual and family/supplementary credit</a:t>
            </a:r>
          </a:p>
          <a:p>
            <a:r>
              <a:rPr lang="en-US" altLang="ko-KR" b="1" dirty="0"/>
              <a:t>SEX</a:t>
            </a:r>
            <a:r>
              <a:rPr lang="en-US" altLang="ko-KR" dirty="0"/>
              <a:t>: Gender (1=male, 2=female)</a:t>
            </a:r>
          </a:p>
          <a:p>
            <a:r>
              <a:rPr lang="en-US" altLang="ko-KR" b="1" dirty="0"/>
              <a:t>EDUCATION</a:t>
            </a:r>
            <a:r>
              <a:rPr lang="en-US" altLang="ko-KR" dirty="0"/>
              <a:t>: (1=graduate school, 2=university, 3=high school, 4=others, 5=unknown, 6=unknown)</a:t>
            </a:r>
          </a:p>
          <a:p>
            <a:r>
              <a:rPr lang="en-US" altLang="ko-KR" b="1" dirty="0"/>
              <a:t>MARRIAGE</a:t>
            </a:r>
            <a:r>
              <a:rPr lang="en-US" altLang="ko-KR" dirty="0"/>
              <a:t>: Marital status (1=married, 2=single, 3=others)</a:t>
            </a:r>
          </a:p>
          <a:p>
            <a:r>
              <a:rPr lang="en-US" altLang="ko-KR" b="1" dirty="0"/>
              <a:t>AGE</a:t>
            </a:r>
            <a:r>
              <a:rPr lang="en-US" altLang="ko-KR" dirty="0"/>
              <a:t>: Age in years</a:t>
            </a:r>
          </a:p>
          <a:p>
            <a:r>
              <a:rPr lang="en-US" altLang="ko-KR" b="1" dirty="0"/>
              <a:t>PAY_0</a:t>
            </a:r>
            <a:r>
              <a:rPr lang="en-US" altLang="ko-KR" dirty="0"/>
              <a:t>: Repayment status in September, 2005 (-1=pay duly, 1=payment delay for one month, 2=payment delay for two months, ... 8=payment delay for eight months, 9=payment delay for nine months and above)</a:t>
            </a:r>
          </a:p>
          <a:p>
            <a:r>
              <a:rPr lang="en-US" altLang="ko-KR" b="1" dirty="0"/>
              <a:t>PAY_2</a:t>
            </a:r>
            <a:r>
              <a:rPr lang="en-US" altLang="ko-KR" dirty="0"/>
              <a:t>: Repayment status in August, 2005 (scale same as above)</a:t>
            </a:r>
          </a:p>
          <a:p>
            <a:r>
              <a:rPr lang="en-US" altLang="ko-KR" b="1" dirty="0"/>
              <a:t>PAY_3</a:t>
            </a:r>
            <a:r>
              <a:rPr lang="en-US" altLang="ko-KR" dirty="0"/>
              <a:t>: Repayment status in July, 2005 (scale same as above)</a:t>
            </a:r>
          </a:p>
          <a:p>
            <a:r>
              <a:rPr lang="en-US" altLang="ko-KR" b="1" dirty="0"/>
              <a:t>PAY_4</a:t>
            </a:r>
            <a:r>
              <a:rPr lang="en-US" altLang="ko-KR" dirty="0"/>
              <a:t>: Repayment status in June, 2005 (scale same as above)</a:t>
            </a:r>
          </a:p>
          <a:p>
            <a:r>
              <a:rPr lang="en-US" altLang="ko-KR" b="1" dirty="0"/>
              <a:t>PAY_5</a:t>
            </a:r>
            <a:r>
              <a:rPr lang="en-US" altLang="ko-KR" dirty="0"/>
              <a:t>: Repayment status in May, 2005 (scale same as above)</a:t>
            </a:r>
          </a:p>
          <a:p>
            <a:r>
              <a:rPr lang="en-US" altLang="ko-KR" b="1" dirty="0"/>
              <a:t>PAY_6</a:t>
            </a:r>
            <a:r>
              <a:rPr lang="en-US" altLang="ko-KR" dirty="0"/>
              <a:t>: Repayment status in April, 2005 (scale same as above)</a:t>
            </a:r>
          </a:p>
          <a:p>
            <a:r>
              <a:rPr lang="en-US" altLang="ko-KR" b="1" dirty="0"/>
              <a:t>BILL_AMT1</a:t>
            </a:r>
            <a:r>
              <a:rPr lang="en-US" altLang="ko-KR" dirty="0"/>
              <a:t>: Amount of bill statement in September, 2005 (NT dollar)</a:t>
            </a:r>
          </a:p>
          <a:p>
            <a:r>
              <a:rPr lang="en-US" altLang="ko-KR" b="1" dirty="0"/>
              <a:t>BILL_AMT2</a:t>
            </a:r>
            <a:r>
              <a:rPr lang="en-US" altLang="ko-KR" dirty="0"/>
              <a:t>: Amount of bill statement in August, 2005 (NT dollar)</a:t>
            </a:r>
          </a:p>
          <a:p>
            <a:r>
              <a:rPr lang="en-US" altLang="ko-KR" b="1" dirty="0"/>
              <a:t>BILL_AMT3</a:t>
            </a:r>
            <a:r>
              <a:rPr lang="en-US" altLang="ko-KR" dirty="0"/>
              <a:t>: Amount of bill statement in July, 2005 (NT dollar)</a:t>
            </a:r>
          </a:p>
          <a:p>
            <a:r>
              <a:rPr lang="en-US" altLang="ko-KR" b="1" dirty="0"/>
              <a:t>BILL_AMT4</a:t>
            </a:r>
            <a:r>
              <a:rPr lang="en-US" altLang="ko-KR" dirty="0"/>
              <a:t>: Amount of bill statement in June, 2005 (NT dollar)</a:t>
            </a:r>
          </a:p>
          <a:p>
            <a:r>
              <a:rPr lang="en-US" altLang="ko-KR" b="1" dirty="0"/>
              <a:t>BILL_AMT5</a:t>
            </a:r>
            <a:r>
              <a:rPr lang="en-US" altLang="ko-KR" dirty="0"/>
              <a:t>: Amount of bill statement in May, 2005 (NT dollar)</a:t>
            </a:r>
          </a:p>
          <a:p>
            <a:r>
              <a:rPr lang="en-US" altLang="ko-KR" b="1" dirty="0"/>
              <a:t>BILL_AMT6</a:t>
            </a:r>
            <a:r>
              <a:rPr lang="en-US" altLang="ko-KR" dirty="0"/>
              <a:t>: Amount of bill statement in April, 2005 (NT dollar)</a:t>
            </a:r>
          </a:p>
          <a:p>
            <a:r>
              <a:rPr lang="en-US" altLang="ko-KR" b="1" dirty="0"/>
              <a:t>PAY_AMT1</a:t>
            </a:r>
            <a:r>
              <a:rPr lang="en-US" altLang="ko-KR" dirty="0"/>
              <a:t>: Amount of previous payment in September, 2005 (NT dollar)</a:t>
            </a:r>
          </a:p>
          <a:p>
            <a:r>
              <a:rPr lang="en-US" altLang="ko-KR" b="1" dirty="0"/>
              <a:t>PAY_AMT2</a:t>
            </a:r>
            <a:r>
              <a:rPr lang="en-US" altLang="ko-KR" dirty="0"/>
              <a:t>: Amount of previous payment in August, 2005 (NT dollar)</a:t>
            </a:r>
          </a:p>
          <a:p>
            <a:r>
              <a:rPr lang="en-US" altLang="ko-KR" b="1" dirty="0"/>
              <a:t>PAY_AMT3</a:t>
            </a:r>
            <a:r>
              <a:rPr lang="en-US" altLang="ko-KR" dirty="0"/>
              <a:t>: Amount of previous payment in July, 2005 (NT dollar)</a:t>
            </a:r>
          </a:p>
          <a:p>
            <a:r>
              <a:rPr lang="en-US" altLang="ko-KR" b="1" dirty="0"/>
              <a:t>PAY_AMT4</a:t>
            </a:r>
            <a:r>
              <a:rPr lang="en-US" altLang="ko-KR" dirty="0"/>
              <a:t>: Amount of previous payment in June, 2005 (NT dollar)</a:t>
            </a:r>
          </a:p>
          <a:p>
            <a:r>
              <a:rPr lang="en-US" altLang="ko-KR" b="1" dirty="0"/>
              <a:t>PAY_AMT5</a:t>
            </a:r>
            <a:r>
              <a:rPr lang="en-US" altLang="ko-KR" dirty="0"/>
              <a:t>: Amount of previous payment in May, 2005 (NT dollar)</a:t>
            </a:r>
          </a:p>
          <a:p>
            <a:r>
              <a:rPr lang="en-US" altLang="ko-KR" b="1" dirty="0"/>
              <a:t>PAY_AMT6</a:t>
            </a:r>
            <a:r>
              <a:rPr lang="en-US" altLang="ko-KR" dirty="0"/>
              <a:t>: Amount of previous payment in April, 2005 (NT dollar)</a:t>
            </a:r>
          </a:p>
          <a:p>
            <a:r>
              <a:rPr lang="en-US" altLang="ko-KR" b="1" dirty="0" err="1"/>
              <a:t>default.payment.next.month</a:t>
            </a:r>
            <a:r>
              <a:rPr lang="en-US" altLang="ko-KR" dirty="0"/>
              <a:t>: Default payment (1=yes, 0=no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6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“Default of credit card clients”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계속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() in R</a:t>
            </a:r>
          </a:p>
          <a:p>
            <a:pPr lvl="1"/>
            <a:r>
              <a:rPr lang="en-US" altLang="ko-KR" dirty="0" smtClean="0"/>
              <a:t>23 predictors and one response (</a:t>
            </a:r>
            <a:r>
              <a:rPr lang="en-US" altLang="ko-KR" dirty="0" err="1" smtClean="0"/>
              <a:t>default.payment,next.month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75798"/>
            <a:ext cx="5524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프로젝트 개요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Predictor </a:t>
            </a:r>
            <a:r>
              <a:rPr lang="ko-KR" altLang="en-US" dirty="0" err="1" smtClean="0"/>
              <a:t>데이터형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en-US" altLang="ko-KR" dirty="0"/>
              <a:t>SEX, EDUCATION, </a:t>
            </a:r>
            <a:r>
              <a:rPr lang="en-US" altLang="ko-KR" dirty="0" smtClean="0"/>
              <a:t>MARRIAGE: factor</a:t>
            </a:r>
          </a:p>
          <a:p>
            <a:pPr lvl="2"/>
            <a:r>
              <a:rPr lang="ko-KR" altLang="en-US" dirty="0" smtClean="0"/>
              <a:t>나머지</a:t>
            </a:r>
            <a:r>
              <a:rPr lang="en-US" altLang="ko-KR" dirty="0" smtClean="0"/>
              <a:t>: numeric</a:t>
            </a:r>
          </a:p>
          <a:p>
            <a:pPr lvl="1"/>
            <a:r>
              <a:rPr lang="en-US" altLang="ko-KR" dirty="0" smtClean="0"/>
              <a:t>Missing value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EDUCATION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MARRIAGE</a:t>
            </a:r>
          </a:p>
          <a:p>
            <a:pPr lvl="3"/>
            <a:r>
              <a:rPr lang="en-US" altLang="ko-KR" dirty="0"/>
              <a:t>0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PAY_0, 2, 3, 4, 5, 6</a:t>
            </a:r>
          </a:p>
          <a:p>
            <a:pPr lvl="3"/>
            <a:r>
              <a:rPr lang="en-US" altLang="ko-KR" dirty="0" smtClean="0"/>
              <a:t>0, median, mean</a:t>
            </a:r>
          </a:p>
          <a:p>
            <a:r>
              <a:rPr lang="ko-KR" altLang="en-US" dirty="0" smtClean="0"/>
              <a:t>다양한 </a:t>
            </a:r>
            <a:r>
              <a:rPr lang="en-US" altLang="ko-KR" dirty="0"/>
              <a:t>c</a:t>
            </a:r>
            <a:r>
              <a:rPr lang="en-US" altLang="ko-KR" dirty="0" smtClean="0"/>
              <a:t>lassification model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r>
              <a:rPr lang="en-US" altLang="ko-KR" dirty="0" smtClean="0"/>
              <a:t>Classification</a:t>
            </a:r>
            <a:r>
              <a:rPr lang="ko-KR" altLang="en-US" dirty="0" smtClean="0"/>
              <a:t>에 영향을 주는 </a:t>
            </a:r>
            <a:r>
              <a:rPr lang="en-US" altLang="ko-KR" dirty="0" smtClean="0"/>
              <a:t>predictor </a:t>
            </a:r>
            <a:r>
              <a:rPr lang="ko-KR" altLang="en-US" dirty="0" smtClean="0"/>
              <a:t>선정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데이터 전처리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SEX</a:t>
            </a:r>
            <a:r>
              <a:rPr lang="en-US" altLang="ko-KR" dirty="0"/>
              <a:t>, </a:t>
            </a:r>
            <a:r>
              <a:rPr lang="en-US" altLang="ko-KR" dirty="0" smtClean="0"/>
              <a:t>EDUCATION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MARRIAGE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31" y="2204864"/>
            <a:ext cx="475650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4" y="2512200"/>
            <a:ext cx="4276725" cy="13049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34" y="4875073"/>
            <a:ext cx="4991100" cy="1323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데이터 </a:t>
            </a:r>
            <a:r>
              <a:rPr lang="ko-KR" altLang="en-US" sz="2400" dirty="0" smtClean="0"/>
              <a:t>전처리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계속</a:t>
            </a:r>
            <a:r>
              <a:rPr lang="en-US" altLang="ko-KR" sz="2400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Missing value (0)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0, median, mean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48491" y="2661007"/>
            <a:ext cx="2160240" cy="129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2748491" y="4103765"/>
            <a:ext cx="213158" cy="541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53858" y="4997894"/>
            <a:ext cx="2160240" cy="129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8797" y="6326888"/>
            <a:ext cx="386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Missing value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smtClean="0"/>
              <a:t>Mean(data)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793" y="2696671"/>
            <a:ext cx="3409950" cy="571500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6827075" y="3427320"/>
            <a:ext cx="290021" cy="938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86074" y="5585439"/>
            <a:ext cx="386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Missing value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smtClean="0"/>
              <a:t>Mean(data)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072" y="4595744"/>
            <a:ext cx="2190026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데이터 전처리 </a:t>
            </a:r>
            <a:r>
              <a:rPr lang="en-US" altLang="ko-KR" sz="2800" dirty="0"/>
              <a:t>(</a:t>
            </a:r>
            <a:r>
              <a:rPr lang="ko-KR" altLang="en-US" sz="2800" dirty="0"/>
              <a:t>계속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79760"/>
            <a:ext cx="3505974" cy="3460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161" y="2280571"/>
            <a:ext cx="4143639" cy="346710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127878" y="3717032"/>
            <a:ext cx="36312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1560" y="5871925"/>
            <a:ext cx="329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Missing value</a:t>
            </a:r>
            <a:r>
              <a:rPr lang="ko-KR" altLang="en-US" dirty="0" smtClean="0"/>
              <a:t> 처리 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81218" y="587349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Missing value</a:t>
            </a:r>
            <a:r>
              <a:rPr lang="ko-KR" altLang="en-US" dirty="0"/>
              <a:t> </a:t>
            </a:r>
            <a:r>
              <a:rPr lang="ko-KR" altLang="en-US" dirty="0" smtClean="0"/>
              <a:t>처리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5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Classification Model </a:t>
            </a:r>
            <a:r>
              <a:rPr lang="ko-KR" altLang="en-US" sz="2800" dirty="0" smtClean="0"/>
              <a:t>성능 비교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Logistic regression, LDA, QDA, Tree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성능 평가 기준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AUC, error rate, sensitivity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3140968"/>
            <a:ext cx="5524149" cy="2962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648" y="615601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Logistic regression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AUC: ~0.73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6185</TotalTime>
  <Words>510</Words>
  <Application>Microsoft Office PowerPoint</Application>
  <PresentationFormat>화면 슬라이드 쇼(4:3)</PresentationFormat>
  <Paragraphs>65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“Default of credit card clients” 데이터</vt:lpstr>
      <vt:lpstr>“Default of credit card clients” 데이터 (계속)</vt:lpstr>
      <vt:lpstr>프로젝트 개요</vt:lpstr>
      <vt:lpstr>데이터 전처리</vt:lpstr>
      <vt:lpstr>데이터 전처리 (계속)</vt:lpstr>
      <vt:lpstr>데이터 전처리 (계속)</vt:lpstr>
      <vt:lpstr>Classification Model 성능 비교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Whole-genome sequencing by next-generation technologies</dc:title>
  <dc:creator>Microsoft Corporation</dc:creator>
  <cp:lastModifiedBy>Windows 사용자</cp:lastModifiedBy>
  <cp:revision>2255</cp:revision>
  <dcterms:created xsi:type="dcterms:W3CDTF">2006-10-05T04:04:58Z</dcterms:created>
  <dcterms:modified xsi:type="dcterms:W3CDTF">2017-09-12T06:50:15Z</dcterms:modified>
</cp:coreProperties>
</file>