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33" d="100"/>
          <a:sy n="33" d="100"/>
        </p:scale>
        <p:origin x="19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F26103-E4FF-EDFA-0B64-6EB13BFDB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F512E71-AFFB-9FAE-E6C9-6DD34D262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185260-4806-C650-A32D-36AE4C00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ED470E-E01B-15F6-12AC-3E923249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D66825-70F7-D83F-9B12-504907A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60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F60ED0-6B01-751B-CA41-B1D4324F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BD4C375-057A-04EA-A726-5AAD730B5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61872D-9964-BBDF-A176-B3602F0A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C55E6A-8035-813B-4D10-874266CB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DB8C86-22EC-A3F4-92FF-07EB1AEE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267DAD7-DF6A-4649-38DD-BB8A032AA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CC3086-349F-A2E5-4823-1B155AD9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4C5853-0611-45E3-3E03-DB99944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1953F5-4570-CEEB-2C1C-4FE7A71E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82DEAB-640F-6494-7878-588B330F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44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5B64D9-1569-F8BE-3CD1-015D4FFB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4ADEB1-EE94-C851-BBCA-20422084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9C7E75-910E-F68B-7F47-79A5F56D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45C104-FF4E-14B6-6214-EB15B018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861923-C836-149D-6D97-6E6B0955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3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2BB041-B488-A74B-3553-71CA3A56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8B21E0B-4734-4AA1-A090-EB313284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17FECD-5C60-D501-E05C-F4F85420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1BD91A-482E-2622-9B26-4A575EFC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6B7EE2-90ED-8801-A3AC-E330840D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61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710-5D02-F255-FB25-EBA11784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984398-B7F0-A268-41F1-8631432D8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03F4EF4-58DE-5A55-7F2D-A7C4F50D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FBCC12-9E4D-5E5B-78AA-3FC08CC4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23437D-8C99-A67E-710C-A58B1CE4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ADB690-1FB3-D785-6D0E-92B7C386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A6821-3838-5CB4-B90B-12554FA7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83D3B89-1075-EEAD-C05D-248F9DC4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CF12FA-02B7-27E6-6792-2C976AB3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E338BA6-AEB2-981B-EDB9-DE9611757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7AFAFD8-D671-A87F-4344-E522E0A7A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B5CE291-BCD2-CEF6-B703-9B45CDC6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B854CD-EB4A-42C2-E4DB-ECE89A2D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CC28164-9A87-329C-D235-797011B2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44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68554-DF8D-BB96-FC5D-9C145790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6443F9-F059-FDD6-58D3-F41FCA68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237D043-46AE-8817-C9A9-EF0C4570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FFB2B9-220D-5841-0345-EBAB8146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4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39A7E1C-4562-30C2-46C9-7731664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87CEDE5-0585-255B-76D3-B5DEBF99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598DC88-9618-1FC8-14B6-BDD2257C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34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737F2-0A42-9A68-15EF-357B5279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A18A1A-D587-A1AF-AE88-7C768E63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550EDF1-8226-A4C8-5CCA-2BCC3943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D59783-A575-475D-E1F0-93BB7D48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1ACF2F-85B7-758E-CFFE-229BCC5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177E16-5646-D991-3E35-7A1A384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208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3E8C05-F328-02DD-8FC4-6CD189B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E6ECDBC-3173-2B01-AD90-8F7E515E8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AEDB65-C488-D33F-37D3-458187094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989967-78CE-0DE3-6126-914B9B40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471327-97C2-5081-5157-F15DC7D3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049D84-CD21-F087-E04D-56BA6EED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58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A61551A-DE67-17F4-3AE8-8830E7E3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391BE8-66D1-5F2C-1757-E7CAE8D7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6AB254-C8FB-07EE-0728-508013B4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DD9D-B07D-479E-9FA1-4711B77B6D8A}" type="datetimeFigureOut">
              <a:rPr lang="he-IL" smtClean="0"/>
              <a:t>ד'/סיון/תשפ"ג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E68F1-F6D6-4A0C-B9EE-B43554690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BC75F1-8FCC-81C4-FE4F-8E85E96C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1871-B28B-41CD-8300-FC74528433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9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B149C3-1942-1337-C690-FEB57113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7444" y="1026969"/>
            <a:ext cx="9144000" cy="2387600"/>
          </a:xfrm>
        </p:spPr>
        <p:txBody>
          <a:bodyPr>
            <a:noAutofit/>
          </a:bodyPr>
          <a:lstStyle/>
          <a:p>
            <a:r>
              <a:rPr lang="en-US" sz="19000" dirty="0">
                <a:latin typeface="Aharoni" panose="02010803020104030203" pitchFamily="2" charset="-79"/>
                <a:cs typeface="Aharoni" panose="02010803020104030203" pitchFamily="2" charset="-79"/>
              </a:rPr>
              <a:t>FULLS</a:t>
            </a:r>
            <a:endParaRPr lang="he-IL" sz="19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F424EA-3C2A-DCD0-C34D-B38F2511D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8" name="Picture 4" descr="טאקי – ויקיפדיה">
            <a:extLst>
              <a:ext uri="{FF2B5EF4-FFF2-40B4-BE49-F238E27FC236}">
                <a16:creationId xmlns:a16="http://schemas.microsoft.com/office/drawing/2014/main" id="{44969B80-9B06-CF52-7624-18D28376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35" y="121317"/>
            <a:ext cx="6478529" cy="32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metric logo for fullstack | Logo design contest | 99designs">
            <a:extLst>
              <a:ext uri="{FF2B5EF4-FFF2-40B4-BE49-F238E27FC236}">
                <a16:creationId xmlns:a16="http://schemas.microsoft.com/office/drawing/2014/main" id="{61522BC9-1971-D05A-429C-1F79C609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7600" y1="31400" x2="77600" y2="31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9536" y="-33258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ערכת נושא Office</vt:lpstr>
      <vt:lpstr>FULLS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</dc:title>
  <dc:creator>jonathan ginzburg</dc:creator>
  <cp:lastModifiedBy>jonathan ginzburg</cp:lastModifiedBy>
  <cp:revision>1</cp:revision>
  <dcterms:created xsi:type="dcterms:W3CDTF">2023-05-24T12:01:01Z</dcterms:created>
  <dcterms:modified xsi:type="dcterms:W3CDTF">2023-05-24T12:06:41Z</dcterms:modified>
</cp:coreProperties>
</file>