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>
      <p:cViewPr varScale="1">
        <p:scale>
          <a:sx n="83" d="100"/>
          <a:sy n="83" d="100"/>
        </p:scale>
        <p:origin x="14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400800" cy="1447800"/>
          </a:xfrm>
        </p:spPr>
        <p:txBody>
          <a:bodyPr/>
          <a:lstStyle/>
          <a:p>
            <a:r>
              <a:rPr lang="en-US" dirty="0" smtClean="0"/>
              <a:t>Nguyễn </a:t>
            </a:r>
            <a:r>
              <a:rPr lang="en-US" dirty="0" err="1" smtClean="0"/>
              <a:t>Văn</a:t>
            </a:r>
            <a:r>
              <a:rPr lang="en-US" dirty="0" smtClean="0"/>
              <a:t> Dũng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Samba: documents/ general </a:t>
            </a:r>
            <a:r>
              <a:rPr lang="en-US" dirty="0" err="1" smtClean="0"/>
              <a:t>infos</a:t>
            </a:r>
            <a:endParaRPr lang="en-US" dirty="0" smtClean="0"/>
          </a:p>
          <a:p>
            <a:r>
              <a:rPr lang="en-US" dirty="0" smtClean="0"/>
              <a:t>SVN: code</a:t>
            </a:r>
          </a:p>
          <a:p>
            <a:r>
              <a:rPr lang="en-US" dirty="0" err="1" smtClean="0"/>
              <a:t>Redmine</a:t>
            </a:r>
            <a:r>
              <a:rPr lang="en-US" dirty="0" smtClean="0"/>
              <a:t>: project management</a:t>
            </a:r>
          </a:p>
          <a:p>
            <a:r>
              <a:rPr lang="en-US" dirty="0" smtClean="0"/>
              <a:t>Gantt: working progress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79945"/>
            <a:ext cx="8399254" cy="529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propagation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286000"/>
            <a:ext cx="537793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Backward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6000"/>
            <a:ext cx="3838985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058" y="2286000"/>
            <a:ext cx="5298088" cy="35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2014-SISLAB template</Template>
  <TotalTime>209</TotalTime>
  <Words>24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2014-SISLAB template</vt:lpstr>
      <vt:lpstr> BACKWARD</vt:lpstr>
      <vt:lpstr>Architecture</vt:lpstr>
      <vt:lpstr>Back propagation</vt:lpstr>
      <vt:lpstr>Backward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BACKWARD</dc:title>
  <dc:creator>Dũng Nguyễn</dc:creator>
  <cp:lastModifiedBy>Dũng Nguyễn</cp:lastModifiedBy>
  <cp:revision>6</cp:revision>
  <dcterms:created xsi:type="dcterms:W3CDTF">2017-11-18T04:07:44Z</dcterms:created>
  <dcterms:modified xsi:type="dcterms:W3CDTF">2017-11-18T07:37:39Z</dcterms:modified>
</cp:coreProperties>
</file>