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7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D1EFD-5D83-4CB7-8004-7F91A2F9046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1AB00-87DC-4650-98BE-8056C47DF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68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0" y="0"/>
            <a:ext cx="9144000" cy="16764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7957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EF10-3A72-4C98-B2E2-6402F58D9FB7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0976"/>
            <a:ext cx="1249327" cy="1246965"/>
          </a:xfrm>
          <a:prstGeom prst="rect">
            <a:avLst/>
          </a:prstGeom>
          <a:noFill/>
          <a:ln>
            <a:noFill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828800" y="370493"/>
            <a:ext cx="673007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0" dirty="0" smtClean="0">
                <a:solidFill>
                  <a:schemeClr val="bg1"/>
                </a:solidFill>
              </a:rPr>
              <a:t>VIETNAM</a:t>
            </a:r>
            <a:r>
              <a:rPr lang="en-US" sz="2200" b="0" baseline="0" dirty="0" smtClean="0">
                <a:solidFill>
                  <a:schemeClr val="bg1"/>
                </a:solidFill>
              </a:rPr>
              <a:t> NATIONAL UNIVERSITY HANOI (VNU)</a:t>
            </a:r>
          </a:p>
          <a:p>
            <a:pPr>
              <a:lnSpc>
                <a:spcPct val="120000"/>
              </a:lnSpc>
            </a:pPr>
            <a:r>
              <a:rPr lang="en-US" sz="2000" b="1" baseline="0" dirty="0" smtClean="0">
                <a:solidFill>
                  <a:schemeClr val="bg1"/>
                </a:solidFill>
              </a:rPr>
              <a:t>VNU UNIVERSITY OF ENGINEERING AND TECHNOLOGY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2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C190-4247-41DB-A3EE-A960475056E0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1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6800"/>
            <a:ext cx="6019800" cy="5059363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CD55-F358-4E39-B7F5-BB17E3B81385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5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314-90C2-4435-96DA-005904970B8D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99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6B55-C0F3-41D8-A535-6036380A3505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6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5571-FEEC-4E7F-9C4B-8E3B98F0034A}" type="datetime1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1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6246-C07B-425F-9874-124D747E24B3}" type="datetime1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83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C749-F959-4697-9E9E-1617562F8622}" type="datetime1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6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7C56-6C59-4A49-8508-AE3D99BE7810}" type="datetime1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76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9500"/>
            <a:ext cx="3008313" cy="749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059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05000"/>
            <a:ext cx="3008313" cy="4221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E1D1-DA43-4F76-B3A9-81A964EEB7A2}" type="datetime1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0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2533-692A-4971-BA76-8B8CAD51108A}" type="datetime1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604F7-F759-4CBD-9C71-B4A0CCE4406C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12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Artificial Neural Network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(Back-propagation)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Hardware implementation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Verilog model (sync reset)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0780"/>
            <a:ext cx="8229600" cy="427482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Area cost:</a:t>
            </a:r>
          </a:p>
          <a:p>
            <a:pPr lvl="1"/>
            <a:r>
              <a:rPr lang="en-US" sz="1600" dirty="0" smtClean="0"/>
              <a:t>Slide LUTs: 2627</a:t>
            </a:r>
          </a:p>
          <a:p>
            <a:pPr lvl="1"/>
            <a:r>
              <a:rPr lang="en-US" sz="1600" dirty="0" smtClean="0"/>
              <a:t>Slice Registers: 1862</a:t>
            </a:r>
          </a:p>
          <a:p>
            <a:pPr lvl="1"/>
            <a:r>
              <a:rPr lang="en-US" sz="1600" dirty="0" smtClean="0"/>
              <a:t>Mux: 60</a:t>
            </a:r>
          </a:p>
          <a:p>
            <a:pPr lvl="1"/>
            <a:r>
              <a:rPr lang="en-US" sz="1600" dirty="0" smtClean="0"/>
              <a:t>Memory: 1 ROM </a:t>
            </a:r>
            <a:r>
              <a:rPr lang="en-US" sz="1400" dirty="0" smtClean="0"/>
              <a:t>256x16</a:t>
            </a:r>
            <a:r>
              <a:rPr lang="en-US" sz="1600" dirty="0" smtClean="0"/>
              <a:t> (sigmoid)</a:t>
            </a:r>
          </a:p>
          <a:p>
            <a:pPr lvl="1"/>
            <a:r>
              <a:rPr lang="en-US" sz="1600" dirty="0" smtClean="0"/>
              <a:t>DSP: 53</a:t>
            </a:r>
          </a:p>
          <a:p>
            <a:pPr lvl="1"/>
            <a:r>
              <a:rPr lang="en-US" sz="1600" dirty="0" smtClean="0"/>
              <a:t>IO: 68</a:t>
            </a:r>
          </a:p>
          <a:p>
            <a:r>
              <a:rPr lang="en-US" sz="1800" dirty="0" smtClean="0"/>
              <a:t>Timing:</a:t>
            </a:r>
          </a:p>
          <a:p>
            <a:pPr lvl="1"/>
            <a:r>
              <a:rPr lang="en-US" sz="1600" dirty="0"/>
              <a:t>Setup: 0.754ns</a:t>
            </a:r>
          </a:p>
          <a:p>
            <a:pPr lvl="1"/>
            <a:r>
              <a:rPr lang="en-US" sz="1600" dirty="0"/>
              <a:t>Hold: </a:t>
            </a:r>
            <a:r>
              <a:rPr lang="en-US" sz="1600" dirty="0" smtClean="0"/>
              <a:t>0.072ns</a:t>
            </a:r>
          </a:p>
          <a:p>
            <a:r>
              <a:rPr lang="en-US" sz="1800" dirty="0" smtClean="0"/>
              <a:t>Others:</a:t>
            </a:r>
          </a:p>
          <a:p>
            <a:pPr lvl="1"/>
            <a:r>
              <a:rPr lang="en-US" sz="1600" b="1" dirty="0" err="1"/>
              <a:t>Error_output</a:t>
            </a:r>
            <a:r>
              <a:rPr lang="en-US" sz="1600" dirty="0"/>
              <a:t> use multiplier DSP mapping (4 times</a:t>
            </a:r>
            <a:r>
              <a:rPr lang="en-US" sz="1600" dirty="0" smtClean="0"/>
              <a:t>)</a:t>
            </a:r>
            <a:endParaRPr lang="en-US" sz="16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7200" y="12192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Features: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Fixed parameters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Synchronous reset signal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1D05-0FF2-4230-8CAA-7768766331F6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VHDL model (</a:t>
            </a:r>
            <a:r>
              <a:rPr lang="en-US" dirty="0" smtClean="0"/>
              <a:t>ver1.0)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962400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Area cost:</a:t>
            </a:r>
          </a:p>
          <a:p>
            <a:pPr lvl="1"/>
            <a:r>
              <a:rPr lang="en-US" sz="1600" dirty="0" smtClean="0"/>
              <a:t>Slide LUTs</a:t>
            </a:r>
            <a:r>
              <a:rPr lang="en-US" sz="1600" dirty="0"/>
              <a:t>: 1326</a:t>
            </a:r>
            <a:endParaRPr lang="en-US" sz="1600" dirty="0" smtClean="0"/>
          </a:p>
          <a:p>
            <a:pPr lvl="1"/>
            <a:r>
              <a:rPr lang="en-US" sz="1600" dirty="0" smtClean="0"/>
              <a:t>Slice Registers</a:t>
            </a:r>
            <a:r>
              <a:rPr lang="en-US" sz="1600" dirty="0"/>
              <a:t>: 1286</a:t>
            </a:r>
            <a:endParaRPr lang="en-US" sz="1600" dirty="0" smtClean="0"/>
          </a:p>
          <a:p>
            <a:pPr lvl="1"/>
            <a:r>
              <a:rPr lang="en-US" sz="1600" dirty="0" smtClean="0"/>
              <a:t>Mux: 85</a:t>
            </a:r>
          </a:p>
          <a:p>
            <a:pPr lvl="1"/>
            <a:r>
              <a:rPr lang="en-US" sz="1600" dirty="0" smtClean="0"/>
              <a:t>Memory: 6 ROM </a:t>
            </a:r>
            <a:r>
              <a:rPr lang="en-US" sz="1400" dirty="0" smtClean="0"/>
              <a:t>256x16</a:t>
            </a:r>
            <a:r>
              <a:rPr lang="en-US" sz="1600" dirty="0" smtClean="0"/>
              <a:t> (sigmoid)</a:t>
            </a:r>
          </a:p>
          <a:p>
            <a:pPr lvl="1"/>
            <a:r>
              <a:rPr lang="en-US" sz="1600" dirty="0" smtClean="0"/>
              <a:t>DSP: 60</a:t>
            </a:r>
          </a:p>
          <a:p>
            <a:pPr lvl="1"/>
            <a:r>
              <a:rPr lang="en-US" sz="1600" dirty="0" smtClean="0"/>
              <a:t>IO: 101</a:t>
            </a:r>
          </a:p>
          <a:p>
            <a:r>
              <a:rPr lang="en-US" sz="1800" dirty="0" smtClean="0"/>
              <a:t>Timing:</a:t>
            </a:r>
          </a:p>
          <a:p>
            <a:pPr lvl="1"/>
            <a:r>
              <a:rPr lang="en-US" sz="1600" dirty="0"/>
              <a:t>Setup:  -</a:t>
            </a:r>
            <a:r>
              <a:rPr lang="en-US" sz="1600" dirty="0" smtClean="0"/>
              <a:t>0.466ns</a:t>
            </a:r>
          </a:p>
          <a:p>
            <a:pPr lvl="1"/>
            <a:r>
              <a:rPr lang="en-US" sz="1600" dirty="0" smtClean="0"/>
              <a:t>Hold</a:t>
            </a:r>
            <a:r>
              <a:rPr lang="en-US" sz="1600" dirty="0"/>
              <a:t>: </a:t>
            </a:r>
            <a:r>
              <a:rPr lang="en-US" sz="1600" dirty="0" smtClean="0"/>
              <a:t>0.113ns</a:t>
            </a:r>
          </a:p>
          <a:p>
            <a:r>
              <a:rPr lang="en-US" sz="1800" dirty="0" smtClean="0"/>
              <a:t>Others:</a:t>
            </a:r>
          </a:p>
          <a:p>
            <a:pPr lvl="1"/>
            <a:r>
              <a:rPr lang="en-US" sz="1600" b="1" dirty="0" err="1"/>
              <a:t>Error_output</a:t>
            </a:r>
            <a:r>
              <a:rPr lang="en-US" sz="1600" dirty="0"/>
              <a:t> NOT used multiplier DSP</a:t>
            </a:r>
          </a:p>
          <a:p>
            <a:pPr lvl="1"/>
            <a:r>
              <a:rPr lang="en-US" sz="1600" b="1" dirty="0"/>
              <a:t>Forward</a:t>
            </a:r>
            <a:r>
              <a:rPr lang="en-US" sz="1600" dirty="0"/>
              <a:t>, </a:t>
            </a:r>
            <a:r>
              <a:rPr lang="en-US" sz="1600" b="1" dirty="0" err="1"/>
              <a:t>derivative_activation</a:t>
            </a:r>
            <a:r>
              <a:rPr lang="en-US" sz="1600" dirty="0"/>
              <a:t>, </a:t>
            </a:r>
            <a:r>
              <a:rPr lang="en-US" sz="1600" b="1" dirty="0" err="1"/>
              <a:t>delta_weight_cumulation</a:t>
            </a:r>
            <a:r>
              <a:rPr lang="en-US" sz="1600" dirty="0"/>
              <a:t>, </a:t>
            </a:r>
            <a:r>
              <a:rPr lang="en-US" sz="1600" b="1" dirty="0" err="1"/>
              <a:t>delta_bias_cumulation</a:t>
            </a:r>
            <a:r>
              <a:rPr lang="en-US" sz="1600" dirty="0"/>
              <a:t> use multiplier DSP mapping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88AE-9A7E-46A5-8C0E-8E1AC0BAFFC3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SISLAB-VNU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2192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Features</a:t>
            </a:r>
            <a:r>
              <a:rPr lang="en-US" sz="2400" dirty="0" smtClean="0"/>
              <a:t>:</a:t>
            </a:r>
            <a:endParaRPr lang="en-US" sz="2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Reconfiguration </a:t>
            </a:r>
            <a:r>
              <a:rPr lang="en-US" sz="2400" dirty="0" smtClean="0"/>
              <a:t>parameters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Asynchronous reset signal (for optimizing </a:t>
            </a:r>
            <a:r>
              <a:rPr lang="en-US" sz="2400" dirty="0" err="1" smtClean="0"/>
              <a:t>fpga</a:t>
            </a:r>
            <a:r>
              <a:rPr lang="en-US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278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VHDL model (</a:t>
            </a:r>
            <a:r>
              <a:rPr lang="en-US" dirty="0" smtClean="0"/>
              <a:t>ver1.2)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962400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Area cost:</a:t>
            </a:r>
          </a:p>
          <a:p>
            <a:pPr lvl="1"/>
            <a:r>
              <a:rPr lang="en-US" sz="1600" dirty="0" smtClean="0"/>
              <a:t>Slide LUTs</a:t>
            </a:r>
            <a:r>
              <a:rPr lang="en-US" sz="1600" dirty="0"/>
              <a:t>: </a:t>
            </a:r>
            <a:r>
              <a:rPr lang="en-US" sz="1600" dirty="0" smtClean="0"/>
              <a:t>1464</a:t>
            </a:r>
            <a:endParaRPr lang="en-US" sz="1600" dirty="0" smtClean="0"/>
          </a:p>
          <a:p>
            <a:pPr lvl="1"/>
            <a:r>
              <a:rPr lang="en-US" sz="1600" dirty="0" smtClean="0"/>
              <a:t>Slice Registers</a:t>
            </a:r>
            <a:r>
              <a:rPr lang="en-US" sz="1600" dirty="0"/>
              <a:t>: </a:t>
            </a:r>
            <a:r>
              <a:rPr lang="en-US" sz="1600" dirty="0" smtClean="0"/>
              <a:t>1978</a:t>
            </a:r>
            <a:endParaRPr lang="en-US" sz="1600" dirty="0" smtClean="0"/>
          </a:p>
          <a:p>
            <a:pPr lvl="1"/>
            <a:r>
              <a:rPr lang="en-US" sz="1600" dirty="0" smtClean="0"/>
              <a:t>Mux: 85</a:t>
            </a:r>
          </a:p>
          <a:p>
            <a:pPr lvl="1"/>
            <a:r>
              <a:rPr lang="en-US" sz="1600" dirty="0" smtClean="0"/>
              <a:t>Memory: 6 ROM </a:t>
            </a:r>
            <a:r>
              <a:rPr lang="en-US" sz="1400" dirty="0" smtClean="0"/>
              <a:t>256x16</a:t>
            </a:r>
            <a:r>
              <a:rPr lang="en-US" sz="1600" dirty="0" smtClean="0"/>
              <a:t> (sigmoid)</a:t>
            </a:r>
          </a:p>
          <a:p>
            <a:pPr lvl="1"/>
            <a:r>
              <a:rPr lang="en-US" sz="1600" dirty="0" smtClean="0"/>
              <a:t>DSP: 60</a:t>
            </a:r>
          </a:p>
          <a:p>
            <a:pPr lvl="1"/>
            <a:r>
              <a:rPr lang="en-US" sz="1600" dirty="0" smtClean="0"/>
              <a:t>IO: 101</a:t>
            </a:r>
          </a:p>
          <a:p>
            <a:r>
              <a:rPr lang="en-US" sz="1800" dirty="0" smtClean="0"/>
              <a:t>Timing:</a:t>
            </a:r>
          </a:p>
          <a:p>
            <a:pPr lvl="1"/>
            <a:r>
              <a:rPr lang="en-US" sz="1600" dirty="0"/>
              <a:t>Setup:  </a:t>
            </a:r>
            <a:r>
              <a:rPr lang="en-US" sz="1600" dirty="0" smtClean="0"/>
              <a:t>0.565</a:t>
            </a:r>
            <a:r>
              <a:rPr lang="en-US" sz="1600" dirty="0" smtClean="0"/>
              <a:t>ns</a:t>
            </a:r>
            <a:endParaRPr lang="en-US" sz="1600" dirty="0" smtClean="0"/>
          </a:p>
          <a:p>
            <a:pPr lvl="1"/>
            <a:r>
              <a:rPr lang="en-US" sz="1600" dirty="0" smtClean="0"/>
              <a:t>Hold</a:t>
            </a:r>
            <a:r>
              <a:rPr lang="en-US" sz="1600" dirty="0"/>
              <a:t>: </a:t>
            </a:r>
            <a:r>
              <a:rPr lang="en-US" sz="1600" dirty="0" smtClean="0"/>
              <a:t>0.093ns</a:t>
            </a:r>
            <a:endParaRPr lang="en-US" sz="1600" dirty="0" smtClean="0"/>
          </a:p>
          <a:p>
            <a:r>
              <a:rPr lang="en-US" sz="1800" dirty="0" smtClean="0"/>
              <a:t>Others:</a:t>
            </a:r>
          </a:p>
          <a:p>
            <a:pPr lvl="1"/>
            <a:r>
              <a:rPr lang="en-US" sz="1600" b="1" dirty="0" err="1"/>
              <a:t>Error_output</a:t>
            </a:r>
            <a:r>
              <a:rPr lang="en-US" sz="1600" dirty="0"/>
              <a:t> NOT used multiplier DSP</a:t>
            </a:r>
          </a:p>
          <a:p>
            <a:pPr lvl="1"/>
            <a:r>
              <a:rPr lang="en-US" sz="1600" b="1" dirty="0"/>
              <a:t>Forward</a:t>
            </a:r>
            <a:r>
              <a:rPr lang="en-US" sz="1600" dirty="0"/>
              <a:t>, </a:t>
            </a:r>
            <a:r>
              <a:rPr lang="en-US" sz="1600" b="1" dirty="0" err="1"/>
              <a:t>derivative_activation</a:t>
            </a:r>
            <a:r>
              <a:rPr lang="en-US" sz="1600" dirty="0"/>
              <a:t>, </a:t>
            </a:r>
            <a:r>
              <a:rPr lang="en-US" sz="1600" b="1" dirty="0" err="1"/>
              <a:t>delta_weight_cumulation</a:t>
            </a:r>
            <a:r>
              <a:rPr lang="en-US" sz="1600" dirty="0"/>
              <a:t>, </a:t>
            </a:r>
            <a:r>
              <a:rPr lang="en-US" sz="1600" b="1" dirty="0" err="1"/>
              <a:t>delta_bias_cumulation</a:t>
            </a:r>
            <a:r>
              <a:rPr lang="en-US" sz="1600" dirty="0"/>
              <a:t> use multiplier DSP mapping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88AE-9A7E-46A5-8C0E-8E1AC0BAFFC3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SISLAB-VNU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2192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Features</a:t>
            </a:r>
            <a:r>
              <a:rPr lang="en-US" sz="2400" dirty="0" smtClean="0"/>
              <a:t>:</a:t>
            </a:r>
            <a:endParaRPr lang="en-US" sz="2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Reconfiguration </a:t>
            </a:r>
            <a:r>
              <a:rPr lang="en-US" sz="2400" dirty="0" smtClean="0"/>
              <a:t>parameters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Synchronous reset signal (same as </a:t>
            </a:r>
            <a:r>
              <a:rPr lang="en-US" sz="2400" dirty="0" err="1" smtClean="0"/>
              <a:t>verilog</a:t>
            </a:r>
            <a:r>
              <a:rPr lang="en-US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23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-SISLAB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220</Words>
  <Application>Microsoft Office PowerPoint</Application>
  <PresentationFormat>On-screen Show (4:3)</PresentationFormat>
  <Paragraphs>61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2014-SISLAB template</vt:lpstr>
      <vt:lpstr>Artificial Neural Network (Back-propagation)</vt:lpstr>
      <vt:lpstr>Verilog model (sync reset)</vt:lpstr>
      <vt:lpstr>VHDL model (ver1.0)</vt:lpstr>
      <vt:lpstr>VHDL model (ver1.2)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TXT</dc:creator>
  <cp:lastModifiedBy>Duy-Hieu Bui</cp:lastModifiedBy>
  <cp:revision>10</cp:revision>
  <dcterms:created xsi:type="dcterms:W3CDTF">2014-04-07T08:20:53Z</dcterms:created>
  <dcterms:modified xsi:type="dcterms:W3CDTF">2017-12-14T07:34:41Z</dcterms:modified>
</cp:coreProperties>
</file>