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930CE-7C78-4023-B402-99060516F38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4C3A9-2234-45A6-8759-B270EBBE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Traffic-aware</a:t>
            </a:r>
            <a:r>
              <a:rPr lang="en-US" baseline="0" smtClean="0"/>
              <a:t> la 1 thiet ke dieu khien tin hieu power-gating dua tren su uoc luong khoang thoi gian giua cac lan den</a:t>
            </a:r>
          </a:p>
          <a:p>
            <a:r>
              <a:rPr lang="en-US" baseline="0" smtClean="0"/>
              <a:t>Hinh tren la bieu do cac khoang chinh trong 1 chu ki power-gating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C3A9-2234-45A6-8759-B270EBBE6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- Cap phat kinh ao</a:t>
            </a:r>
          </a:p>
          <a:p>
            <a:pPr marL="171450" indent="-171450">
              <a:buFontTx/>
              <a:buChar char="-"/>
            </a:pPr>
            <a:r>
              <a:rPr lang="en-US" b="1" smtClean="0"/>
              <a:t>Bo phan xu</a:t>
            </a:r>
          </a:p>
          <a:p>
            <a:pPr marL="171450" indent="-171450">
              <a:buFontTx/>
              <a:buChar char="-"/>
            </a:pPr>
            <a:r>
              <a:rPr lang="en-US" b="1" smtClean="0"/>
              <a:t>Th1: T</a:t>
            </a:r>
            <a:r>
              <a:rPr lang="en-US" b="1" baseline="0" smtClean="0"/>
              <a:t> breakeven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Th2: T weakup delay</a:t>
            </a:r>
            <a:endParaRPr lang="en-US" b="1" smtClean="0"/>
          </a:p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C3A9-2234-45A6-8759-B270EBBE6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2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Mfsdafasdaster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D669-0FFB-4AC0-9453-E9F859F3D7C3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F3AD-A669-4AB0-A3C8-BF8BC48227F9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F57-9E86-4AF7-B8C2-4C63EDE0B23A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C978-72BA-4983-8E61-1092FFCB2285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2E7-59CB-4B8D-AB9F-2C0786884B7C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C24C-9375-4DDA-8564-75751BB3F611}" type="datetime1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BD8D-C24D-4E12-84C1-A9C80305B18B}" type="datetime1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CFFA-BD5C-4560-8F76-95879B0906A1}" type="datetime1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FE66-7C9D-46B1-97CF-2C246FCB8907}" type="datetime1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CE18-C03C-4992-99E3-50A493FDA8B5}" type="datetime1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6C4C-840D-443F-8F52-A8E3E9DB2316}" type="datetime1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2009-9D28-4E71-AA3A-DE4B1F9A34B6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Traffic-Aware Power-Gating </a:t>
            </a:r>
            <a:r>
              <a:rPr lang="en-US" smtClean="0"/>
              <a:t>Scheme</a:t>
            </a:r>
            <a:br>
              <a:rPr lang="en-US" smtClean="0"/>
            </a:br>
            <a:r>
              <a:rPr lang="en-US" smtClean="0"/>
              <a:t>for</a:t>
            </a:r>
            <a:r>
              <a:rPr lang="en-US"/>
              <a:t> </a:t>
            </a:r>
            <a:r>
              <a:rPr lang="en-US" smtClean="0"/>
              <a:t>Network-On-Chip </a:t>
            </a:r>
            <a:r>
              <a:rPr lang="en-US"/>
              <a:t>Routers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Nasim Nasirian∗, Reza Soosahabi†, Magdy Bayoumi</a:t>
            </a:r>
            <a:r>
              <a:rPr lang="en-US" smtClean="0"/>
              <a:t>∗</a:t>
            </a:r>
          </a:p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Context and </a:t>
            </a:r>
            <a:r>
              <a:rPr lang="en-US" smtClean="0"/>
              <a:t>Motivation</a:t>
            </a:r>
            <a:endParaRPr lang="en-US"/>
          </a:p>
          <a:p>
            <a:r>
              <a:rPr lang="en-US" smtClean="0"/>
              <a:t>Proposed Design</a:t>
            </a:r>
          </a:p>
          <a:p>
            <a:r>
              <a:rPr lang="en-US" smtClean="0"/>
              <a:t>Experimental results</a:t>
            </a:r>
          </a:p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Context </a:t>
            </a:r>
            <a:r>
              <a:rPr lang="en-US" smtClean="0"/>
              <a:t>and 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4267200" cy="685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Network-on-chip</a:t>
            </a:r>
          </a:p>
          <a:p>
            <a:pPr marL="0" indent="0">
              <a:buNone/>
            </a:pPr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66800"/>
            <a:ext cx="28860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4267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mtClean="0"/>
              <a:t>Power gating</a:t>
            </a:r>
          </a:p>
          <a:p>
            <a:pPr lvl="1"/>
            <a:r>
              <a:rPr lang="en-US" smtClean="0"/>
              <a:t>Power reduction</a:t>
            </a:r>
          </a:p>
          <a:p>
            <a:pPr lvl="1"/>
            <a:r>
              <a:rPr lang="en-US" smtClean="0"/>
              <a:t>Delay, power overhead</a:t>
            </a:r>
          </a:p>
          <a:p>
            <a:pPr marL="0" indent="0">
              <a:buFont typeface="Arial" pitchFamily="34" charset="0"/>
              <a:buNone/>
            </a:pPr>
            <a:endParaRPr lang="en-US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29000"/>
            <a:ext cx="42672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mtClean="0"/>
              <a:t>Traffic-aware</a:t>
            </a:r>
          </a:p>
          <a:p>
            <a:pPr marL="457200" lvl="1" indent="0">
              <a:buNone/>
            </a:pPr>
            <a:r>
              <a:rPr lang="en-US"/>
              <a:t>- T</a:t>
            </a:r>
            <a:r>
              <a:rPr lang="en-US" smtClean="0"/>
              <a:t>raffic </a:t>
            </a:r>
            <a:r>
              <a:rPr lang="en-US"/>
              <a:t>inter-arrival </a:t>
            </a:r>
            <a:r>
              <a:rPr lang="en-US" smtClean="0"/>
              <a:t>times estimation  </a:t>
            </a:r>
          </a:p>
          <a:p>
            <a:pPr marL="457200" lvl="1" indent="0">
              <a:buNone/>
            </a:pPr>
            <a:r>
              <a:rPr lang="en-US" smtClean="0"/>
              <a:t>- Decision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Font typeface="Arial" pitchFamily="34" charset="0"/>
              <a:buNone/>
            </a:pPr>
            <a:endParaRPr lang="en-US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79400"/>
            <a:ext cx="3876675" cy="269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Propose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53177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24" y="2362200"/>
            <a:ext cx="32817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1" y="5410200"/>
            <a:ext cx="531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Router Architecture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5622525" y="5429250"/>
            <a:ext cx="328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 State Diagram of Buffers</a:t>
            </a:r>
          </a:p>
        </p:txBody>
      </p:sp>
      <p:sp>
        <p:nvSpPr>
          <p:cNvPr id="3" name="Oval 2"/>
          <p:cNvSpPr/>
          <p:nvPr/>
        </p:nvSpPr>
        <p:spPr>
          <a:xfrm>
            <a:off x="2590800" y="2971800"/>
            <a:ext cx="16002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Inter-arrivel times estimation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21" y="3598719"/>
            <a:ext cx="3950389" cy="284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1219200"/>
            <a:ext cx="457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Tx/>
              <a:buChar char="-"/>
            </a:pPr>
            <a:r>
              <a:rPr lang="en-US" sz="2600" smtClean="0"/>
              <a:t>The </a:t>
            </a:r>
            <a:r>
              <a:rPr lang="en-US" sz="2600"/>
              <a:t>inter-arrivel </a:t>
            </a:r>
            <a:r>
              <a:rPr lang="en-US" sz="2600" smtClean="0"/>
              <a:t>time denoted </a:t>
            </a:r>
            <a:r>
              <a:rPr lang="en-US" sz="2600"/>
              <a:t>by random variable X follows the </a:t>
            </a:r>
            <a:r>
              <a:rPr lang="en-US" sz="2600" b="1" smtClean="0"/>
              <a:t>Gamma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2911971"/>
                <a:ext cx="4572000" cy="1358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457200">
                  <a:buFontTx/>
                  <a:buChar char="-"/>
                </a:pPr>
                <a:r>
                  <a:rPr lang="en-US" sz="2600" smtClean="0"/>
                  <a:t>Gamma function:</a:t>
                </a:r>
              </a:p>
              <a:p>
                <a:pPr marL="45720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𝛾</m:t>
                      </m:r>
                      <m:d>
                        <m:d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60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11971"/>
                <a:ext cx="4572000" cy="1358257"/>
              </a:xfrm>
              <a:prstGeom prst="rect">
                <a:avLst/>
              </a:prstGeom>
              <a:blipFill rotWithShape="1">
                <a:blip r:embed="rId3"/>
                <a:stretch>
                  <a:fillRect l="-2400" t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800" y="4276725"/>
                <a:ext cx="4572000" cy="1610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457200">
                  <a:buFontTx/>
                  <a:buChar char="-"/>
                </a:pPr>
                <a:r>
                  <a:rPr lang="en-US" sz="2600" smtClean="0"/>
                  <a:t>Gamma PDF:</a:t>
                </a:r>
              </a:p>
              <a:p>
                <a:pPr marL="0" lvl="1"/>
                <a:r>
                  <a:rPr lang="en-US" sz="260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sz="2600" b="0" i="1" smtClean="0">
                            <a:latin typeface="Cambria Math"/>
                          </a:rPr>
                          <m:t>𝛼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𝛼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𝛼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/>
                          </a:rPr>
                          <m:t>𝛾</m:t>
                        </m:r>
                        <m:r>
                          <a:rPr lang="en-US" sz="2600" b="0" i="1" smtClean="0">
                            <a:latin typeface="Cambria Math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𝛼</m:t>
                        </m:r>
                        <m:r>
                          <a:rPr lang="en-US" sz="2600" b="0" i="1" smtClean="0">
                            <a:latin typeface="Cambria Math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/>
                              </a:rPr>
                              <m:t>𝛽</m:t>
                            </m:r>
                          </m:den>
                        </m:f>
                      </m:sup>
                    </m:sSup>
                  </m:oMath>
                </a14:m>
                <a:endParaRPr lang="en-US" sz="2600"/>
              </a:p>
              <a:p>
                <a:endParaRPr lang="en-US" sz="2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76725"/>
                <a:ext cx="4572000" cy="1610697"/>
              </a:xfrm>
              <a:prstGeom prst="rect">
                <a:avLst/>
              </a:prstGeom>
              <a:blipFill rotWithShape="1">
                <a:blip r:embed="rId4"/>
                <a:stretch>
                  <a:fillRect l="-2400" t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021080"/>
            <a:ext cx="4048124" cy="25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0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</a:t>
            </a:r>
            <a:r>
              <a:rPr lang="en-US" smtClean="0"/>
              <a:t>esult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1"/>
            <a:ext cx="8305800" cy="1371599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Training data (</a:t>
            </a:r>
            <a:r>
              <a:rPr lang="en-US"/>
              <a:t>NOXIM</a:t>
            </a:r>
            <a:r>
              <a:rPr lang="en-US" smtClean="0"/>
              <a:t>):</a:t>
            </a:r>
          </a:p>
          <a:p>
            <a:pPr lvl="1"/>
            <a:r>
              <a:rPr lang="el-GR"/>
              <a:t>α = 1.148, β = 7.73529 </a:t>
            </a:r>
            <a:r>
              <a:rPr lang="en-US"/>
              <a:t>in 4 × 4 </a:t>
            </a:r>
            <a:r>
              <a:rPr lang="en-US" smtClean="0"/>
              <a:t>network</a:t>
            </a:r>
          </a:p>
          <a:p>
            <a:pPr lvl="1"/>
            <a:r>
              <a:rPr lang="el-GR" smtClean="0"/>
              <a:t>α = 0.87, β = 7.236 </a:t>
            </a:r>
            <a:r>
              <a:rPr lang="en-US" smtClean="0"/>
              <a:t>in 8 × 8 network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73134"/>
            <a:ext cx="55340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12432" y="2590800"/>
            <a:ext cx="8350568" cy="2253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Hardware </a:t>
            </a:r>
            <a:r>
              <a:rPr lang="en-US" smtClean="0"/>
              <a:t>implementation</a:t>
            </a:r>
          </a:p>
          <a:p>
            <a:pPr lvl="1"/>
            <a:r>
              <a:rPr lang="en-US" smtClean="0"/>
              <a:t>(Synopsys 45nm </a:t>
            </a:r>
            <a:r>
              <a:rPr lang="en-US"/>
              <a:t>technology in </a:t>
            </a:r>
            <a:r>
              <a:rPr lang="en-US"/>
              <a:t>500 </a:t>
            </a:r>
            <a:r>
              <a:rPr lang="en-US" smtClean="0"/>
              <a:t>MHz)</a:t>
            </a:r>
            <a:endParaRPr lang="en-US" smtClean="0"/>
          </a:p>
          <a:p>
            <a:pPr lvl="1"/>
            <a:r>
              <a:rPr lang="en-US" smtClean="0"/>
              <a:t>Improving 25</a:t>
            </a:r>
            <a:r>
              <a:rPr lang="en-US"/>
              <a:t>% </a:t>
            </a:r>
            <a:r>
              <a:rPr lang="en-US" smtClean="0"/>
              <a:t>static </a:t>
            </a:r>
            <a:r>
              <a:rPr lang="en-US"/>
              <a:t>power </a:t>
            </a:r>
            <a:r>
              <a:rPr lang="en-US" smtClean="0"/>
              <a:t>consumption</a:t>
            </a:r>
          </a:p>
          <a:p>
            <a:pPr lvl="1"/>
            <a:r>
              <a:rPr lang="en-US" smtClean="0"/>
              <a:t>Reducing 35% the </a:t>
            </a:r>
            <a:r>
              <a:rPr lang="en-US"/>
              <a:t>average packet </a:t>
            </a:r>
            <a:r>
              <a:rPr lang="en-US" smtClean="0"/>
              <a:t>latency</a:t>
            </a:r>
          </a:p>
          <a:p>
            <a:pPr lvl="1"/>
            <a:r>
              <a:rPr lang="en-US" smtClean="0"/>
              <a:t>Decreasing </a:t>
            </a:r>
            <a:r>
              <a:rPr lang="en-US"/>
              <a:t>41% overhead compare </a:t>
            </a:r>
            <a:r>
              <a:rPr lang="en-US" smtClean="0"/>
              <a:t>with look-ahead </a:t>
            </a:r>
            <a:r>
              <a:rPr lang="en-US"/>
              <a:t>routing </a:t>
            </a:r>
            <a:r>
              <a:rPr lang="en-US" smtClean="0"/>
              <a:t>approach (Matsutani-2008)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057900" y="5377934"/>
            <a:ext cx="533400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05600" y="531340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Area </a:t>
            </a:r>
            <a:r>
              <a:rPr lang="en-US" smtClean="0"/>
              <a:t>increase 15%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772400" cy="1679575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2"/>
                </a:solidFill>
              </a:rPr>
              <a:t>Thank you for your attention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231</Words>
  <Application>Microsoft Office PowerPoint</Application>
  <PresentationFormat>On-screen Show (4:3)</PresentationFormat>
  <Paragraphs>51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2014-SISLAB template</vt:lpstr>
      <vt:lpstr>Traffic-Aware Power-Gating Scheme for Network-On-Chip Routers</vt:lpstr>
      <vt:lpstr>OUTLINE</vt:lpstr>
      <vt:lpstr>Context and motivation</vt:lpstr>
      <vt:lpstr>Propose design</vt:lpstr>
      <vt:lpstr>Inter-arrivel times estimation </vt:lpstr>
      <vt:lpstr>Result</vt:lpstr>
      <vt:lpstr>Thank you for your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TXT</dc:creator>
  <cp:lastModifiedBy>Ngoc-Sinh Nguyen</cp:lastModifiedBy>
  <cp:revision>17</cp:revision>
  <dcterms:created xsi:type="dcterms:W3CDTF">2014-04-07T08:20:53Z</dcterms:created>
  <dcterms:modified xsi:type="dcterms:W3CDTF">2017-08-10T04:09:42Z</dcterms:modified>
</cp:coreProperties>
</file>