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CB36-4EBA-4479-8256-79EFE8594BDE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solidFill>
                  <a:srgbClr val="FF0000"/>
                </a:solidFill>
              </a:rPr>
              <a:t>Weekly report</a:t>
            </a:r>
            <a:br>
              <a:rPr lang="en-US" sz="4800" smtClean="0">
                <a:solidFill>
                  <a:srgbClr val="FF0000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19</a:t>
            </a:r>
            <a:r>
              <a:rPr lang="en-US" sz="2800" baseline="30000" smtClean="0">
                <a:solidFill>
                  <a:srgbClr val="FF0000"/>
                </a:solidFill>
              </a:rPr>
              <a:t>th</a:t>
            </a:r>
            <a:r>
              <a:rPr lang="en-US" sz="2800" smtClean="0">
                <a:solidFill>
                  <a:srgbClr val="FF0000"/>
                </a:solidFill>
              </a:rPr>
              <a:t> March 2018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Completed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haft of the papers of LSI Contest 2018</a:t>
            </a:r>
          </a:p>
          <a:p>
            <a:endParaRPr lang="en-US" smtClean="0"/>
          </a:p>
          <a:p>
            <a:r>
              <a:rPr lang="en-US" smtClean="0"/>
              <a:t>Tested Matlab for handwritten-digit recognization</a:t>
            </a:r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Next week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Forward ANN </a:t>
            </a:r>
            <a:r>
              <a:rPr lang="en-US"/>
              <a:t>less </a:t>
            </a:r>
            <a:r>
              <a:rPr lang="en-US" smtClean="0"/>
              <a:t>modularization (50%)</a:t>
            </a:r>
          </a:p>
          <a:p>
            <a:pPr lvl="1"/>
            <a:r>
              <a:rPr lang="en-US" smtClean="0"/>
              <a:t>Test MNIST (only simulation)</a:t>
            </a:r>
          </a:p>
          <a:p>
            <a:pPr lvl="1"/>
            <a:r>
              <a:rPr lang="en-US" smtClean="0"/>
              <a:t>Deadline: 22/03</a:t>
            </a:r>
          </a:p>
          <a:p>
            <a:pPr lvl="1"/>
            <a:endParaRPr lang="en-US" smtClean="0"/>
          </a:p>
          <a:p>
            <a:r>
              <a:rPr lang="en-US" smtClean="0"/>
              <a:t>Insert SC to Forward ANN</a:t>
            </a:r>
          </a:p>
          <a:p>
            <a:pPr lvl="1"/>
            <a:r>
              <a:rPr lang="en-US"/>
              <a:t>Test </a:t>
            </a:r>
            <a:r>
              <a:rPr lang="en-US" smtClean="0"/>
              <a:t>MNIST</a:t>
            </a:r>
          </a:p>
          <a:p>
            <a:pPr marL="514350" indent="-457200"/>
            <a:r>
              <a:rPr lang="en-US" smtClean="0"/>
              <a:t>Read </a:t>
            </a:r>
            <a:r>
              <a:rPr lang="en-US"/>
              <a:t>the </a:t>
            </a:r>
            <a:r>
              <a:rPr lang="en-US"/>
              <a:t>remaining </a:t>
            </a:r>
            <a:r>
              <a:rPr lang="en-US" smtClean="0"/>
              <a:t>paper and presentation</a:t>
            </a:r>
          </a:p>
          <a:p>
            <a:pPr marL="514350" indent="-457200"/>
            <a:r>
              <a:rPr lang="en-US" smtClean="0"/>
              <a:t>Disscuss about 1 LFSR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Low-area DNN architecture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27" y="4095749"/>
            <a:ext cx="3870960" cy="275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2" y="1009650"/>
            <a:ext cx="3855122" cy="3105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9649"/>
            <a:ext cx="4295690" cy="3105150"/>
          </a:xfrm>
          <a:prstGeom prst="rect">
            <a:avLst/>
          </a:prstGeom>
        </p:spPr>
      </p:pic>
      <p:cxnSp>
        <p:nvCxnSpPr>
          <p:cNvPr id="8" name="Curved Connector 7"/>
          <p:cNvCxnSpPr>
            <a:endCxn id="4" idx="0"/>
          </p:cNvCxnSpPr>
          <p:nvPr/>
        </p:nvCxnSpPr>
        <p:spPr>
          <a:xfrm rot="10800000" flipV="1">
            <a:off x="4378108" y="2819399"/>
            <a:ext cx="1870293" cy="1276349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9845" y="5005906"/>
            <a:ext cx="227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+ Stochastic Computing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Meeting result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 task: Writing outline, thesis</a:t>
            </a:r>
          </a:p>
          <a:p>
            <a:pPr lvl="1"/>
            <a:r>
              <a:rPr lang="en-US" smtClean="0"/>
              <a:t>Deadline: 09/04</a:t>
            </a:r>
          </a:p>
          <a:p>
            <a:r>
              <a:rPr lang="en-US" smtClean="0"/>
              <a:t>Completing demo: MNIST + SC in Forward</a:t>
            </a:r>
          </a:p>
          <a:p>
            <a:endParaRPr lang="en-US"/>
          </a:p>
          <a:p>
            <a:r>
              <a:rPr lang="en-US" smtClean="0"/>
              <a:t>Completing Backward</a:t>
            </a:r>
          </a:p>
          <a:p>
            <a:r>
              <a:rPr lang="en-US" smtClean="0"/>
              <a:t>Design 1 LFSR -&gt; paper/pattent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smtClean="0">
                <a:solidFill>
                  <a:srgbClr val="FF0000"/>
                </a:solidFill>
                <a:latin typeface="UVN Giay Trang" panose="020D0406040103070904" pitchFamily="34" charset="0"/>
              </a:rPr>
              <a:t>THANKS FOR YOUR ATTENTION</a:t>
            </a:r>
            <a:endParaRPr lang="en-US" sz="4000" b="1">
              <a:solidFill>
                <a:srgbClr val="FF0000"/>
              </a:solidFill>
              <a:latin typeface="UVN Giay Trang" panose="020D040604010307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 report - 3_19_2018" id="{3A67967F-762C-4155-80FA-7168406F662E}" vid="{BDD76981-831E-4B73-BADC-70B0CB233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111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UVN Giay Trang</vt:lpstr>
      <vt:lpstr>2014-SISLAB template</vt:lpstr>
      <vt:lpstr>Weekly report 19th March 2018</vt:lpstr>
      <vt:lpstr>Completed work</vt:lpstr>
      <vt:lpstr>Next week</vt:lpstr>
      <vt:lpstr>Low-area DNN architecture</vt:lpstr>
      <vt:lpstr>Meeting result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14</cp:revision>
  <dcterms:created xsi:type="dcterms:W3CDTF">2014-04-07T08:20:53Z</dcterms:created>
  <dcterms:modified xsi:type="dcterms:W3CDTF">2018-03-19T02:30:16Z</dcterms:modified>
</cp:coreProperties>
</file>