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C18A-AF96-4368-8BCE-780116CA949F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6B6-3910-4EC4-97E3-2615C4544924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1717-05D8-4DA6-A4E0-D2FA711A1D04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BE20-971A-470A-84E1-9A64649AA22D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04C6-6B9F-4A19-BBB7-FB781C428BD3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D4-0511-4868-B852-6C54C0B0D69A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D257-89A5-4270-9108-1E02311BBA06}" type="datetime1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6780-7B94-4047-9FD4-34D3E00008A9}" type="datetime1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24F3-910D-41EC-8454-A0C8BE0A2E58}" type="datetime1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9A6-43A3-4308-A147-A6D0F8FB8178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580-1C8E-4E56-8CAD-1EA0425F0657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11BB-A433-4BA6-961A-813E1183F8C4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Weekly report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26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March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328"/>
            <a:ext cx="8229600" cy="3303273"/>
          </a:xfrm>
        </p:spPr>
        <p:txBody>
          <a:bodyPr>
            <a:normAutofit/>
          </a:bodyPr>
          <a:lstStyle/>
          <a:p>
            <a:r>
              <a:rPr lang="en-US" smtClean="0"/>
              <a:t>Find thesis of ANN</a:t>
            </a:r>
            <a:r>
              <a:rPr lang="en-US"/>
              <a:t> </a:t>
            </a:r>
            <a:r>
              <a:rPr lang="en-US" smtClean="0"/>
              <a:t>and </a:t>
            </a:r>
            <a:r>
              <a:rPr lang="en-US"/>
              <a:t>w</a:t>
            </a:r>
            <a:r>
              <a:rPr lang="en-US" smtClean="0"/>
              <a:t>riting </a:t>
            </a:r>
            <a:r>
              <a:rPr lang="en-US" smtClean="0"/>
              <a:t>thesis</a:t>
            </a:r>
          </a:p>
          <a:p>
            <a:pPr lvl="1"/>
            <a:r>
              <a:rPr lang="en-US" smtClean="0"/>
              <a:t>Introduction part</a:t>
            </a:r>
            <a:endParaRPr lang="en-US"/>
          </a:p>
          <a:p>
            <a:r>
              <a:rPr lang="en-US" smtClean="0"/>
              <a:t>Run open-source ANN in Artix-7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Open-source 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2342212"/>
            <a:ext cx="8759190" cy="443958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76800" y="2971800"/>
            <a:ext cx="1600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20015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Fully sequential architecture</a:t>
            </a:r>
            <a:endParaRPr lang="en-US" sz="24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Only 1 neuron</a:t>
            </a:r>
            <a:endParaRPr 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Proposed neuron module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1000" y="120015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Requirement </a:t>
            </a:r>
            <a:r>
              <a:rPr lang="en-US" sz="2400" smtClean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Parallel -&gt; 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Able to apply for FPGA -&gt; cannot fully parallel</a:t>
            </a:r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228599" y="3360003"/>
            <a:ext cx="8305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" y="3200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Follow open-source archtecture</a:t>
            </a:r>
            <a:endParaRPr lang="en-US" sz="24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Modify neural module</a:t>
            </a:r>
            <a:endParaRPr lang="en-US" sz="24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Modify SRAM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Modify controller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1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Proposed neuron module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6235" y="1768906"/>
            <a:ext cx="4537365" cy="39183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1821872" y="2500745"/>
            <a:ext cx="1177636" cy="24245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Multiplier &amp;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Binary Tree Adder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8268" y="3609108"/>
            <a:ext cx="7609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88325" y="3236583"/>
            <a:ext cx="658091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406235" y="3778827"/>
            <a:ext cx="2182091" cy="1500910"/>
          </a:xfrm>
          <a:prstGeom prst="bentConnector3">
            <a:avLst>
              <a:gd name="adj1" fmla="val 852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03518" y="3470564"/>
            <a:ext cx="585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 flipV="1">
            <a:off x="782780" y="3609108"/>
            <a:ext cx="3713020" cy="2424548"/>
          </a:xfrm>
          <a:prstGeom prst="bentConnector3">
            <a:avLst>
              <a:gd name="adj1" fmla="val 7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5400000" flipH="1" flipV="1">
            <a:off x="713508" y="5340928"/>
            <a:ext cx="762000" cy="623455"/>
          </a:xfrm>
          <a:prstGeom prst="bentConnector3">
            <a:avLst>
              <a:gd name="adj1" fmla="val 990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152400" y="3714263"/>
            <a:ext cx="900545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 Weight</a:t>
            </a:r>
            <a:endParaRPr lang="en-US" sz="1600" b="1"/>
          </a:p>
        </p:txBody>
      </p:sp>
      <p:sp>
        <p:nvSpPr>
          <p:cNvPr id="84" name="TextBox 83"/>
          <p:cNvSpPr txBox="1"/>
          <p:nvPr/>
        </p:nvSpPr>
        <p:spPr>
          <a:xfrm>
            <a:off x="-117764" y="2719171"/>
            <a:ext cx="90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</a:t>
            </a:r>
          </a:p>
          <a:p>
            <a:pPr algn="ctr"/>
            <a:r>
              <a:rPr lang="en-US" sz="1600" b="1" smtClean="0"/>
              <a:t>Input</a:t>
            </a:r>
            <a:endParaRPr lang="en-US" sz="1600" b="1"/>
          </a:p>
        </p:txBody>
      </p:sp>
      <p:cxnSp>
        <p:nvCxnSpPr>
          <p:cNvPr id="86" name="Straight Connector 85"/>
          <p:cNvCxnSpPr/>
          <p:nvPr/>
        </p:nvCxnSpPr>
        <p:spPr>
          <a:xfrm>
            <a:off x="1129144" y="2780699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18754" y="3816927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13508" y="2708564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13508" y="3193473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15446" y="3747655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3508" y="4232564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38163" y="3697722"/>
            <a:ext cx="75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Sum</a:t>
            </a:r>
          </a:p>
          <a:p>
            <a:pPr algn="ctr"/>
            <a:r>
              <a:rPr lang="en-US" sz="1600" b="1" smtClean="0"/>
              <a:t>temp</a:t>
            </a:r>
            <a:endParaRPr lang="en-US" sz="1600" b="1"/>
          </a:p>
        </p:txBody>
      </p:sp>
      <p:sp>
        <p:nvSpPr>
          <p:cNvPr id="24" name="Rectangle 23"/>
          <p:cNvSpPr/>
          <p:nvPr/>
        </p:nvSpPr>
        <p:spPr>
          <a:xfrm>
            <a:off x="5029200" y="3124200"/>
            <a:ext cx="658091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77277" y="3470564"/>
            <a:ext cx="12050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25506" y="2566005"/>
            <a:ext cx="1173116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Weighted input</a:t>
            </a: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85709" y="2362200"/>
            <a:ext cx="1267691" cy="33250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Activation function</a:t>
            </a:r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713508" y="2133600"/>
            <a:ext cx="4315692" cy="1170346"/>
          </a:xfrm>
          <a:prstGeom prst="bentConnector3">
            <a:avLst>
              <a:gd name="adj1" fmla="val 897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715" y="1905000"/>
            <a:ext cx="6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bias</a:t>
            </a:r>
            <a:endParaRPr lang="en-US" b="1"/>
          </a:p>
        </p:txBody>
      </p:sp>
      <p:sp>
        <p:nvSpPr>
          <p:cNvPr id="38" name="Rectangle 37"/>
          <p:cNvSpPr/>
          <p:nvPr/>
        </p:nvSpPr>
        <p:spPr>
          <a:xfrm>
            <a:off x="6172243" y="3124200"/>
            <a:ext cx="408623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6178369" y="3646170"/>
            <a:ext cx="407180" cy="18262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153400" y="3476309"/>
            <a:ext cx="905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73029" y="2743200"/>
            <a:ext cx="117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Output</a:t>
            </a:r>
            <a:endParaRPr lang="en-US" sz="1600" b="1"/>
          </a:p>
        </p:txBody>
      </p:sp>
      <p:sp>
        <p:nvSpPr>
          <p:cNvPr id="42" name="Rectangle 41"/>
          <p:cNvSpPr/>
          <p:nvPr/>
        </p:nvSpPr>
        <p:spPr>
          <a:xfrm>
            <a:off x="8419766" y="3129945"/>
            <a:ext cx="408623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425892" y="3651915"/>
            <a:ext cx="407180" cy="18262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Next week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Writing </a:t>
            </a:r>
            <a:r>
              <a:rPr lang="en-US" smtClean="0"/>
              <a:t>thesis</a:t>
            </a:r>
            <a:endParaRPr lang="en-US" smtClean="0"/>
          </a:p>
          <a:p>
            <a:pPr lvl="1"/>
            <a:r>
              <a:rPr lang="en-US" smtClean="0"/>
              <a:t>Outline</a:t>
            </a:r>
          </a:p>
          <a:p>
            <a:r>
              <a:rPr lang="en-US" smtClean="0"/>
              <a:t>Design proposed </a:t>
            </a:r>
            <a:r>
              <a:rPr lang="en-US" smtClean="0"/>
              <a:t>neuron </a:t>
            </a:r>
            <a:r>
              <a:rPr lang="en-US" smtClean="0"/>
              <a:t>module use VHDL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120</Words>
  <Application>Microsoft Office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UVN Giay Trang</vt:lpstr>
      <vt:lpstr>2014-SISLAB template</vt:lpstr>
      <vt:lpstr>Weekly report 26th March 2018</vt:lpstr>
      <vt:lpstr>Completed work</vt:lpstr>
      <vt:lpstr>Open-source architecture</vt:lpstr>
      <vt:lpstr>Proposed neuron module</vt:lpstr>
      <vt:lpstr>Proposed neuron module</vt:lpstr>
      <vt:lpstr>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36</cp:revision>
  <dcterms:created xsi:type="dcterms:W3CDTF">2014-04-07T08:20:53Z</dcterms:created>
  <dcterms:modified xsi:type="dcterms:W3CDTF">2018-03-27T01:27:01Z</dcterms:modified>
</cp:coreProperties>
</file>