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9" r:id="rId5"/>
    <p:sldId id="272" r:id="rId6"/>
    <p:sldId id="267" r:id="rId7"/>
    <p:sldId id="262" r:id="rId8"/>
    <p:sldId id="265" r:id="rId9"/>
    <p:sldId id="271" r:id="rId10"/>
    <p:sldId id="266" r:id="rId11"/>
    <p:sldId id="273" r:id="rId12"/>
    <p:sldId id="25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48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5.png"/><Relationship Id="rId7" Type="http://schemas.openxmlformats.org/officeDocument/2006/relationships/image" Target="../media/image73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Weekly report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16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April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Design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5727" y="1371600"/>
            <a:ext cx="1356160" cy="66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Thuật toán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727" y="3574922"/>
            <a:ext cx="1356160" cy="1527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Thiết </a:t>
            </a:r>
            <a:r>
              <a:rPr lang="en-US" smtClean="0">
                <a:solidFill>
                  <a:schemeClr val="tx1"/>
                </a:solidFill>
              </a:rPr>
              <a:t>kế phần cứng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727" y="5426239"/>
            <a:ext cx="1356160" cy="56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Thực thi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7624" y="1384969"/>
            <a:ext cx="2812869" cy="69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Mạng nơ-ron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Tính toán ngẫu nhiên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7624" y="2392826"/>
            <a:ext cx="4219303" cy="69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Mô phỏng mạng nơ-ron trên Matlab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Đào tạo ngoại tuyến sử dụng Caffe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7624" y="3545394"/>
            <a:ext cx="4219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Thiết kế mạng nơ-ron cơ bản (VHDL</a:t>
            </a:r>
            <a:r>
              <a:rPr lang="en-US" smtClean="0"/>
              <a:t>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Thiết kế mô-đun nơ-ron tính toán ngẫu nhiên (VHDL)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Mô </a:t>
            </a:r>
            <a:r>
              <a:rPr lang="en-US" smtClean="0"/>
              <a:t>phỏng phần cứng (ModelSim)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Kiểm </a:t>
            </a:r>
            <a:r>
              <a:rPr lang="en-US" smtClean="0"/>
              <a:t>chứng</a:t>
            </a:r>
            <a:endParaRPr lang="en-US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07624" y="5515825"/>
            <a:ext cx="421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Thực thi </a:t>
            </a:r>
            <a:r>
              <a:rPr lang="en-US" smtClean="0"/>
              <a:t>Artix-7 Xilinx </a:t>
            </a:r>
            <a:r>
              <a:rPr lang="en-US" smtClean="0"/>
              <a:t>FPGA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2343723"/>
            <a:ext cx="1356160" cy="856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Mô phỏng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Verification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2057400" y="3657600"/>
            <a:ext cx="5257800" cy="2988232"/>
            <a:chOff x="304800" y="1251255"/>
            <a:chExt cx="8398975" cy="5378145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2891343" y="2951523"/>
              <a:ext cx="550856" cy="831953"/>
              <a:chOff x="1382174" y="2575873"/>
              <a:chExt cx="370426" cy="60296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140060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158642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tored Data 71"/>
              <p:cNvSpPr/>
              <p:nvPr/>
            </p:nvSpPr>
            <p:spPr>
              <a:xfrm rot="16200000">
                <a:off x="1393733" y="2675118"/>
                <a:ext cx="346930" cy="37004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41" name="Stored Data 71"/>
              <p:cNvSpPr/>
              <p:nvPr/>
            </p:nvSpPr>
            <p:spPr>
              <a:xfrm rot="16200000">
                <a:off x="1548729" y="2517627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42" name="Stored Data 71"/>
              <p:cNvSpPr/>
              <p:nvPr/>
            </p:nvSpPr>
            <p:spPr>
              <a:xfrm rot="16200000">
                <a:off x="1549097" y="2461376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1519673" y="3133263"/>
                <a:ext cx="90686" cy="4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 rot="5400000">
                <a:off x="1544627" y="3038592"/>
                <a:ext cx="41243" cy="600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1848" y="2977216"/>
                  <a:ext cx="423267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48" y="2977216"/>
                  <a:ext cx="423267" cy="470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2981" y="3269380"/>
                  <a:ext cx="381000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81" y="3269380"/>
                  <a:ext cx="381000" cy="470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81001" y="2121023"/>
                  <a:ext cx="604963" cy="456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𝒃𝒊𝒂𝒔</m:t>
                        </m:r>
                      </m:oMath>
                    </m:oMathPara>
                  </a14:m>
                  <a:endParaRPr lang="en-US" sz="9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1" y="2121023"/>
                  <a:ext cx="604963" cy="4569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1870038" y="3407616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SNG1’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057275" y="3502079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>
              <a:off x="2627555" y="3502079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1870038" y="3131250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SNG1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057275" y="3225713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>
              <a:off x="2627555" y="3225713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 rot="16200000">
              <a:off x="2891343" y="3593253"/>
              <a:ext cx="550856" cy="831953"/>
              <a:chOff x="1382174" y="2575873"/>
              <a:chExt cx="370426" cy="602965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 flipV="1">
                <a:off x="140060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V="1">
                <a:off x="158642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Stored Data 71"/>
              <p:cNvSpPr/>
              <p:nvPr/>
            </p:nvSpPr>
            <p:spPr>
              <a:xfrm rot="16200000">
                <a:off x="1393733" y="2675118"/>
                <a:ext cx="346930" cy="37004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58" name="Stored Data 71"/>
              <p:cNvSpPr/>
              <p:nvPr/>
            </p:nvSpPr>
            <p:spPr>
              <a:xfrm rot="16200000">
                <a:off x="1548729" y="2517627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59" name="Stored Data 71"/>
              <p:cNvSpPr/>
              <p:nvPr/>
            </p:nvSpPr>
            <p:spPr>
              <a:xfrm rot="16200000">
                <a:off x="1549097" y="2461376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rot="5400000" flipV="1">
                <a:off x="1519673" y="3133263"/>
                <a:ext cx="90686" cy="4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 rot="5400000">
                <a:off x="1544627" y="3038592"/>
                <a:ext cx="41243" cy="600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92981" y="3666189"/>
                  <a:ext cx="381000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81" y="3666189"/>
                  <a:ext cx="381000" cy="470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92981" y="3974068"/>
                  <a:ext cx="381000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81" y="3974068"/>
                  <a:ext cx="381000" cy="470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1870038" y="4062837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SNG2’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057275" y="4157300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4" idx="3"/>
            </p:cNvCxnSpPr>
            <p:nvPr/>
          </p:nvCxnSpPr>
          <p:spPr>
            <a:xfrm>
              <a:off x="2627555" y="4157300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870038" y="3786471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SNG2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057275" y="3880934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7" idx="3"/>
            </p:cNvCxnSpPr>
            <p:nvPr/>
          </p:nvCxnSpPr>
          <p:spPr>
            <a:xfrm>
              <a:off x="2627555" y="3880934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 rot="16200000">
              <a:off x="2891343" y="5120182"/>
              <a:ext cx="550856" cy="831953"/>
              <a:chOff x="1382174" y="2575873"/>
              <a:chExt cx="370426" cy="602965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 flipV="1">
                <a:off x="140060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 flipV="1">
                <a:off x="158642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Stored Data 71"/>
              <p:cNvSpPr/>
              <p:nvPr/>
            </p:nvSpPr>
            <p:spPr>
              <a:xfrm rot="16200000">
                <a:off x="1393733" y="2675118"/>
                <a:ext cx="346930" cy="37004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74" name="Stored Data 71"/>
              <p:cNvSpPr/>
              <p:nvPr/>
            </p:nvSpPr>
            <p:spPr>
              <a:xfrm rot="16200000">
                <a:off x="1548729" y="2517627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75" name="Stored Data 71"/>
              <p:cNvSpPr/>
              <p:nvPr/>
            </p:nvSpPr>
            <p:spPr>
              <a:xfrm rot="16200000">
                <a:off x="1549097" y="2461376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5400000" flipV="1">
                <a:off x="1519673" y="3133263"/>
                <a:ext cx="90686" cy="4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 rot="5400000">
                <a:off x="1544627" y="3038592"/>
                <a:ext cx="41243" cy="600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42491" y="5155399"/>
                  <a:ext cx="681984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91" y="5155399"/>
                  <a:ext cx="681984" cy="470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38394" y="5447565"/>
                  <a:ext cx="690178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94" y="5447565"/>
                  <a:ext cx="690178" cy="470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/>
            <p:cNvSpPr/>
            <p:nvPr/>
          </p:nvSpPr>
          <p:spPr>
            <a:xfrm>
              <a:off x="1870038" y="5585799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tx1"/>
                  </a:solidFill>
                </a:rPr>
                <a:t>SNGM-1</a:t>
              </a:r>
              <a:r>
                <a:rPr lang="en-US" sz="800" smtClean="0">
                  <a:solidFill>
                    <a:schemeClr val="tx1"/>
                  </a:solidFill>
                </a:rPr>
                <a:t>’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057275" y="5680262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80" idx="3"/>
            </p:cNvCxnSpPr>
            <p:nvPr/>
          </p:nvCxnSpPr>
          <p:spPr>
            <a:xfrm>
              <a:off x="2627555" y="5680262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870038" y="5309433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tx1"/>
                  </a:solidFill>
                </a:rPr>
                <a:t>SNGM-1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1057275" y="5403896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3" idx="3"/>
            </p:cNvCxnSpPr>
            <p:nvPr/>
          </p:nvCxnSpPr>
          <p:spPr>
            <a:xfrm>
              <a:off x="2627555" y="5403896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 rot="16200000">
              <a:off x="2891343" y="5772227"/>
              <a:ext cx="550856" cy="831953"/>
              <a:chOff x="1382174" y="2575873"/>
              <a:chExt cx="370426" cy="60296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rot="5400000" flipV="1">
                <a:off x="140060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 flipV="1">
                <a:off x="1586429" y="2647189"/>
                <a:ext cx="14263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Stored Data 71"/>
              <p:cNvSpPr/>
              <p:nvPr/>
            </p:nvSpPr>
            <p:spPr>
              <a:xfrm rot="16200000">
                <a:off x="1393733" y="2675118"/>
                <a:ext cx="346930" cy="37004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90" name="Stored Data 71"/>
              <p:cNvSpPr/>
              <p:nvPr/>
            </p:nvSpPr>
            <p:spPr>
              <a:xfrm rot="16200000">
                <a:off x="1548729" y="2517627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91" name="Stored Data 71"/>
              <p:cNvSpPr/>
              <p:nvPr/>
            </p:nvSpPr>
            <p:spPr>
              <a:xfrm rot="16200000">
                <a:off x="1549097" y="2461376"/>
                <a:ext cx="36948" cy="37005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rot="5400000" flipV="1">
                <a:off x="1519673" y="3133263"/>
                <a:ext cx="90686" cy="4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 rot="5400000">
                <a:off x="1544627" y="3038592"/>
                <a:ext cx="41243" cy="600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57067" y="5841199"/>
                  <a:ext cx="452830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67" y="5841199"/>
                  <a:ext cx="452830" cy="470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47139" y="6099611"/>
                  <a:ext cx="472686" cy="47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39" y="6099611"/>
                  <a:ext cx="472686" cy="470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1870038" y="6237845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SNGM’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1057275" y="6332308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3"/>
            </p:cNvCxnSpPr>
            <p:nvPr/>
          </p:nvCxnSpPr>
          <p:spPr>
            <a:xfrm>
              <a:off x="2627555" y="6332308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870038" y="5961479"/>
              <a:ext cx="766011" cy="188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</a:rPr>
                <a:t>SNGM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1057275" y="6055942"/>
              <a:ext cx="8268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9" idx="3"/>
            </p:cNvCxnSpPr>
            <p:nvPr/>
          </p:nvCxnSpPr>
          <p:spPr>
            <a:xfrm>
              <a:off x="2627555" y="6055942"/>
              <a:ext cx="186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2020873" y="4725200"/>
              <a:ext cx="37785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2935273" y="4725200"/>
              <a:ext cx="37785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94556" y="4725200"/>
              <a:ext cx="37785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089564" y="2665949"/>
              <a:ext cx="1600199" cy="305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log</a:t>
              </a:r>
              <a:r>
                <a:rPr lang="en-US" sz="1050" baseline="-25000" smtClean="0">
                  <a:solidFill>
                    <a:schemeClr val="tx1"/>
                  </a:solidFill>
                </a:rPr>
                <a:t>2</a:t>
              </a:r>
              <a:r>
                <a:rPr lang="en-US" sz="1050" smtClean="0">
                  <a:solidFill>
                    <a:schemeClr val="tx1"/>
                  </a:solidFill>
                </a:rPr>
                <a:t>M-bit LFSR</a:t>
              </a:r>
              <a:endParaRPr 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rapezoid 105"/>
            <p:cNvSpPr/>
            <p:nvPr/>
          </p:nvSpPr>
          <p:spPr>
            <a:xfrm rot="5400000">
              <a:off x="2293682" y="4379790"/>
              <a:ext cx="3325176" cy="749739"/>
            </a:xfrm>
            <a:prstGeom prst="trapezoid">
              <a:avLst>
                <a:gd name="adj" fmla="val 625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76800" y="2136590"/>
              <a:ext cx="990600" cy="835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solidFill>
                    <a:schemeClr val="tx1"/>
                  </a:solidFill>
                </a:rPr>
                <a:t>Counter</a:t>
              </a:r>
              <a:endParaRPr lang="en-US" sz="1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3733800" y="2965647"/>
              <a:ext cx="0" cy="2225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3886200" y="2975257"/>
              <a:ext cx="0" cy="2961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038600" y="2971916"/>
              <a:ext cx="0" cy="413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190999" y="2958813"/>
              <a:ext cx="1" cy="5214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062164" y="2286001"/>
              <a:ext cx="3814637" cy="102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42899" y="2384260"/>
                  <a:ext cx="681164" cy="456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𝒄𝒍𝒆𝒂𝒓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9" y="2384260"/>
                  <a:ext cx="681164" cy="45699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/>
            <p:cNvSpPr/>
            <p:nvPr/>
          </p:nvSpPr>
          <p:spPr>
            <a:xfrm>
              <a:off x="6309783" y="2163187"/>
              <a:ext cx="990601" cy="779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ReLU</a:t>
              </a:r>
              <a:endParaRPr lang="en-US" sz="105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553200" y="2514601"/>
              <a:ext cx="291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6844364" y="2286001"/>
              <a:ext cx="17692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7" idx="3"/>
              <a:endCxn id="114" idx="1"/>
            </p:cNvCxnSpPr>
            <p:nvPr/>
          </p:nvCxnSpPr>
          <p:spPr>
            <a:xfrm flipV="1">
              <a:off x="5867401" y="2553084"/>
              <a:ext cx="442381" cy="11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4" idx="3"/>
              <a:endCxn id="125" idx="1"/>
            </p:cNvCxnSpPr>
            <p:nvPr/>
          </p:nvCxnSpPr>
          <p:spPr>
            <a:xfrm>
              <a:off x="7300384" y="2553084"/>
              <a:ext cx="559722" cy="534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474674" y="1251255"/>
              <a:ext cx="6069126" cy="5378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0" name="Elbow Connector 119"/>
            <p:cNvCxnSpPr/>
            <p:nvPr/>
          </p:nvCxnSpPr>
          <p:spPr>
            <a:xfrm>
              <a:off x="1066800" y="2001221"/>
              <a:ext cx="5754390" cy="134382"/>
            </a:xfrm>
            <a:prstGeom prst="bentConnector3">
              <a:avLst>
                <a:gd name="adj1" fmla="val 1005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339225" y="1833543"/>
                  <a:ext cx="688512" cy="456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𝒂𝒄𝒕𝒊𝒗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25" y="1833543"/>
                  <a:ext cx="688512" cy="45699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TextBox 121"/>
            <p:cNvSpPr txBox="1"/>
            <p:nvPr/>
          </p:nvSpPr>
          <p:spPr>
            <a:xfrm>
              <a:off x="3581400" y="4419602"/>
              <a:ext cx="749740" cy="77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M</a:t>
              </a:r>
              <a:r>
                <a:rPr lang="en-US" sz="1100" smtClean="0"/>
                <a:t>:1</a:t>
              </a:r>
            </a:p>
            <a:p>
              <a:pPr algn="ctr"/>
              <a:r>
                <a:rPr lang="en-US" sz="1100" smtClean="0"/>
                <a:t>MUX</a:t>
              </a:r>
              <a:endParaRPr lang="en-US" sz="1100"/>
            </a:p>
          </p:txBody>
        </p:sp>
        <p:cxnSp>
          <p:nvCxnSpPr>
            <p:cNvPr id="123" name="Straight Connector 122"/>
            <p:cNvCxnSpPr>
              <a:stCxn id="107" idx="1"/>
            </p:cNvCxnSpPr>
            <p:nvPr/>
          </p:nvCxnSpPr>
          <p:spPr>
            <a:xfrm flipH="1" flipV="1">
              <a:off x="1066800" y="2553085"/>
              <a:ext cx="3810000" cy="1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122" idx="3"/>
              <a:endCxn id="107" idx="2"/>
            </p:cNvCxnSpPr>
            <p:nvPr/>
          </p:nvCxnSpPr>
          <p:spPr>
            <a:xfrm flipV="1">
              <a:off x="4331140" y="2971800"/>
              <a:ext cx="1040960" cy="1835553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7860106" y="2329928"/>
                  <a:ext cx="843669" cy="456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106" y="2329928"/>
                  <a:ext cx="843669" cy="45699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2644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Elbow Connector 125"/>
            <p:cNvCxnSpPr>
              <a:endCxn id="105" idx="1"/>
            </p:cNvCxnSpPr>
            <p:nvPr/>
          </p:nvCxnSpPr>
          <p:spPr>
            <a:xfrm>
              <a:off x="2760561" y="2553085"/>
              <a:ext cx="329003" cy="26579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066800" y="1728356"/>
              <a:ext cx="40787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066800" y="1447801"/>
              <a:ext cx="40787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04800" y="1548245"/>
                  <a:ext cx="757363" cy="456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𝒓𝒆𝒔𝒆𝒕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548245"/>
                  <a:ext cx="757363" cy="45699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98973" y="1251257"/>
                  <a:ext cx="569020" cy="456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𝒄𝒍𝒌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73" y="1251257"/>
                  <a:ext cx="569020" cy="45699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TextBox 137"/>
          <p:cNvSpPr txBox="1"/>
          <p:nvPr/>
        </p:nvSpPr>
        <p:spPr>
          <a:xfrm>
            <a:off x="1524000" y="18968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a)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522845" y="50456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4451" y="1103827"/>
            <a:ext cx="3608356" cy="2000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179892" y="1487763"/>
            <a:ext cx="643734" cy="146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Mult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7290" y="1487763"/>
            <a:ext cx="746750" cy="146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Adder Tree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3823626" y="2221202"/>
            <a:ext cx="20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93570" y="1672432"/>
            <a:ext cx="0" cy="21805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93570" y="2523760"/>
            <a:ext cx="0" cy="21805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4791" y="1645338"/>
            <a:ext cx="963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4791" y="1899729"/>
            <a:ext cx="963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9390" y="2475770"/>
            <a:ext cx="963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19390" y="2795018"/>
            <a:ext cx="963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93008" y="2039284"/>
            <a:ext cx="430549" cy="363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5423557" y="2220993"/>
            <a:ext cx="226360" cy="2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49917" y="2039284"/>
            <a:ext cx="640771" cy="368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tx1"/>
                </a:solidFill>
              </a:rPr>
              <a:t>ReLU</a:t>
            </a:r>
            <a:endParaRPr lang="en-US" sz="1100" b="1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endCxn id="17" idx="0"/>
          </p:cNvCxnSpPr>
          <p:nvPr/>
        </p:nvCxnSpPr>
        <p:spPr>
          <a:xfrm>
            <a:off x="2235761" y="1287329"/>
            <a:ext cx="2972522" cy="7519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 flipV="1">
            <a:off x="6290688" y="2220992"/>
            <a:ext cx="313148" cy="2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7" idx="1"/>
          </p:cNvCxnSpPr>
          <p:nvPr/>
        </p:nvCxnSpPr>
        <p:spPr>
          <a:xfrm flipV="1">
            <a:off x="4774041" y="2220993"/>
            <a:ext cx="218968" cy="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66940" y="2149016"/>
            <a:ext cx="430549" cy="105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970303" y="2406774"/>
            <a:ext cx="0" cy="894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16400" y="2081124"/>
                <a:ext cx="722602" cy="25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sz="1050" b="1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00" y="2081124"/>
                <a:ext cx="722602" cy="253917"/>
              </a:xfrm>
              <a:prstGeom prst="rect">
                <a:avLst/>
              </a:prstGeom>
              <a:blipFill rotWithShape="0">
                <a:blip r:embed="rId1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5254106" y="2397984"/>
            <a:ext cx="3694" cy="916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203203" y="1908721"/>
                <a:ext cx="625061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03" y="1908721"/>
                <a:ext cx="625061" cy="27979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203203" y="1369489"/>
                <a:ext cx="625061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03" y="1369489"/>
                <a:ext cx="625061" cy="27979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3203" y="2207690"/>
                <a:ext cx="625061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03" y="2207690"/>
                <a:ext cx="625061" cy="27979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2158877" y="2794431"/>
                <a:ext cx="625061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77" y="2794431"/>
                <a:ext cx="625061" cy="27979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3203" y="986700"/>
                <a:ext cx="625061" cy="27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03" y="986700"/>
                <a:ext cx="625061" cy="27979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4994362" y="3291265"/>
                <a:ext cx="568238" cy="25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𝒄𝒍𝒆𝒂𝒓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62" y="3291265"/>
                <a:ext cx="568238" cy="25436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617375" y="3291265"/>
                <a:ext cx="687568" cy="25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75" y="3291265"/>
                <a:ext cx="687568" cy="25436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/>
          <p:nvPr/>
        </p:nvCxnSpPr>
        <p:spPr>
          <a:xfrm flipV="1">
            <a:off x="2971800" y="3114858"/>
            <a:ext cx="0" cy="209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759342" y="3304401"/>
                <a:ext cx="42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𝒄𝒍𝒌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2" y="3304401"/>
                <a:ext cx="426925" cy="27699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Isosceles Triangle 161"/>
          <p:cNvSpPr/>
          <p:nvPr/>
        </p:nvSpPr>
        <p:spPr>
          <a:xfrm>
            <a:off x="3202916" y="2822564"/>
            <a:ext cx="187562" cy="13018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3" name="Isosceles Triangle 162"/>
          <p:cNvSpPr/>
          <p:nvPr/>
        </p:nvSpPr>
        <p:spPr>
          <a:xfrm>
            <a:off x="5007376" y="2324100"/>
            <a:ext cx="155010" cy="80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2" name="Isosceles Triangle 171"/>
          <p:cNvSpPr/>
          <p:nvPr/>
        </p:nvSpPr>
        <p:spPr>
          <a:xfrm>
            <a:off x="5648325" y="2328990"/>
            <a:ext cx="155010" cy="8083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3352800" y="3114675"/>
            <a:ext cx="0" cy="209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078275" y="3304218"/>
                <a:ext cx="5872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275" y="3304218"/>
                <a:ext cx="587208" cy="27699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69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Next week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Thesis</a:t>
            </a:r>
          </a:p>
          <a:p>
            <a:pPr lvl="1"/>
            <a:r>
              <a:rPr lang="en-US" smtClean="0"/>
              <a:t>Complete: thesis perfect (</a:t>
            </a:r>
          </a:p>
          <a:p>
            <a:pPr lvl="1"/>
            <a:endParaRPr lang="en-US"/>
          </a:p>
          <a:p>
            <a:r>
              <a:rPr lang="en-US" smtClean="0"/>
              <a:t>Implement</a:t>
            </a:r>
          </a:p>
          <a:p>
            <a:pPr lvl="1"/>
            <a:r>
              <a:rPr lang="en-US" smtClean="0"/>
              <a:t>Verificate SC neuron module</a:t>
            </a:r>
          </a:p>
          <a:p>
            <a:pPr lvl="1"/>
            <a:r>
              <a:rPr lang="en-US" smtClean="0"/>
              <a:t>Synthesis – get result (table, graph…)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mtClean="0"/>
              <a:t>Thesis</a:t>
            </a:r>
          </a:p>
          <a:p>
            <a:pPr lvl="1"/>
            <a:r>
              <a:rPr lang="en-US" smtClean="0"/>
              <a:t>Written Proposed Design</a:t>
            </a:r>
          </a:p>
          <a:p>
            <a:r>
              <a:rPr lang="en-US" smtClean="0"/>
              <a:t>Implementation</a:t>
            </a:r>
          </a:p>
          <a:p>
            <a:pPr lvl="1"/>
            <a:r>
              <a:rPr lang="en-US" smtClean="0"/>
              <a:t>Design an Simple SC neuron module</a:t>
            </a:r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General ANN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cxnSp>
        <p:nvCxnSpPr>
          <p:cNvPr id="90" name="Straight Arrow Connector 89"/>
          <p:cNvCxnSpPr>
            <a:stCxn id="77" idx="6"/>
            <a:endCxn id="80" idx="2"/>
          </p:cNvCxnSpPr>
          <p:nvPr/>
        </p:nvCxnSpPr>
        <p:spPr>
          <a:xfrm flipV="1">
            <a:off x="1089962" y="1239618"/>
            <a:ext cx="2262840" cy="411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80" idx="2"/>
          </p:cNvCxnSpPr>
          <p:nvPr/>
        </p:nvCxnSpPr>
        <p:spPr>
          <a:xfrm flipV="1">
            <a:off x="1089962" y="1239618"/>
            <a:ext cx="2262840" cy="862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2" idx="6"/>
            <a:endCxn id="80" idx="2"/>
          </p:cNvCxnSpPr>
          <p:nvPr/>
        </p:nvCxnSpPr>
        <p:spPr>
          <a:xfrm flipV="1">
            <a:off x="1089962" y="1239618"/>
            <a:ext cx="2262840" cy="13138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1" idx="6"/>
            <a:endCxn id="80" idx="2"/>
          </p:cNvCxnSpPr>
          <p:nvPr/>
        </p:nvCxnSpPr>
        <p:spPr>
          <a:xfrm flipV="1">
            <a:off x="1089962" y="1239618"/>
            <a:ext cx="2262840" cy="1765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6"/>
            <a:endCxn id="80" idx="2"/>
          </p:cNvCxnSpPr>
          <p:nvPr/>
        </p:nvCxnSpPr>
        <p:spPr>
          <a:xfrm flipV="1">
            <a:off x="1089962" y="1239618"/>
            <a:ext cx="2262840" cy="3398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7" idx="6"/>
            <a:endCxn id="79" idx="2"/>
          </p:cNvCxnSpPr>
          <p:nvPr/>
        </p:nvCxnSpPr>
        <p:spPr>
          <a:xfrm>
            <a:off x="1089962" y="1651248"/>
            <a:ext cx="2262840" cy="23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>
          <a:xfrm flipV="1">
            <a:off x="1089962" y="1888230"/>
            <a:ext cx="2262840" cy="214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79" idx="2"/>
          </p:cNvCxnSpPr>
          <p:nvPr/>
        </p:nvCxnSpPr>
        <p:spPr>
          <a:xfrm flipV="1">
            <a:off x="1089962" y="1888230"/>
            <a:ext cx="2262840" cy="665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6"/>
            <a:endCxn id="79" idx="2"/>
          </p:cNvCxnSpPr>
          <p:nvPr/>
        </p:nvCxnSpPr>
        <p:spPr>
          <a:xfrm flipV="1">
            <a:off x="1089962" y="1888230"/>
            <a:ext cx="2262840" cy="1116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6"/>
            <a:endCxn id="79" idx="2"/>
          </p:cNvCxnSpPr>
          <p:nvPr/>
        </p:nvCxnSpPr>
        <p:spPr>
          <a:xfrm flipV="1">
            <a:off x="1089962" y="1888230"/>
            <a:ext cx="2262840" cy="274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6"/>
            <a:endCxn id="83" idx="2"/>
          </p:cNvCxnSpPr>
          <p:nvPr/>
        </p:nvCxnSpPr>
        <p:spPr>
          <a:xfrm>
            <a:off x="1089962" y="1651248"/>
            <a:ext cx="2262838" cy="2741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6" idx="6"/>
            <a:endCxn id="83" idx="2"/>
          </p:cNvCxnSpPr>
          <p:nvPr/>
        </p:nvCxnSpPr>
        <p:spPr>
          <a:xfrm>
            <a:off x="1089962" y="2102380"/>
            <a:ext cx="2262838" cy="22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2" idx="6"/>
            <a:endCxn id="83" idx="2"/>
          </p:cNvCxnSpPr>
          <p:nvPr/>
        </p:nvCxnSpPr>
        <p:spPr>
          <a:xfrm>
            <a:off x="1089962" y="2553512"/>
            <a:ext cx="2262838" cy="1839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1" idx="6"/>
            <a:endCxn id="83" idx="2"/>
          </p:cNvCxnSpPr>
          <p:nvPr/>
        </p:nvCxnSpPr>
        <p:spPr>
          <a:xfrm>
            <a:off x="1089962" y="3004643"/>
            <a:ext cx="2262838" cy="1388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6"/>
            <a:endCxn id="83" idx="2"/>
          </p:cNvCxnSpPr>
          <p:nvPr/>
        </p:nvCxnSpPr>
        <p:spPr>
          <a:xfrm flipV="1">
            <a:off x="1089962" y="4392810"/>
            <a:ext cx="2262838" cy="245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7" idx="6"/>
            <a:endCxn id="82" idx="2"/>
          </p:cNvCxnSpPr>
          <p:nvPr/>
        </p:nvCxnSpPr>
        <p:spPr>
          <a:xfrm>
            <a:off x="1089962" y="1651248"/>
            <a:ext cx="2262838" cy="3398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6" idx="6"/>
            <a:endCxn id="82" idx="2"/>
          </p:cNvCxnSpPr>
          <p:nvPr/>
        </p:nvCxnSpPr>
        <p:spPr>
          <a:xfrm>
            <a:off x="1089962" y="2102380"/>
            <a:ext cx="2262838" cy="294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2" idx="2"/>
          </p:cNvCxnSpPr>
          <p:nvPr/>
        </p:nvCxnSpPr>
        <p:spPr>
          <a:xfrm>
            <a:off x="1089962" y="2553512"/>
            <a:ext cx="2262838" cy="2496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1" idx="6"/>
            <a:endCxn id="82" idx="2"/>
          </p:cNvCxnSpPr>
          <p:nvPr/>
        </p:nvCxnSpPr>
        <p:spPr>
          <a:xfrm>
            <a:off x="1089962" y="3004643"/>
            <a:ext cx="2262838" cy="204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3" idx="6"/>
            <a:endCxn id="82" idx="2"/>
          </p:cNvCxnSpPr>
          <p:nvPr/>
        </p:nvCxnSpPr>
        <p:spPr>
          <a:xfrm>
            <a:off x="1089962" y="4637987"/>
            <a:ext cx="2262838" cy="411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21131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vào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988479" y="5345668"/>
            <a:ext cx="114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 1</a:t>
            </a:r>
          </a:p>
        </p:txBody>
      </p:sp>
      <p:cxnSp>
        <p:nvCxnSpPr>
          <p:cNvPr id="99" name="Straight Arrow Connector 98"/>
          <p:cNvCxnSpPr>
            <a:stCxn id="77" idx="6"/>
            <a:endCxn id="87" idx="2"/>
          </p:cNvCxnSpPr>
          <p:nvPr/>
        </p:nvCxnSpPr>
        <p:spPr>
          <a:xfrm>
            <a:off x="1089962" y="1651248"/>
            <a:ext cx="2262840" cy="885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6" idx="6"/>
            <a:endCxn id="87" idx="2"/>
          </p:cNvCxnSpPr>
          <p:nvPr/>
        </p:nvCxnSpPr>
        <p:spPr>
          <a:xfrm>
            <a:off x="1089962" y="2102380"/>
            <a:ext cx="2262840" cy="43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2" idx="6"/>
            <a:endCxn id="87" idx="2"/>
          </p:cNvCxnSpPr>
          <p:nvPr/>
        </p:nvCxnSpPr>
        <p:spPr>
          <a:xfrm flipV="1">
            <a:off x="1089962" y="2536842"/>
            <a:ext cx="2262840" cy="16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2" idx="6"/>
            <a:endCxn id="87" idx="2"/>
          </p:cNvCxnSpPr>
          <p:nvPr/>
        </p:nvCxnSpPr>
        <p:spPr>
          <a:xfrm flipV="1">
            <a:off x="1089962" y="2536842"/>
            <a:ext cx="2262840" cy="16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87" idx="2"/>
          </p:cNvCxnSpPr>
          <p:nvPr/>
        </p:nvCxnSpPr>
        <p:spPr>
          <a:xfrm flipV="1">
            <a:off x="1089962" y="2536842"/>
            <a:ext cx="2262840" cy="2101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/>
          <p:cNvGrpSpPr/>
          <p:nvPr/>
        </p:nvGrpSpPr>
        <p:grpSpPr>
          <a:xfrm>
            <a:off x="3352800" y="1031435"/>
            <a:ext cx="416367" cy="4226365"/>
            <a:chOff x="3563716" y="1031435"/>
            <a:chExt cx="416367" cy="4226365"/>
          </a:xfrm>
        </p:grpSpPr>
        <p:sp>
          <p:nvSpPr>
            <p:cNvPr id="79" name="Oval 78"/>
            <p:cNvSpPr/>
            <p:nvPr/>
          </p:nvSpPr>
          <p:spPr>
            <a:xfrm>
              <a:off x="3563718" y="168004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563718" y="10314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3563716" y="48414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563716" y="418462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563718" y="2328659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3761509" y="3622235"/>
              <a:ext cx="6928" cy="32904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3563718" y="2977270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77" idx="6"/>
            <a:endCxn id="138" idx="2"/>
          </p:cNvCxnSpPr>
          <p:nvPr/>
        </p:nvCxnSpPr>
        <p:spPr>
          <a:xfrm>
            <a:off x="1089962" y="1651248"/>
            <a:ext cx="2262840" cy="1534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6" idx="6"/>
            <a:endCxn id="138" idx="2"/>
          </p:cNvCxnSpPr>
          <p:nvPr/>
        </p:nvCxnSpPr>
        <p:spPr>
          <a:xfrm>
            <a:off x="1089962" y="2102380"/>
            <a:ext cx="2262840" cy="108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1" idx="6"/>
            <a:endCxn id="138" idx="2"/>
          </p:cNvCxnSpPr>
          <p:nvPr/>
        </p:nvCxnSpPr>
        <p:spPr>
          <a:xfrm>
            <a:off x="1089962" y="3004643"/>
            <a:ext cx="2262840" cy="180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3" idx="6"/>
            <a:endCxn id="138" idx="2"/>
          </p:cNvCxnSpPr>
          <p:nvPr/>
        </p:nvCxnSpPr>
        <p:spPr>
          <a:xfrm flipV="1">
            <a:off x="1089962" y="3185453"/>
            <a:ext cx="2262840" cy="145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76200" y="1469859"/>
            <a:ext cx="1013762" cy="3355323"/>
            <a:chOff x="419100" y="1469859"/>
            <a:chExt cx="1013762" cy="3355323"/>
          </a:xfrm>
        </p:grpSpPr>
        <p:cxnSp>
          <p:nvCxnSpPr>
            <p:cNvPr id="190" name="Straight Arrow Connector 189"/>
            <p:cNvCxnSpPr>
              <a:stCxn id="210" idx="3"/>
              <a:endCxn id="77" idx="2"/>
            </p:cNvCxnSpPr>
            <p:nvPr/>
          </p:nvCxnSpPr>
          <p:spPr>
            <a:xfrm flipV="1">
              <a:off x="835465" y="1651248"/>
              <a:ext cx="383735" cy="32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211" idx="3"/>
              <a:endCxn id="76" idx="2"/>
            </p:cNvCxnSpPr>
            <p:nvPr/>
          </p:nvCxnSpPr>
          <p:spPr>
            <a:xfrm>
              <a:off x="835465" y="2101334"/>
              <a:ext cx="383735" cy="1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12" idx="3"/>
              <a:endCxn id="62" idx="2"/>
            </p:cNvCxnSpPr>
            <p:nvPr/>
          </p:nvCxnSpPr>
          <p:spPr>
            <a:xfrm>
              <a:off x="835465" y="2551160"/>
              <a:ext cx="383735" cy="23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13" idx="3"/>
              <a:endCxn id="61" idx="2"/>
            </p:cNvCxnSpPr>
            <p:nvPr/>
          </p:nvCxnSpPr>
          <p:spPr>
            <a:xfrm flipV="1">
              <a:off x="835465" y="3004643"/>
              <a:ext cx="383735" cy="3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14" idx="3"/>
              <a:endCxn id="73" idx="2"/>
            </p:cNvCxnSpPr>
            <p:nvPr/>
          </p:nvCxnSpPr>
          <p:spPr>
            <a:xfrm flipV="1">
              <a:off x="835465" y="4637987"/>
              <a:ext cx="383735" cy="25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19100" y="1469859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1469859"/>
                  <a:ext cx="41636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19100" y="1916668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1916668"/>
                  <a:ext cx="4163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419100" y="2366494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2366494"/>
                  <a:ext cx="41636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419100" y="2823694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2823694"/>
                  <a:ext cx="41636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19100" y="4455850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4455850"/>
                  <a:ext cx="41636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0" name="Group 269"/>
            <p:cNvGrpSpPr/>
            <p:nvPr/>
          </p:nvGrpSpPr>
          <p:grpSpPr>
            <a:xfrm>
              <a:off x="1219200" y="1544417"/>
              <a:ext cx="213662" cy="3200400"/>
              <a:chOff x="1219200" y="1600200"/>
              <a:chExt cx="213662" cy="32004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219200" y="2953595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219200" y="2502464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219200" y="4586939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19200" y="2051332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19200" y="1600200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 rot="5400000">
                <a:off x="1024504" y="3872446"/>
                <a:ext cx="6085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8" name="Straight Arrow Connector 97"/>
          <p:cNvCxnSpPr>
            <a:stCxn id="181" idx="6"/>
            <a:endCxn id="97" idx="2"/>
          </p:cNvCxnSpPr>
          <p:nvPr/>
        </p:nvCxnSpPr>
        <p:spPr>
          <a:xfrm>
            <a:off x="5562598" y="1447800"/>
            <a:ext cx="1737655" cy="594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8" idx="6"/>
            <a:endCxn id="97" idx="2"/>
          </p:cNvCxnSpPr>
          <p:nvPr/>
        </p:nvCxnSpPr>
        <p:spPr>
          <a:xfrm flipV="1">
            <a:off x="5562600" y="2042453"/>
            <a:ext cx="1737653" cy="53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97" idx="2"/>
          </p:cNvCxnSpPr>
          <p:nvPr/>
        </p:nvCxnSpPr>
        <p:spPr>
          <a:xfrm flipV="1">
            <a:off x="5562599" y="2042453"/>
            <a:ext cx="1737654" cy="2798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1" idx="6"/>
            <a:endCxn id="95" idx="2"/>
          </p:cNvCxnSpPr>
          <p:nvPr/>
        </p:nvCxnSpPr>
        <p:spPr>
          <a:xfrm>
            <a:off x="5562598" y="1447800"/>
            <a:ext cx="1737655" cy="2798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8" idx="6"/>
            <a:endCxn id="95" idx="2"/>
          </p:cNvCxnSpPr>
          <p:nvPr/>
        </p:nvCxnSpPr>
        <p:spPr>
          <a:xfrm>
            <a:off x="5562600" y="2096412"/>
            <a:ext cx="1737653" cy="2150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6"/>
            <a:endCxn id="95" idx="2"/>
          </p:cNvCxnSpPr>
          <p:nvPr/>
        </p:nvCxnSpPr>
        <p:spPr>
          <a:xfrm flipV="1">
            <a:off x="5562599" y="4246783"/>
            <a:ext cx="1737654" cy="594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1" idx="6"/>
            <a:endCxn id="122" idx="2"/>
          </p:cNvCxnSpPr>
          <p:nvPr/>
        </p:nvCxnSpPr>
        <p:spPr>
          <a:xfrm>
            <a:off x="5562598" y="1447800"/>
            <a:ext cx="1737655" cy="1468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8" idx="6"/>
            <a:endCxn id="122" idx="2"/>
          </p:cNvCxnSpPr>
          <p:nvPr/>
        </p:nvCxnSpPr>
        <p:spPr>
          <a:xfrm>
            <a:off x="5562600" y="2096412"/>
            <a:ext cx="1737653" cy="81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1" idx="6"/>
            <a:endCxn id="122" idx="2"/>
          </p:cNvCxnSpPr>
          <p:nvPr/>
        </p:nvCxnSpPr>
        <p:spPr>
          <a:xfrm flipV="1">
            <a:off x="5562599" y="2916018"/>
            <a:ext cx="1737654" cy="1925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78682" y="5356489"/>
            <a:ext cx="125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ra</a:t>
            </a:r>
          </a:p>
        </p:txBody>
      </p:sp>
      <p:cxnSp>
        <p:nvCxnSpPr>
          <p:cNvPr id="160" name="Straight Arrow Connector 159"/>
          <p:cNvCxnSpPr>
            <a:stCxn id="158" idx="6"/>
            <a:endCxn id="97" idx="2"/>
          </p:cNvCxnSpPr>
          <p:nvPr/>
        </p:nvCxnSpPr>
        <p:spPr>
          <a:xfrm flipV="1">
            <a:off x="5562600" y="2042453"/>
            <a:ext cx="1737653" cy="702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8" idx="6"/>
            <a:endCxn id="95" idx="2"/>
          </p:cNvCxnSpPr>
          <p:nvPr/>
        </p:nvCxnSpPr>
        <p:spPr>
          <a:xfrm>
            <a:off x="5562600" y="2745024"/>
            <a:ext cx="1737653" cy="1501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6"/>
            <a:endCxn id="122" idx="2"/>
          </p:cNvCxnSpPr>
          <p:nvPr/>
        </p:nvCxnSpPr>
        <p:spPr>
          <a:xfrm>
            <a:off x="5562600" y="2745024"/>
            <a:ext cx="1737653" cy="170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6" idx="6"/>
            <a:endCxn id="97" idx="2"/>
          </p:cNvCxnSpPr>
          <p:nvPr/>
        </p:nvCxnSpPr>
        <p:spPr>
          <a:xfrm flipV="1">
            <a:off x="5562600" y="2042453"/>
            <a:ext cx="1737653" cy="1351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6" idx="6"/>
            <a:endCxn id="122" idx="2"/>
          </p:cNvCxnSpPr>
          <p:nvPr/>
        </p:nvCxnSpPr>
        <p:spPr>
          <a:xfrm flipV="1">
            <a:off x="5562600" y="2916018"/>
            <a:ext cx="1737653" cy="477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6"/>
            <a:endCxn id="95" idx="2"/>
          </p:cNvCxnSpPr>
          <p:nvPr/>
        </p:nvCxnSpPr>
        <p:spPr>
          <a:xfrm>
            <a:off x="5562600" y="3393635"/>
            <a:ext cx="1737653" cy="853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7300253" y="1834270"/>
            <a:ext cx="1234147" cy="2620695"/>
            <a:chOff x="7071653" y="1834270"/>
            <a:chExt cx="1234147" cy="2620695"/>
          </a:xfrm>
        </p:grpSpPr>
        <p:cxnSp>
          <p:nvCxnSpPr>
            <p:cNvPr id="135" name="Straight Arrow Connector 134"/>
            <p:cNvCxnSpPr>
              <a:stCxn id="97" idx="6"/>
              <a:endCxn id="157" idx="1"/>
            </p:cNvCxnSpPr>
            <p:nvPr/>
          </p:nvCxnSpPr>
          <p:spPr>
            <a:xfrm>
              <a:off x="7488018" y="2042453"/>
              <a:ext cx="401417" cy="32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95" idx="6"/>
              <a:endCxn id="172" idx="1"/>
            </p:cNvCxnSpPr>
            <p:nvPr/>
          </p:nvCxnSpPr>
          <p:spPr>
            <a:xfrm>
              <a:off x="7488018" y="4246783"/>
              <a:ext cx="401417" cy="2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7889435" y="1860998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35" y="1860998"/>
                  <a:ext cx="41636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1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>
              <a:stCxn id="122" idx="6"/>
              <a:endCxn id="171" idx="1"/>
            </p:cNvCxnSpPr>
            <p:nvPr/>
          </p:nvCxnSpPr>
          <p:spPr>
            <a:xfrm flipV="1">
              <a:off x="7488018" y="2913118"/>
              <a:ext cx="401417" cy="2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889435" y="2728452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35" y="2728452"/>
                  <a:ext cx="41636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88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889435" y="4065016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35" y="4065016"/>
                  <a:ext cx="41636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/>
            <p:cNvGrpSpPr/>
            <p:nvPr/>
          </p:nvGrpSpPr>
          <p:grpSpPr>
            <a:xfrm>
              <a:off x="7071653" y="1834270"/>
              <a:ext cx="416365" cy="2620695"/>
              <a:chOff x="7071653" y="1834270"/>
              <a:chExt cx="416365" cy="2620695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7071653" y="4038600"/>
                <a:ext cx="416365" cy="416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071653" y="1834270"/>
                <a:ext cx="416365" cy="416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71653" y="2707835"/>
                <a:ext cx="416365" cy="416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 rot="5400000">
                <a:off x="6975569" y="3580867"/>
                <a:ext cx="6085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8" name="Group 267"/>
          <p:cNvGrpSpPr/>
          <p:nvPr/>
        </p:nvGrpSpPr>
        <p:grpSpPr>
          <a:xfrm>
            <a:off x="5146233" y="1239617"/>
            <a:ext cx="416367" cy="3810000"/>
            <a:chOff x="4976151" y="1219200"/>
            <a:chExt cx="416367" cy="3810000"/>
          </a:xfrm>
        </p:grpSpPr>
        <p:sp>
          <p:nvSpPr>
            <p:cNvPr id="88" name="Oval 87"/>
            <p:cNvSpPr/>
            <p:nvPr/>
          </p:nvSpPr>
          <p:spPr>
            <a:xfrm>
              <a:off x="4976153" y="1867812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976152" y="46128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4976153" y="251642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>
              <a:off x="4863741" y="4094018"/>
              <a:ext cx="60853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4976153" y="31650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4976151" y="1219200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80" idx="6"/>
            <a:endCxn id="181" idx="2"/>
          </p:cNvCxnSpPr>
          <p:nvPr/>
        </p:nvCxnSpPr>
        <p:spPr>
          <a:xfrm>
            <a:off x="3769167" y="1239618"/>
            <a:ext cx="1377066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80" idx="6"/>
            <a:endCxn id="88" idx="2"/>
          </p:cNvCxnSpPr>
          <p:nvPr/>
        </p:nvCxnSpPr>
        <p:spPr>
          <a:xfrm>
            <a:off x="3769167" y="1239618"/>
            <a:ext cx="1377068" cy="856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80" idx="6"/>
            <a:endCxn id="158" idx="2"/>
          </p:cNvCxnSpPr>
          <p:nvPr/>
        </p:nvCxnSpPr>
        <p:spPr>
          <a:xfrm>
            <a:off x="3769167" y="1239618"/>
            <a:ext cx="1377068" cy="150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80" idx="6"/>
            <a:endCxn id="166" idx="2"/>
          </p:cNvCxnSpPr>
          <p:nvPr/>
        </p:nvCxnSpPr>
        <p:spPr>
          <a:xfrm>
            <a:off x="3769167" y="1239618"/>
            <a:ext cx="1377068" cy="2154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80" idx="6"/>
            <a:endCxn id="91" idx="2"/>
          </p:cNvCxnSpPr>
          <p:nvPr/>
        </p:nvCxnSpPr>
        <p:spPr>
          <a:xfrm>
            <a:off x="3769167" y="1239618"/>
            <a:ext cx="1377067" cy="3601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79" idx="6"/>
            <a:endCxn id="181" idx="2"/>
          </p:cNvCxnSpPr>
          <p:nvPr/>
        </p:nvCxnSpPr>
        <p:spPr>
          <a:xfrm flipV="1">
            <a:off x="3769167" y="1447800"/>
            <a:ext cx="1377066" cy="44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9" idx="6"/>
            <a:endCxn id="88" idx="2"/>
          </p:cNvCxnSpPr>
          <p:nvPr/>
        </p:nvCxnSpPr>
        <p:spPr>
          <a:xfrm>
            <a:off x="3769167" y="1888230"/>
            <a:ext cx="1377068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9" idx="6"/>
            <a:endCxn id="158" idx="2"/>
          </p:cNvCxnSpPr>
          <p:nvPr/>
        </p:nvCxnSpPr>
        <p:spPr>
          <a:xfrm>
            <a:off x="3769167" y="1888230"/>
            <a:ext cx="1377068" cy="856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79" idx="6"/>
            <a:endCxn id="166" idx="2"/>
          </p:cNvCxnSpPr>
          <p:nvPr/>
        </p:nvCxnSpPr>
        <p:spPr>
          <a:xfrm>
            <a:off x="3769167" y="1888230"/>
            <a:ext cx="1377068" cy="15054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79" idx="6"/>
            <a:endCxn id="91" idx="2"/>
          </p:cNvCxnSpPr>
          <p:nvPr/>
        </p:nvCxnSpPr>
        <p:spPr>
          <a:xfrm>
            <a:off x="3769167" y="1888230"/>
            <a:ext cx="1377067" cy="2953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87" idx="6"/>
            <a:endCxn id="181" idx="2"/>
          </p:cNvCxnSpPr>
          <p:nvPr/>
        </p:nvCxnSpPr>
        <p:spPr>
          <a:xfrm flipV="1">
            <a:off x="3769167" y="1447800"/>
            <a:ext cx="1377066" cy="1089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87" idx="6"/>
            <a:endCxn id="88" idx="2"/>
          </p:cNvCxnSpPr>
          <p:nvPr/>
        </p:nvCxnSpPr>
        <p:spPr>
          <a:xfrm flipV="1">
            <a:off x="3769167" y="2096412"/>
            <a:ext cx="1377068" cy="44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87" idx="6"/>
            <a:endCxn id="158" idx="2"/>
          </p:cNvCxnSpPr>
          <p:nvPr/>
        </p:nvCxnSpPr>
        <p:spPr>
          <a:xfrm>
            <a:off x="3769167" y="2536842"/>
            <a:ext cx="1377068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87" idx="6"/>
            <a:endCxn id="166" idx="2"/>
          </p:cNvCxnSpPr>
          <p:nvPr/>
        </p:nvCxnSpPr>
        <p:spPr>
          <a:xfrm>
            <a:off x="3769167" y="2536842"/>
            <a:ext cx="1377068" cy="856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87" idx="6"/>
            <a:endCxn id="91" idx="2"/>
          </p:cNvCxnSpPr>
          <p:nvPr/>
        </p:nvCxnSpPr>
        <p:spPr>
          <a:xfrm>
            <a:off x="3769167" y="2536842"/>
            <a:ext cx="1377067" cy="2304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8" idx="6"/>
            <a:endCxn id="91" idx="2"/>
          </p:cNvCxnSpPr>
          <p:nvPr/>
        </p:nvCxnSpPr>
        <p:spPr>
          <a:xfrm>
            <a:off x="3769167" y="3185453"/>
            <a:ext cx="1377067" cy="1655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38" idx="6"/>
            <a:endCxn id="166" idx="2"/>
          </p:cNvCxnSpPr>
          <p:nvPr/>
        </p:nvCxnSpPr>
        <p:spPr>
          <a:xfrm>
            <a:off x="3769167" y="3185453"/>
            <a:ext cx="1377068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38" idx="6"/>
            <a:endCxn id="158" idx="2"/>
          </p:cNvCxnSpPr>
          <p:nvPr/>
        </p:nvCxnSpPr>
        <p:spPr>
          <a:xfrm flipV="1">
            <a:off x="3769167" y="2745024"/>
            <a:ext cx="1377068" cy="440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38" idx="6"/>
            <a:endCxn id="88" idx="2"/>
          </p:cNvCxnSpPr>
          <p:nvPr/>
        </p:nvCxnSpPr>
        <p:spPr>
          <a:xfrm flipV="1">
            <a:off x="3769167" y="2096412"/>
            <a:ext cx="1377068" cy="1089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8" idx="6"/>
            <a:endCxn id="181" idx="2"/>
          </p:cNvCxnSpPr>
          <p:nvPr/>
        </p:nvCxnSpPr>
        <p:spPr>
          <a:xfrm flipV="1">
            <a:off x="3769167" y="1447800"/>
            <a:ext cx="1377066" cy="1737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83" idx="6"/>
            <a:endCxn id="181" idx="2"/>
          </p:cNvCxnSpPr>
          <p:nvPr/>
        </p:nvCxnSpPr>
        <p:spPr>
          <a:xfrm flipV="1">
            <a:off x="3769165" y="1447800"/>
            <a:ext cx="1377068" cy="2945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83" idx="6"/>
            <a:endCxn id="88" idx="2"/>
          </p:cNvCxnSpPr>
          <p:nvPr/>
        </p:nvCxnSpPr>
        <p:spPr>
          <a:xfrm flipV="1">
            <a:off x="3769165" y="2096412"/>
            <a:ext cx="1377070" cy="2296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83" idx="6"/>
            <a:endCxn id="158" idx="2"/>
          </p:cNvCxnSpPr>
          <p:nvPr/>
        </p:nvCxnSpPr>
        <p:spPr>
          <a:xfrm flipV="1">
            <a:off x="3769165" y="2745024"/>
            <a:ext cx="1377070" cy="164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83" idx="6"/>
            <a:endCxn id="166" idx="2"/>
          </p:cNvCxnSpPr>
          <p:nvPr/>
        </p:nvCxnSpPr>
        <p:spPr>
          <a:xfrm flipV="1">
            <a:off x="3769165" y="3393635"/>
            <a:ext cx="1377070" cy="9991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6"/>
            <a:endCxn id="91" idx="2"/>
          </p:cNvCxnSpPr>
          <p:nvPr/>
        </p:nvCxnSpPr>
        <p:spPr>
          <a:xfrm>
            <a:off x="3769165" y="4392810"/>
            <a:ext cx="1377069" cy="44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82" idx="6"/>
            <a:endCxn id="181" idx="2"/>
          </p:cNvCxnSpPr>
          <p:nvPr/>
        </p:nvCxnSpPr>
        <p:spPr>
          <a:xfrm flipV="1">
            <a:off x="3769165" y="1447800"/>
            <a:ext cx="1377068" cy="3601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82" idx="6"/>
            <a:endCxn id="88" idx="2"/>
          </p:cNvCxnSpPr>
          <p:nvPr/>
        </p:nvCxnSpPr>
        <p:spPr>
          <a:xfrm flipV="1">
            <a:off x="3769165" y="2096412"/>
            <a:ext cx="1377070" cy="2953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2" idx="6"/>
            <a:endCxn id="158" idx="2"/>
          </p:cNvCxnSpPr>
          <p:nvPr/>
        </p:nvCxnSpPr>
        <p:spPr>
          <a:xfrm flipV="1">
            <a:off x="3769165" y="2745024"/>
            <a:ext cx="1377070" cy="2304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2" idx="6"/>
            <a:endCxn id="166" idx="2"/>
          </p:cNvCxnSpPr>
          <p:nvPr/>
        </p:nvCxnSpPr>
        <p:spPr>
          <a:xfrm flipV="1">
            <a:off x="3769165" y="3393635"/>
            <a:ext cx="1377070" cy="1655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82" idx="6"/>
            <a:endCxn id="91" idx="2"/>
          </p:cNvCxnSpPr>
          <p:nvPr/>
        </p:nvCxnSpPr>
        <p:spPr>
          <a:xfrm flipV="1">
            <a:off x="3769165" y="4841435"/>
            <a:ext cx="1377069" cy="208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765586" y="5355485"/>
            <a:ext cx="114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 2</a:t>
            </a:r>
          </a:p>
        </p:txBody>
      </p:sp>
    </p:spTree>
    <p:extLst>
      <p:ext uri="{BB962C8B-B14F-4D97-AF65-F5344CB8AC3E}">
        <p14:creationId xmlns:p14="http://schemas.microsoft.com/office/powerpoint/2010/main" val="30828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MNIST model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366934" y="3133068"/>
            <a:ext cx="213662" cy="469095"/>
            <a:chOff x="1648327" y="3246704"/>
            <a:chExt cx="416365" cy="1005548"/>
          </a:xfrm>
        </p:grpSpPr>
        <p:sp>
          <p:nvSpPr>
            <p:cNvPr id="61" name="Oval 60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66934" y="4855772"/>
            <a:ext cx="213662" cy="469095"/>
            <a:chOff x="1648327" y="3246704"/>
            <a:chExt cx="416365" cy="1005548"/>
          </a:xfrm>
        </p:grpSpPr>
        <p:sp>
          <p:nvSpPr>
            <p:cNvPr id="73" name="Oval 72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66934" y="1517920"/>
            <a:ext cx="213662" cy="469095"/>
            <a:chOff x="1648327" y="3246704"/>
            <a:chExt cx="416365" cy="1005548"/>
          </a:xfrm>
        </p:grpSpPr>
        <p:sp>
          <p:nvSpPr>
            <p:cNvPr id="76" name="Oval 75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89035" y="1905000"/>
            <a:ext cx="416365" cy="1005549"/>
            <a:chOff x="1648327" y="3246704"/>
            <a:chExt cx="416365" cy="1005548"/>
          </a:xfrm>
        </p:grpSpPr>
        <p:sp>
          <p:nvSpPr>
            <p:cNvPr id="79" name="Oval 78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89035" y="3620869"/>
            <a:ext cx="416365" cy="1005549"/>
            <a:chOff x="1648327" y="3246704"/>
            <a:chExt cx="416365" cy="1005548"/>
          </a:xfrm>
        </p:grpSpPr>
        <p:sp>
          <p:nvSpPr>
            <p:cNvPr id="82" name="Oval 81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6866620" y="3910679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66621" y="2209801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77" idx="6"/>
            <a:endCxn id="80" idx="2"/>
          </p:cNvCxnSpPr>
          <p:nvPr/>
        </p:nvCxnSpPr>
        <p:spPr>
          <a:xfrm>
            <a:off x="2580596" y="1615039"/>
            <a:ext cx="2108439" cy="498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80" idx="2"/>
          </p:cNvCxnSpPr>
          <p:nvPr/>
        </p:nvCxnSpPr>
        <p:spPr>
          <a:xfrm>
            <a:off x="2580596" y="1889897"/>
            <a:ext cx="2108439" cy="223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2" idx="6"/>
            <a:endCxn id="80" idx="2"/>
          </p:cNvCxnSpPr>
          <p:nvPr/>
        </p:nvCxnSpPr>
        <p:spPr>
          <a:xfrm flipV="1">
            <a:off x="2580596" y="2113183"/>
            <a:ext cx="2108439" cy="1117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1" idx="6"/>
            <a:endCxn id="80" idx="2"/>
          </p:cNvCxnSpPr>
          <p:nvPr/>
        </p:nvCxnSpPr>
        <p:spPr>
          <a:xfrm flipV="1">
            <a:off x="2580596" y="2113183"/>
            <a:ext cx="2108439" cy="1391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4" idx="6"/>
            <a:endCxn id="80" idx="2"/>
          </p:cNvCxnSpPr>
          <p:nvPr/>
        </p:nvCxnSpPr>
        <p:spPr>
          <a:xfrm flipV="1">
            <a:off x="2580596" y="2113183"/>
            <a:ext cx="2108439" cy="2839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6"/>
            <a:endCxn id="80" idx="2"/>
          </p:cNvCxnSpPr>
          <p:nvPr/>
        </p:nvCxnSpPr>
        <p:spPr>
          <a:xfrm flipV="1">
            <a:off x="2580596" y="2113183"/>
            <a:ext cx="2108439" cy="31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7" idx="6"/>
            <a:endCxn id="79" idx="2"/>
          </p:cNvCxnSpPr>
          <p:nvPr/>
        </p:nvCxnSpPr>
        <p:spPr>
          <a:xfrm>
            <a:off x="2580596" y="1615039"/>
            <a:ext cx="2108439" cy="1087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>
          <a:xfrm>
            <a:off x="2580596" y="1889897"/>
            <a:ext cx="2108439" cy="812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79" idx="2"/>
          </p:cNvCxnSpPr>
          <p:nvPr/>
        </p:nvCxnSpPr>
        <p:spPr>
          <a:xfrm flipV="1">
            <a:off x="2580596" y="2702367"/>
            <a:ext cx="2108439" cy="527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6"/>
            <a:endCxn id="79" idx="2"/>
          </p:cNvCxnSpPr>
          <p:nvPr/>
        </p:nvCxnSpPr>
        <p:spPr>
          <a:xfrm flipV="1">
            <a:off x="2580596" y="2702367"/>
            <a:ext cx="2108439" cy="8026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4" idx="6"/>
            <a:endCxn id="79" idx="2"/>
          </p:cNvCxnSpPr>
          <p:nvPr/>
        </p:nvCxnSpPr>
        <p:spPr>
          <a:xfrm flipV="1">
            <a:off x="2580596" y="2702367"/>
            <a:ext cx="2108439" cy="225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6"/>
            <a:endCxn id="79" idx="2"/>
          </p:cNvCxnSpPr>
          <p:nvPr/>
        </p:nvCxnSpPr>
        <p:spPr>
          <a:xfrm flipV="1">
            <a:off x="2580596" y="2702367"/>
            <a:ext cx="2108439" cy="2525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6"/>
            <a:endCxn id="83" idx="2"/>
          </p:cNvCxnSpPr>
          <p:nvPr/>
        </p:nvCxnSpPr>
        <p:spPr>
          <a:xfrm>
            <a:off x="2580596" y="1615039"/>
            <a:ext cx="2108439" cy="2214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6" idx="6"/>
            <a:endCxn id="83" idx="2"/>
          </p:cNvCxnSpPr>
          <p:nvPr/>
        </p:nvCxnSpPr>
        <p:spPr>
          <a:xfrm>
            <a:off x="2580596" y="1889897"/>
            <a:ext cx="2108439" cy="19391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2" idx="6"/>
            <a:endCxn id="83" idx="2"/>
          </p:cNvCxnSpPr>
          <p:nvPr/>
        </p:nvCxnSpPr>
        <p:spPr>
          <a:xfrm>
            <a:off x="2580596" y="3230187"/>
            <a:ext cx="2108439" cy="59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1" idx="6"/>
            <a:endCxn id="83" idx="2"/>
          </p:cNvCxnSpPr>
          <p:nvPr/>
        </p:nvCxnSpPr>
        <p:spPr>
          <a:xfrm>
            <a:off x="2580596" y="3505045"/>
            <a:ext cx="2108439" cy="3240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4" idx="6"/>
            <a:endCxn id="83" idx="2"/>
          </p:cNvCxnSpPr>
          <p:nvPr/>
        </p:nvCxnSpPr>
        <p:spPr>
          <a:xfrm flipV="1">
            <a:off x="2580596" y="3829052"/>
            <a:ext cx="2108439" cy="1123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6"/>
            <a:endCxn id="83" idx="2"/>
          </p:cNvCxnSpPr>
          <p:nvPr/>
        </p:nvCxnSpPr>
        <p:spPr>
          <a:xfrm flipV="1">
            <a:off x="2580596" y="3829052"/>
            <a:ext cx="2108439" cy="1398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7" idx="6"/>
            <a:endCxn id="82" idx="2"/>
          </p:cNvCxnSpPr>
          <p:nvPr/>
        </p:nvCxnSpPr>
        <p:spPr>
          <a:xfrm>
            <a:off x="2580596" y="1615039"/>
            <a:ext cx="2108439" cy="2803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6" idx="6"/>
            <a:endCxn id="82" idx="2"/>
          </p:cNvCxnSpPr>
          <p:nvPr/>
        </p:nvCxnSpPr>
        <p:spPr>
          <a:xfrm>
            <a:off x="2580596" y="1889897"/>
            <a:ext cx="2108439" cy="2528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2" idx="2"/>
          </p:cNvCxnSpPr>
          <p:nvPr/>
        </p:nvCxnSpPr>
        <p:spPr>
          <a:xfrm>
            <a:off x="2580596" y="3230187"/>
            <a:ext cx="2108439" cy="1188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1" idx="6"/>
            <a:endCxn id="82" idx="2"/>
          </p:cNvCxnSpPr>
          <p:nvPr/>
        </p:nvCxnSpPr>
        <p:spPr>
          <a:xfrm>
            <a:off x="2580596" y="3505045"/>
            <a:ext cx="2108439" cy="913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4" idx="6"/>
            <a:endCxn id="82" idx="2"/>
          </p:cNvCxnSpPr>
          <p:nvPr/>
        </p:nvCxnSpPr>
        <p:spPr>
          <a:xfrm flipV="1">
            <a:off x="2580596" y="4418236"/>
            <a:ext cx="2108439" cy="534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3" idx="6"/>
            <a:endCxn id="82" idx="2"/>
          </p:cNvCxnSpPr>
          <p:nvPr/>
        </p:nvCxnSpPr>
        <p:spPr>
          <a:xfrm flipV="1">
            <a:off x="2580596" y="4418236"/>
            <a:ext cx="2108439" cy="80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0" idx="6"/>
            <a:endCxn id="86" idx="2"/>
          </p:cNvCxnSpPr>
          <p:nvPr/>
        </p:nvCxnSpPr>
        <p:spPr>
          <a:xfrm>
            <a:off x="5105400" y="2113183"/>
            <a:ext cx="1761221" cy="304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9" idx="6"/>
            <a:endCxn id="86" idx="2"/>
          </p:cNvCxnSpPr>
          <p:nvPr/>
        </p:nvCxnSpPr>
        <p:spPr>
          <a:xfrm flipV="1">
            <a:off x="5105400" y="2417984"/>
            <a:ext cx="1761221" cy="2843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3" idx="6"/>
            <a:endCxn id="86" idx="2"/>
          </p:cNvCxnSpPr>
          <p:nvPr/>
        </p:nvCxnSpPr>
        <p:spPr>
          <a:xfrm flipV="1">
            <a:off x="5105400" y="2417984"/>
            <a:ext cx="1761221" cy="1411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82" idx="6"/>
            <a:endCxn id="86" idx="2"/>
          </p:cNvCxnSpPr>
          <p:nvPr/>
        </p:nvCxnSpPr>
        <p:spPr>
          <a:xfrm flipV="1">
            <a:off x="5105400" y="2417984"/>
            <a:ext cx="1761221" cy="2000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0" idx="6"/>
            <a:endCxn id="85" idx="2"/>
          </p:cNvCxnSpPr>
          <p:nvPr/>
        </p:nvCxnSpPr>
        <p:spPr>
          <a:xfrm>
            <a:off x="5105400" y="2113183"/>
            <a:ext cx="1761220" cy="2005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6"/>
            <a:endCxn id="85" idx="2"/>
          </p:cNvCxnSpPr>
          <p:nvPr/>
        </p:nvCxnSpPr>
        <p:spPr>
          <a:xfrm>
            <a:off x="5105400" y="2702367"/>
            <a:ext cx="1761220" cy="1416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3" idx="6"/>
            <a:endCxn id="85" idx="2"/>
          </p:cNvCxnSpPr>
          <p:nvPr/>
        </p:nvCxnSpPr>
        <p:spPr>
          <a:xfrm>
            <a:off x="5105400" y="3829052"/>
            <a:ext cx="1761220" cy="289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6"/>
            <a:endCxn id="85" idx="2"/>
          </p:cNvCxnSpPr>
          <p:nvPr/>
        </p:nvCxnSpPr>
        <p:spPr>
          <a:xfrm flipV="1">
            <a:off x="5105400" y="4118862"/>
            <a:ext cx="1761220" cy="299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866620" y="3061594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80" idx="6"/>
            <a:endCxn id="155" idx="2"/>
          </p:cNvCxnSpPr>
          <p:nvPr/>
        </p:nvCxnSpPr>
        <p:spPr>
          <a:xfrm>
            <a:off x="5105400" y="2113183"/>
            <a:ext cx="1761220" cy="1156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9" idx="6"/>
            <a:endCxn id="155" idx="2"/>
          </p:cNvCxnSpPr>
          <p:nvPr/>
        </p:nvCxnSpPr>
        <p:spPr>
          <a:xfrm>
            <a:off x="5105400" y="2702367"/>
            <a:ext cx="1761220" cy="567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3" idx="6"/>
            <a:endCxn id="155" idx="2"/>
          </p:cNvCxnSpPr>
          <p:nvPr/>
        </p:nvCxnSpPr>
        <p:spPr>
          <a:xfrm flipV="1">
            <a:off x="5105400" y="3269777"/>
            <a:ext cx="1761220" cy="559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2" idx="6"/>
            <a:endCxn id="155" idx="2"/>
          </p:cNvCxnSpPr>
          <p:nvPr/>
        </p:nvCxnSpPr>
        <p:spPr>
          <a:xfrm flipV="1">
            <a:off x="5105400" y="3269777"/>
            <a:ext cx="1761220" cy="1148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2356400" y="4181819"/>
            <a:ext cx="19389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2356400" y="2581619"/>
            <a:ext cx="19389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4720663" y="3272863"/>
            <a:ext cx="31227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6937078" y="3692692"/>
            <a:ext cx="2346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6937078" y="2854492"/>
            <a:ext cx="2346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711036" y="5486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vào</a:t>
            </a:r>
          </a:p>
          <a:p>
            <a:pPr algn="ctr"/>
            <a:r>
              <a:rPr lang="en-US" smtClean="0"/>
              <a:t>784 điểm ảnh</a:t>
            </a:r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135217" y="4840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</a:t>
            </a:r>
          </a:p>
          <a:p>
            <a:pPr algn="ctr"/>
            <a:r>
              <a:rPr lang="en-US" smtClean="0"/>
              <a:t>48 nơ-ron</a:t>
            </a:r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312802" y="4840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ra</a:t>
            </a:r>
          </a:p>
          <a:p>
            <a:pPr algn="ctr"/>
            <a:r>
              <a:rPr lang="en-US" smtClean="0"/>
              <a:t>10 nơ-ron</a:t>
            </a:r>
            <a:endParaRPr lang="en-US"/>
          </a:p>
        </p:txBody>
      </p:sp>
      <p:cxnSp>
        <p:nvCxnSpPr>
          <p:cNvPr id="180" name="Straight Arrow Connector 179"/>
          <p:cNvCxnSpPr>
            <a:stCxn id="86" idx="6"/>
          </p:cNvCxnSpPr>
          <p:nvPr/>
        </p:nvCxnSpPr>
        <p:spPr>
          <a:xfrm>
            <a:off x="7282986" y="24179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85" idx="6"/>
          </p:cNvCxnSpPr>
          <p:nvPr/>
        </p:nvCxnSpPr>
        <p:spPr>
          <a:xfrm>
            <a:off x="7282985" y="4118862"/>
            <a:ext cx="381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699348" y="2209801"/>
            <a:ext cx="377851" cy="3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699349" y="3903962"/>
            <a:ext cx="37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General Architecture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7978" y="2612495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 weight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7978" y="1655762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bias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978" y="3569228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image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576" y="2618412"/>
            <a:ext cx="91440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result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107778" y="2271712"/>
            <a:ext cx="1142998" cy="1447800"/>
            <a:chOff x="5181600" y="1835150"/>
            <a:chExt cx="1219200" cy="1447800"/>
          </a:xfrm>
        </p:grpSpPr>
        <p:sp>
          <p:nvSpPr>
            <p:cNvPr id="5" name="Rectangle 4"/>
            <p:cNvSpPr/>
            <p:nvPr/>
          </p:nvSpPr>
          <p:spPr>
            <a:xfrm>
              <a:off x="5181600" y="1835150"/>
              <a:ext cx="12192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Neuron proposed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1600" y="2057400"/>
              <a:ext cx="1219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1600" y="2870200"/>
              <a:ext cx="1219200" cy="17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Elbow Connector 20"/>
          <p:cNvCxnSpPr>
            <a:stCxn id="7" idx="3"/>
            <a:endCxn id="12" idx="1"/>
          </p:cNvCxnSpPr>
          <p:nvPr/>
        </p:nvCxnSpPr>
        <p:spPr>
          <a:xfrm>
            <a:off x="2888578" y="2036762"/>
            <a:ext cx="1219200" cy="5334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574378" y="3093171"/>
            <a:ext cx="228600" cy="609600"/>
            <a:chOff x="4451350" y="3581400"/>
            <a:chExt cx="228600" cy="609600"/>
          </a:xfrm>
        </p:grpSpPr>
        <p:sp>
          <p:nvSpPr>
            <p:cNvPr id="26" name="Trapezoid 25"/>
            <p:cNvSpPr/>
            <p:nvPr/>
          </p:nvSpPr>
          <p:spPr>
            <a:xfrm rot="5400000">
              <a:off x="4260850" y="3771900"/>
              <a:ext cx="609600" cy="228600"/>
            </a:xfrm>
            <a:prstGeom prst="trapezoid">
              <a:avLst>
                <a:gd name="adj" fmla="val 541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1350" y="3721100"/>
              <a:ext cx="228600" cy="165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51350" y="3905250"/>
              <a:ext cx="228600" cy="184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Elbow Connector 31"/>
          <p:cNvCxnSpPr>
            <a:stCxn id="8" idx="3"/>
            <a:endCxn id="27" idx="1"/>
          </p:cNvCxnSpPr>
          <p:nvPr/>
        </p:nvCxnSpPr>
        <p:spPr>
          <a:xfrm flipV="1">
            <a:off x="2888578" y="3315421"/>
            <a:ext cx="685800" cy="634807"/>
          </a:xfrm>
          <a:prstGeom prst="bentConnector3">
            <a:avLst>
              <a:gd name="adj1" fmla="val 318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28" idx="1"/>
          </p:cNvCxnSpPr>
          <p:nvPr/>
        </p:nvCxnSpPr>
        <p:spPr>
          <a:xfrm flipH="1">
            <a:off x="3574378" y="2999412"/>
            <a:ext cx="2895599" cy="509684"/>
          </a:xfrm>
          <a:prstGeom prst="bentConnector5">
            <a:avLst>
              <a:gd name="adj1" fmla="val -7895"/>
              <a:gd name="adj2" fmla="val 198626"/>
              <a:gd name="adj3" fmla="val 10789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0"/>
            <a:endCxn id="14" idx="1"/>
          </p:cNvCxnSpPr>
          <p:nvPr/>
        </p:nvCxnSpPr>
        <p:spPr>
          <a:xfrm flipV="1">
            <a:off x="3802978" y="3395662"/>
            <a:ext cx="304800" cy="2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  <a:endCxn id="5" idx="1"/>
          </p:cNvCxnSpPr>
          <p:nvPr/>
        </p:nvCxnSpPr>
        <p:spPr>
          <a:xfrm>
            <a:off x="2888578" y="2993495"/>
            <a:ext cx="1219200" cy="2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95400" y="4770004"/>
            <a:ext cx="6546177" cy="563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Controller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5" idx="3"/>
            <a:endCxn id="9" idx="1"/>
          </p:cNvCxnSpPr>
          <p:nvPr/>
        </p:nvCxnSpPr>
        <p:spPr>
          <a:xfrm>
            <a:off x="5250776" y="2995612"/>
            <a:ext cx="304800" cy="3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641177" y="3719512"/>
            <a:ext cx="0" cy="1060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9" idx="2"/>
          </p:cNvCxnSpPr>
          <p:nvPr/>
        </p:nvCxnSpPr>
        <p:spPr>
          <a:xfrm flipH="1" flipV="1">
            <a:off x="6012777" y="3380412"/>
            <a:ext cx="1" cy="1388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" idx="2"/>
          </p:cNvCxnSpPr>
          <p:nvPr/>
        </p:nvCxnSpPr>
        <p:spPr>
          <a:xfrm flipV="1">
            <a:off x="2389814" y="4331228"/>
            <a:ext cx="3464" cy="43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927177" y="2612495"/>
            <a:ext cx="9144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Max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9" idx="3"/>
            <a:endCxn id="117" idx="1"/>
          </p:cNvCxnSpPr>
          <p:nvPr/>
        </p:nvCxnSpPr>
        <p:spPr>
          <a:xfrm flipV="1">
            <a:off x="6469977" y="2993495"/>
            <a:ext cx="457200" cy="5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7" idx="2"/>
          </p:cNvCxnSpPr>
          <p:nvPr/>
        </p:nvCxnSpPr>
        <p:spPr>
          <a:xfrm flipV="1">
            <a:off x="7384377" y="3374494"/>
            <a:ext cx="0" cy="14054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7" idx="3"/>
          </p:cNvCxnSpPr>
          <p:nvPr/>
        </p:nvCxnSpPr>
        <p:spPr>
          <a:xfrm>
            <a:off x="7841577" y="2993495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82782" y="4876800"/>
            <a:ext cx="515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82782" y="5181600"/>
            <a:ext cx="515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17888" y="1511828"/>
            <a:ext cx="7046577" cy="411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63" idx="3"/>
          </p:cNvCxnSpPr>
          <p:nvPr/>
        </p:nvCxnSpPr>
        <p:spPr>
          <a:xfrm flipV="1">
            <a:off x="7841577" y="5049982"/>
            <a:ext cx="464223" cy="2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2400" y="4690646"/>
            <a:ext cx="62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Start</a:t>
            </a:r>
            <a:endParaRPr lang="en-US" sz="1600" b="1"/>
          </a:p>
        </p:txBody>
      </p:sp>
      <p:sp>
        <p:nvSpPr>
          <p:cNvPr id="140" name="TextBox 139"/>
          <p:cNvSpPr txBox="1"/>
          <p:nvPr/>
        </p:nvSpPr>
        <p:spPr>
          <a:xfrm>
            <a:off x="0" y="5029200"/>
            <a:ext cx="831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Restart</a:t>
            </a:r>
            <a:endParaRPr lang="en-US" sz="1600" b="1"/>
          </a:p>
        </p:txBody>
      </p:sp>
      <p:cxnSp>
        <p:nvCxnSpPr>
          <p:cNvPr id="153" name="Elbow Connector 152"/>
          <p:cNvCxnSpPr>
            <a:endCxn id="6" idx="1"/>
          </p:cNvCxnSpPr>
          <p:nvPr/>
        </p:nvCxnSpPr>
        <p:spPr>
          <a:xfrm rot="5400000" flipH="1" flipV="1">
            <a:off x="899400" y="3770495"/>
            <a:ext cx="1775578" cy="221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endCxn id="7" idx="1"/>
          </p:cNvCxnSpPr>
          <p:nvPr/>
        </p:nvCxnSpPr>
        <p:spPr>
          <a:xfrm rot="5400000" flipH="1" flipV="1">
            <a:off x="306733" y="3177830"/>
            <a:ext cx="2732313" cy="4501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263090" y="2819400"/>
            <a:ext cx="72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R</a:t>
            </a:r>
            <a:r>
              <a:rPr lang="en-US" sz="1600" b="1" smtClean="0"/>
              <a:t>esult</a:t>
            </a:r>
            <a:endParaRPr lang="en-US" sz="1600" b="1"/>
          </a:p>
        </p:txBody>
      </p:sp>
      <p:sp>
        <p:nvSpPr>
          <p:cNvPr id="160" name="TextBox 159"/>
          <p:cNvSpPr txBox="1"/>
          <p:nvPr/>
        </p:nvSpPr>
        <p:spPr>
          <a:xfrm>
            <a:off x="8304597" y="4876800"/>
            <a:ext cx="687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Finish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7250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Reference model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947310" y="3502223"/>
            <a:ext cx="8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Weight 1</a:t>
            </a:r>
            <a:endParaRPr lang="en-US" sz="1400" b="1"/>
          </a:p>
        </p:txBody>
      </p:sp>
      <p:sp>
        <p:nvSpPr>
          <p:cNvPr id="97" name="TextBox 96"/>
          <p:cNvSpPr txBox="1"/>
          <p:nvPr/>
        </p:nvSpPr>
        <p:spPr>
          <a:xfrm>
            <a:off x="2017278" y="2333896"/>
            <a:ext cx="80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Input 1</a:t>
            </a:r>
            <a:endParaRPr lang="en-US" sz="1400" b="1"/>
          </a:p>
        </p:txBody>
      </p:sp>
      <p:sp>
        <p:nvSpPr>
          <p:cNvPr id="98" name="Rectangle 97"/>
          <p:cNvSpPr/>
          <p:nvPr/>
        </p:nvSpPr>
        <p:spPr>
          <a:xfrm>
            <a:off x="2808967" y="1845218"/>
            <a:ext cx="3582390" cy="29439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2974500" y="2395059"/>
            <a:ext cx="697008" cy="21007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Mult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76757" y="2395059"/>
            <a:ext cx="761999" cy="21007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Adder Tree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9" idx="3"/>
            <a:endCxn id="101" idx="1"/>
          </p:cNvCxnSpPr>
          <p:nvPr/>
        </p:nvCxnSpPr>
        <p:spPr>
          <a:xfrm>
            <a:off x="3671508" y="3445430"/>
            <a:ext cx="2052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428956" y="2659526"/>
            <a:ext cx="0" cy="31227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28956" y="3878726"/>
            <a:ext cx="0" cy="31227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956516" y="2620724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956516" y="2985043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971756" y="3810000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971756" y="4267200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867356" y="3184902"/>
            <a:ext cx="449485" cy="520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1" name="Straight Arrow Connector 110"/>
          <p:cNvCxnSpPr>
            <a:stCxn id="110" idx="3"/>
            <a:endCxn id="113" idx="1"/>
          </p:cNvCxnSpPr>
          <p:nvPr/>
        </p:nvCxnSpPr>
        <p:spPr>
          <a:xfrm>
            <a:off x="5316841" y="3445130"/>
            <a:ext cx="236315" cy="1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53156" y="3180838"/>
            <a:ext cx="668952" cy="531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ReLU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10" idx="0"/>
          </p:cNvCxnSpPr>
          <p:nvPr/>
        </p:nvCxnSpPr>
        <p:spPr>
          <a:xfrm>
            <a:off x="1988848" y="2108015"/>
            <a:ext cx="3103251" cy="10768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93441" y="1783773"/>
            <a:ext cx="62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Bias</a:t>
            </a:r>
            <a:endParaRPr lang="en-US" sz="1400" b="1"/>
          </a:p>
        </p:txBody>
      </p:sp>
      <p:cxnSp>
        <p:nvCxnSpPr>
          <p:cNvPr id="117" name="Straight Arrow Connector 116"/>
          <p:cNvCxnSpPr>
            <a:stCxn id="113" idx="3"/>
          </p:cNvCxnSpPr>
          <p:nvPr/>
        </p:nvCxnSpPr>
        <p:spPr>
          <a:xfrm>
            <a:off x="6222108" y="3446685"/>
            <a:ext cx="855048" cy="11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1" idx="3"/>
            <a:endCxn id="110" idx="1"/>
          </p:cNvCxnSpPr>
          <p:nvPr/>
        </p:nvCxnSpPr>
        <p:spPr>
          <a:xfrm flipV="1">
            <a:off x="4638756" y="3445130"/>
            <a:ext cx="228600" cy="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109356" y="3342050"/>
            <a:ext cx="449485" cy="151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Rectangle 129"/>
          <p:cNvSpPr/>
          <p:nvPr/>
        </p:nvSpPr>
        <p:spPr>
          <a:xfrm>
            <a:off x="7077156" y="1845217"/>
            <a:ext cx="771444" cy="29439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BRAM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5105400"/>
            <a:ext cx="5095955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Controller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" idx="3"/>
            <a:endCxn id="130" idx="2"/>
          </p:cNvCxnSpPr>
          <p:nvPr/>
        </p:nvCxnSpPr>
        <p:spPr>
          <a:xfrm flipV="1">
            <a:off x="7077156" y="4789158"/>
            <a:ext cx="385722" cy="582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13" idx="2"/>
          </p:cNvCxnSpPr>
          <p:nvPr/>
        </p:nvCxnSpPr>
        <p:spPr>
          <a:xfrm flipV="1">
            <a:off x="5887632" y="3712532"/>
            <a:ext cx="0" cy="1368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56720" y="3121223"/>
            <a:ext cx="75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Output</a:t>
            </a:r>
            <a:endParaRPr lang="en-US" sz="1400" b="1"/>
          </a:p>
        </p:txBody>
      </p:sp>
      <p:sp>
        <p:nvSpPr>
          <p:cNvPr id="82" name="Rectangle 81"/>
          <p:cNvSpPr/>
          <p:nvPr/>
        </p:nvSpPr>
        <p:spPr>
          <a:xfrm>
            <a:off x="1209756" y="1845219"/>
            <a:ext cx="771444" cy="29439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BRAM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3" idx="1"/>
            <a:endCxn id="82" idx="2"/>
          </p:cNvCxnSpPr>
          <p:nvPr/>
        </p:nvCxnSpPr>
        <p:spPr>
          <a:xfrm rot="10800000">
            <a:off x="1595479" y="4789158"/>
            <a:ext cx="385723" cy="582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993344" y="2968823"/>
            <a:ext cx="80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Input </a:t>
            </a:r>
            <a:r>
              <a:rPr lang="en-US" sz="1400" b="1"/>
              <a:t>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95355" y="4319641"/>
            <a:ext cx="101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Weight </a:t>
            </a:r>
            <a:r>
              <a:rPr lang="en-US" sz="1400" b="1"/>
              <a:t>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095956" y="3723409"/>
            <a:ext cx="0" cy="1368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43356" y="4495800"/>
            <a:ext cx="0" cy="58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Proposed SC neuron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 rot="16200000">
            <a:off x="2891343" y="2951523"/>
            <a:ext cx="550856" cy="831953"/>
            <a:chOff x="1382174" y="2575873"/>
            <a:chExt cx="370426" cy="602965"/>
          </a:xfrm>
        </p:grpSpPr>
        <p:cxnSp>
          <p:nvCxnSpPr>
            <p:cNvPr id="179" name="Straight Connector 178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2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3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471849" y="2977216"/>
                <a:ext cx="423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9" y="2977216"/>
                <a:ext cx="42326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492982" y="326938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" y="3269382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81001" y="2121024"/>
                <a:ext cx="60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2121024"/>
                <a:ext cx="60496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/>
          <p:cNvSpPr/>
          <p:nvPr/>
        </p:nvSpPr>
        <p:spPr>
          <a:xfrm>
            <a:off x="1870038" y="3407616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1057275" y="3502079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31" idx="3"/>
          </p:cNvCxnSpPr>
          <p:nvPr/>
        </p:nvCxnSpPr>
        <p:spPr>
          <a:xfrm>
            <a:off x="2627555" y="3502079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1870038" y="3131250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1057275" y="3225713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7" idx="3"/>
          </p:cNvCxnSpPr>
          <p:nvPr/>
        </p:nvCxnSpPr>
        <p:spPr>
          <a:xfrm>
            <a:off x="2627555" y="3225713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 rot="16200000">
            <a:off x="2891343" y="3593253"/>
            <a:ext cx="550856" cy="831953"/>
            <a:chOff x="1382174" y="2575873"/>
            <a:chExt cx="370426" cy="602965"/>
          </a:xfrm>
        </p:grpSpPr>
        <p:cxnSp>
          <p:nvCxnSpPr>
            <p:cNvPr id="241" name="Straight Connector 240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5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7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49" name="Straight Connector 248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492982" y="366619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" y="3666191"/>
                <a:ext cx="381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492982" y="397406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" y="3974069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ctangle 257"/>
          <p:cNvSpPr/>
          <p:nvPr/>
        </p:nvSpPr>
        <p:spPr>
          <a:xfrm>
            <a:off x="1870038" y="4062837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SNG2’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1057275" y="415730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58" idx="3"/>
          </p:cNvCxnSpPr>
          <p:nvPr/>
        </p:nvCxnSpPr>
        <p:spPr>
          <a:xfrm>
            <a:off x="2627555" y="4157300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870038" y="3786471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1057275" y="3880934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4" idx="3"/>
          </p:cNvCxnSpPr>
          <p:nvPr/>
        </p:nvCxnSpPr>
        <p:spPr>
          <a:xfrm>
            <a:off x="2627555" y="3880934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 rot="16200000">
            <a:off x="2891343" y="5120182"/>
            <a:ext cx="550856" cy="831953"/>
            <a:chOff x="1382174" y="2575873"/>
            <a:chExt cx="370426" cy="602965"/>
          </a:xfrm>
        </p:grpSpPr>
        <p:cxnSp>
          <p:nvCxnSpPr>
            <p:cNvPr id="270" name="Straight Connector 269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4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5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76" name="Straight Connector 275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/>
              <p:cNvSpPr txBox="1"/>
              <p:nvPr/>
            </p:nvSpPr>
            <p:spPr>
              <a:xfrm>
                <a:off x="342491" y="5155399"/>
                <a:ext cx="681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9" name="TextBox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1" y="5155399"/>
                <a:ext cx="68198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38393" y="5447565"/>
                <a:ext cx="690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3" y="5447565"/>
                <a:ext cx="69017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/>
          <p:cNvSpPr/>
          <p:nvPr/>
        </p:nvSpPr>
        <p:spPr>
          <a:xfrm>
            <a:off x="1870038" y="5585799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SNGM-1’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1057275" y="5680262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2" idx="3"/>
          </p:cNvCxnSpPr>
          <p:nvPr/>
        </p:nvCxnSpPr>
        <p:spPr>
          <a:xfrm>
            <a:off x="2627555" y="5680262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870038" y="5309433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SNGM-1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057275" y="5403896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92" idx="3"/>
          </p:cNvCxnSpPr>
          <p:nvPr/>
        </p:nvCxnSpPr>
        <p:spPr>
          <a:xfrm>
            <a:off x="2627555" y="5403896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 rot="16200000">
            <a:off x="2891343" y="5772227"/>
            <a:ext cx="550856" cy="831953"/>
            <a:chOff x="1382174" y="2575873"/>
            <a:chExt cx="370426" cy="602965"/>
          </a:xfrm>
        </p:grpSpPr>
        <p:cxnSp>
          <p:nvCxnSpPr>
            <p:cNvPr id="305" name="Straight Connector 304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8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9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310" name="Straight Connector 309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/>
              <p:cNvSpPr txBox="1"/>
              <p:nvPr/>
            </p:nvSpPr>
            <p:spPr>
              <a:xfrm>
                <a:off x="457068" y="5841199"/>
                <a:ext cx="45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68" y="5841199"/>
                <a:ext cx="45282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447139" y="6099611"/>
                <a:ext cx="472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9" y="6099611"/>
                <a:ext cx="4726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Rectangle 314"/>
          <p:cNvSpPr/>
          <p:nvPr/>
        </p:nvSpPr>
        <p:spPr>
          <a:xfrm>
            <a:off x="1870038" y="6237845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SNGM’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057275" y="6332308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315" idx="3"/>
          </p:cNvCxnSpPr>
          <p:nvPr/>
        </p:nvCxnSpPr>
        <p:spPr>
          <a:xfrm>
            <a:off x="2627555" y="6332308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1870038" y="5961479"/>
            <a:ext cx="766011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/>
          <p:cNvCxnSpPr/>
          <p:nvPr/>
        </p:nvCxnSpPr>
        <p:spPr>
          <a:xfrm>
            <a:off x="1057275" y="6055942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319" idx="3"/>
          </p:cNvCxnSpPr>
          <p:nvPr/>
        </p:nvCxnSpPr>
        <p:spPr>
          <a:xfrm>
            <a:off x="2627555" y="6055942"/>
            <a:ext cx="18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>
            <a:off x="2020874" y="47252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2935274" y="47252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>
            <a:off x="494557" y="47252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89564" y="2665949"/>
            <a:ext cx="1600199" cy="305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log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M-bit LFSR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7" name="Trapezoid 326"/>
          <p:cNvSpPr/>
          <p:nvPr/>
        </p:nvSpPr>
        <p:spPr>
          <a:xfrm rot="5400000">
            <a:off x="2293682" y="4379790"/>
            <a:ext cx="3325176" cy="749739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76800" y="2136590"/>
            <a:ext cx="990600" cy="835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Counter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33800" y="2965647"/>
            <a:ext cx="0" cy="22250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H="1">
            <a:off x="3886200" y="2975257"/>
            <a:ext cx="0" cy="2961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4038600" y="2971916"/>
            <a:ext cx="0" cy="41305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4190999" y="2958813"/>
            <a:ext cx="1" cy="5214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1062164" y="2286001"/>
            <a:ext cx="3814637" cy="102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/>
              <p:cNvSpPr txBox="1"/>
              <p:nvPr/>
            </p:nvSpPr>
            <p:spPr>
              <a:xfrm>
                <a:off x="342900" y="2384260"/>
                <a:ext cx="681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𝒄𝒍𝒆𝒂𝒓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384260"/>
                <a:ext cx="681164" cy="338554"/>
              </a:xfrm>
              <a:prstGeom prst="rect">
                <a:avLst/>
              </a:prstGeom>
              <a:blipFill rotWithShape="0">
                <a:blip r:embed="rId11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Rectangle 351"/>
          <p:cNvSpPr/>
          <p:nvPr/>
        </p:nvSpPr>
        <p:spPr>
          <a:xfrm>
            <a:off x="6324600" y="2195764"/>
            <a:ext cx="990600" cy="72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ReLU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553200" y="2514601"/>
            <a:ext cx="29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6844364" y="2286001"/>
            <a:ext cx="17692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7" idx="3"/>
            <a:endCxn id="352" idx="1"/>
          </p:cNvCxnSpPr>
          <p:nvPr/>
        </p:nvCxnSpPr>
        <p:spPr>
          <a:xfrm>
            <a:off x="5867400" y="2554196"/>
            <a:ext cx="457200" cy="1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352" idx="3"/>
          </p:cNvCxnSpPr>
          <p:nvPr/>
        </p:nvCxnSpPr>
        <p:spPr>
          <a:xfrm flipV="1">
            <a:off x="7315200" y="2553085"/>
            <a:ext cx="457200" cy="298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474674" y="1251255"/>
            <a:ext cx="6069126" cy="537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/>
          <p:nvPr/>
        </p:nvCxnSpPr>
        <p:spPr>
          <a:xfrm>
            <a:off x="1066800" y="2009636"/>
            <a:ext cx="5754390" cy="186128"/>
          </a:xfrm>
          <a:prstGeom prst="bentConnector3">
            <a:avLst>
              <a:gd name="adj1" fmla="val 1000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339226" y="1833543"/>
                <a:ext cx="68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6" y="1833543"/>
                <a:ext cx="688513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4419601"/>
            <a:ext cx="74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</a:t>
            </a:r>
            <a:r>
              <a:rPr lang="en-US" sz="2000" smtClean="0"/>
              <a:t>:1</a:t>
            </a:r>
          </a:p>
          <a:p>
            <a:pPr algn="ctr"/>
            <a:r>
              <a:rPr lang="en-US" sz="2000" smtClean="0"/>
              <a:t>MUX</a:t>
            </a:r>
            <a:endParaRPr lang="en-US" sz="2000"/>
          </a:p>
        </p:txBody>
      </p:sp>
      <p:cxnSp>
        <p:nvCxnSpPr>
          <p:cNvPr id="13" name="Straight Connector 12"/>
          <p:cNvCxnSpPr>
            <a:stCxn id="57" idx="1"/>
          </p:cNvCxnSpPr>
          <p:nvPr/>
        </p:nvCxnSpPr>
        <p:spPr>
          <a:xfrm flipH="1" flipV="1">
            <a:off x="1066800" y="2553085"/>
            <a:ext cx="3810000" cy="1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57" idx="2"/>
          </p:cNvCxnSpPr>
          <p:nvPr/>
        </p:nvCxnSpPr>
        <p:spPr>
          <a:xfrm flipV="1">
            <a:off x="4331140" y="2971801"/>
            <a:ext cx="1040960" cy="18017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738384" y="2378810"/>
                <a:ext cx="843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84" y="2378810"/>
                <a:ext cx="843669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>
            <a:endCxn id="38" idx="1"/>
          </p:cNvCxnSpPr>
          <p:nvPr/>
        </p:nvCxnSpPr>
        <p:spPr>
          <a:xfrm>
            <a:off x="2760561" y="2553085"/>
            <a:ext cx="329003" cy="2657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6800" y="1728356"/>
            <a:ext cx="40787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800" y="1447801"/>
            <a:ext cx="40787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04800" y="1548246"/>
                <a:ext cx="75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48246"/>
                <a:ext cx="757364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98973" y="1251256"/>
                <a:ext cx="569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𝒄𝒍𝒌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3" y="1251256"/>
                <a:ext cx="569019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Proposed SC </a:t>
            </a:r>
            <a:r>
              <a:rPr lang="en-US" smtClean="0">
                <a:solidFill>
                  <a:schemeClr val="bg1"/>
                </a:solidFill>
              </a:rPr>
              <a:t>neuron module – low area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 rot="16200000">
            <a:off x="3196143" y="2275247"/>
            <a:ext cx="550856" cy="831953"/>
            <a:chOff x="1382174" y="2575873"/>
            <a:chExt cx="370426" cy="602965"/>
          </a:xfrm>
        </p:grpSpPr>
        <p:cxnSp>
          <p:nvCxnSpPr>
            <p:cNvPr id="179" name="Straight Connector 178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2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3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1295400" y="2209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09800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263890" y="2667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90" y="266700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189680" y="1911719"/>
                <a:ext cx="48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80" y="1911719"/>
                <a:ext cx="48672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/>
          <p:nvPr/>
        </p:nvCxnSpPr>
        <p:spPr>
          <a:xfrm>
            <a:off x="1828800" y="243840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 rot="16200000">
            <a:off x="3196143" y="3128120"/>
            <a:ext cx="550856" cy="831953"/>
            <a:chOff x="1382174" y="2575873"/>
            <a:chExt cx="370426" cy="602965"/>
          </a:xfrm>
        </p:grpSpPr>
        <p:cxnSp>
          <p:nvCxnSpPr>
            <p:cNvPr id="241" name="Straight Connector 240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5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7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49" name="Straight Connector 248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1295400" y="3124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81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1263890" y="35168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90" y="3516868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Group 268"/>
          <p:cNvGrpSpPr/>
          <p:nvPr/>
        </p:nvGrpSpPr>
        <p:grpSpPr>
          <a:xfrm rot="16200000">
            <a:off x="3196143" y="4443906"/>
            <a:ext cx="550856" cy="831953"/>
            <a:chOff x="1382174" y="2575873"/>
            <a:chExt cx="370426" cy="602965"/>
          </a:xfrm>
        </p:grpSpPr>
        <p:cxnSp>
          <p:nvCxnSpPr>
            <p:cNvPr id="270" name="Straight Connector 269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4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5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76" name="Straight Connector 275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/>
              <p:cNvSpPr txBox="1"/>
              <p:nvPr/>
            </p:nvSpPr>
            <p:spPr>
              <a:xfrm>
                <a:off x="1250710" y="4419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9" name="TextBox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0" y="4419600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7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1219200" y="48122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1226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9" name="Group 298"/>
          <p:cNvGrpSpPr/>
          <p:nvPr/>
        </p:nvGrpSpPr>
        <p:grpSpPr>
          <a:xfrm rot="16200000">
            <a:off x="3196143" y="5374427"/>
            <a:ext cx="550856" cy="831953"/>
            <a:chOff x="1382174" y="2575873"/>
            <a:chExt cx="370426" cy="602965"/>
          </a:xfrm>
        </p:grpSpPr>
        <p:cxnSp>
          <p:nvCxnSpPr>
            <p:cNvPr id="305" name="Straight Connector 304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8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9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310" name="Straight Connector 309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/>
              <p:cNvSpPr txBox="1"/>
              <p:nvPr/>
            </p:nvSpPr>
            <p:spPr>
              <a:xfrm>
                <a:off x="1250710" y="5334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0" y="5334000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1219200" y="57266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726668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Straight Connector 322"/>
          <p:cNvCxnSpPr/>
          <p:nvPr/>
        </p:nvCxnSpPr>
        <p:spPr>
          <a:xfrm rot="5400000">
            <a:off x="2325674" y="4154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3240074" y="4154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>
            <a:off x="1258875" y="4154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67146" y="6247348"/>
            <a:ext cx="1430436" cy="305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log</a:t>
            </a:r>
            <a:r>
              <a:rPr lang="en-US" sz="1600" baseline="-25000" smtClean="0">
                <a:solidFill>
                  <a:schemeClr val="tx1"/>
                </a:solidFill>
              </a:rPr>
              <a:t>2</a:t>
            </a:r>
            <a:r>
              <a:rPr lang="en-US" sz="1600" smtClean="0">
                <a:solidFill>
                  <a:schemeClr val="tx1"/>
                </a:solidFill>
              </a:rPr>
              <a:t>M-bit LFSR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27" name="Trapezoid 326"/>
          <p:cNvSpPr/>
          <p:nvPr/>
        </p:nvSpPr>
        <p:spPr>
          <a:xfrm rot="5400000">
            <a:off x="2368638" y="3923832"/>
            <a:ext cx="3721481" cy="686357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81600" y="1755265"/>
            <a:ext cx="990600" cy="72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14-bit counter</a:t>
            </a:r>
          </a:p>
        </p:txBody>
      </p:sp>
      <p:cxnSp>
        <p:nvCxnSpPr>
          <p:cNvPr id="329" name="Straight Arrow Connector 328"/>
          <p:cNvCxnSpPr/>
          <p:nvPr/>
        </p:nvCxnSpPr>
        <p:spPr>
          <a:xfrm>
            <a:off x="4191000" y="5952242"/>
            <a:ext cx="0" cy="2961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824164" y="2097181"/>
            <a:ext cx="3357436" cy="15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>
            <a:off x="1824164" y="1640673"/>
            <a:ext cx="3357436" cy="27104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/>
              <p:cNvSpPr txBox="1"/>
              <p:nvPr/>
            </p:nvSpPr>
            <p:spPr>
              <a:xfrm>
                <a:off x="1066800" y="1454519"/>
                <a:ext cx="681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54519"/>
                <a:ext cx="6811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Rectangle 351"/>
          <p:cNvSpPr/>
          <p:nvPr/>
        </p:nvSpPr>
        <p:spPr>
          <a:xfrm>
            <a:off x="6629400" y="1755265"/>
            <a:ext cx="990600" cy="72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ReLU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858000" y="2071988"/>
            <a:ext cx="29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149164" y="1843388"/>
            <a:ext cx="17692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7" idx="3"/>
            <a:endCxn id="352" idx="1"/>
          </p:cNvCxnSpPr>
          <p:nvPr/>
        </p:nvCxnSpPr>
        <p:spPr>
          <a:xfrm>
            <a:off x="6172200" y="2115575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352" idx="3"/>
          </p:cNvCxnSpPr>
          <p:nvPr/>
        </p:nvCxnSpPr>
        <p:spPr>
          <a:xfrm flipV="1">
            <a:off x="7620000" y="2112586"/>
            <a:ext cx="457200" cy="298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981200" y="1066800"/>
            <a:ext cx="5867400" cy="556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/>
          <p:nvPr/>
        </p:nvCxnSpPr>
        <p:spPr>
          <a:xfrm>
            <a:off x="1824164" y="1219200"/>
            <a:ext cx="4805236" cy="692519"/>
          </a:xfrm>
          <a:prstGeom prst="bentConnector3">
            <a:avLst>
              <a:gd name="adj1" fmla="val 94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1071436" y="1066800"/>
                <a:ext cx="681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6" y="1066800"/>
                <a:ext cx="681164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590800" y="2209800"/>
            <a:ext cx="401412" cy="361666"/>
            <a:chOff x="6557961" y="3495721"/>
            <a:chExt cx="972201" cy="1346988"/>
          </a:xfrm>
        </p:grpSpPr>
        <p:sp>
          <p:nvSpPr>
            <p:cNvPr id="3" name="Isosceles Triangle 2"/>
            <p:cNvSpPr/>
            <p:nvPr/>
          </p:nvSpPr>
          <p:spPr>
            <a:xfrm rot="5400000">
              <a:off x="6490450" y="3802997"/>
              <a:ext cx="1254861" cy="82456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590800" y="2641884"/>
            <a:ext cx="401412" cy="361666"/>
            <a:chOff x="6557961" y="3495721"/>
            <a:chExt cx="972201" cy="1346988"/>
          </a:xfrm>
        </p:grpSpPr>
        <p:sp>
          <p:nvSpPr>
            <p:cNvPr id="98" name="Isosceles Triangle 97"/>
            <p:cNvSpPr/>
            <p:nvPr/>
          </p:nvSpPr>
          <p:spPr>
            <a:xfrm rot="5400000">
              <a:off x="6490450" y="3802997"/>
              <a:ext cx="1254861" cy="82456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90800" y="3067050"/>
            <a:ext cx="401412" cy="380999"/>
            <a:chOff x="6557961" y="3495721"/>
            <a:chExt cx="972202" cy="1418990"/>
          </a:xfrm>
        </p:grpSpPr>
        <p:sp>
          <p:nvSpPr>
            <p:cNvPr id="101" name="Isosceles Triangle 100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590800" y="3479801"/>
            <a:ext cx="401412" cy="380999"/>
            <a:chOff x="6557961" y="3495721"/>
            <a:chExt cx="972202" cy="1418990"/>
          </a:xfrm>
        </p:grpSpPr>
        <p:sp>
          <p:nvSpPr>
            <p:cNvPr id="104" name="Isosceles Triangle 103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>
            <a:off x="1828800" y="289560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828800" y="332105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828800" y="375285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90800" y="4343400"/>
            <a:ext cx="401412" cy="380999"/>
            <a:chOff x="6557961" y="3495721"/>
            <a:chExt cx="972202" cy="1418990"/>
          </a:xfrm>
        </p:grpSpPr>
        <p:sp>
          <p:nvSpPr>
            <p:cNvPr id="111" name="Isosceles Triangle 110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590800" y="4791075"/>
            <a:ext cx="401412" cy="380999"/>
            <a:chOff x="6557961" y="3495721"/>
            <a:chExt cx="972202" cy="1418990"/>
          </a:xfrm>
        </p:grpSpPr>
        <p:sp>
          <p:nvSpPr>
            <p:cNvPr id="114" name="Isosceles Triangle 113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90800" y="5257800"/>
            <a:ext cx="401412" cy="380999"/>
            <a:chOff x="6557961" y="3495721"/>
            <a:chExt cx="972202" cy="1418990"/>
          </a:xfrm>
        </p:grpSpPr>
        <p:sp>
          <p:nvSpPr>
            <p:cNvPr id="118" name="Isosceles Triangle 117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590800" y="5715001"/>
            <a:ext cx="401412" cy="380999"/>
            <a:chOff x="6557961" y="3495721"/>
            <a:chExt cx="972202" cy="1418990"/>
          </a:xfrm>
        </p:grpSpPr>
        <p:sp>
          <p:nvSpPr>
            <p:cNvPr id="122" name="Isosceles Triangle 121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1828800" y="4600575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28800" y="5057775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828800" y="554355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828800" y="5991225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085109" y="6247348"/>
            <a:ext cx="1039091" cy="305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8</a:t>
            </a:r>
            <a:r>
              <a:rPr lang="en-US" sz="1600" smtClean="0">
                <a:solidFill>
                  <a:schemeClr val="tx1"/>
                </a:solidFill>
              </a:rPr>
              <a:t>-bit LFSR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72146" y="2292467"/>
            <a:ext cx="41212" cy="3955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00953" y="22860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293620" y="27432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293620" y="32004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286000" y="36195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286000" y="44958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286000" y="49530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286000" y="54102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286000" y="58674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283464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71800" y="368808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971800" y="499872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986917" y="593598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0"/>
          </p:cNvCxnSpPr>
          <p:nvPr/>
        </p:nvCxnSpPr>
        <p:spPr>
          <a:xfrm>
            <a:off x="2992212" y="2403001"/>
            <a:ext cx="63382" cy="15385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01" idx="0"/>
          </p:cNvCxnSpPr>
          <p:nvPr/>
        </p:nvCxnSpPr>
        <p:spPr>
          <a:xfrm>
            <a:off x="2992212" y="3279584"/>
            <a:ext cx="72124" cy="14364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1" idx="0"/>
          </p:cNvCxnSpPr>
          <p:nvPr/>
        </p:nvCxnSpPr>
        <p:spPr>
          <a:xfrm>
            <a:off x="2992212" y="4555934"/>
            <a:ext cx="60958" cy="15678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18" idx="0"/>
          </p:cNvCxnSpPr>
          <p:nvPr/>
        </p:nvCxnSpPr>
        <p:spPr>
          <a:xfrm>
            <a:off x="2992212" y="5470334"/>
            <a:ext cx="70350" cy="16846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4572557" y="2264230"/>
            <a:ext cx="609043" cy="1955851"/>
          </a:xfrm>
          <a:prstGeom prst="bentConnector5">
            <a:avLst>
              <a:gd name="adj1" fmla="val 37534"/>
              <a:gd name="adj2" fmla="val 49602"/>
              <a:gd name="adj3" fmla="val 3744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98460" y="3849469"/>
            <a:ext cx="67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</a:t>
            </a:r>
            <a:r>
              <a:rPr lang="en-US" smtClean="0"/>
              <a:t>:1</a:t>
            </a:r>
          </a:p>
          <a:p>
            <a:pPr algn="ctr"/>
            <a:r>
              <a:rPr lang="en-US" smtClean="0"/>
              <a:t>MUX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Controller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4880" y="2130808"/>
            <a:ext cx="1066800" cy="838200"/>
            <a:chOff x="990600" y="1905000"/>
            <a:chExt cx="1066800" cy="838200"/>
          </a:xfrm>
        </p:grpSpPr>
        <p:sp>
          <p:nvSpPr>
            <p:cNvPr id="9" name="TextBox 8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sc_count</a:t>
              </a:r>
              <a:endParaRPr lang="en-US" sz="1600" b="1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2130808"/>
            <a:ext cx="1066800" cy="838200"/>
            <a:chOff x="990600" y="1905000"/>
            <a:chExt cx="1066800" cy="838200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idle</a:t>
              </a:r>
              <a:endParaRPr lang="en-US" sz="1600" b="1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74646" y="2130808"/>
            <a:ext cx="1066800" cy="838200"/>
            <a:chOff x="990600" y="1905000"/>
            <a:chExt cx="1066800" cy="838200"/>
          </a:xfrm>
        </p:grpSpPr>
        <p:sp>
          <p:nvSpPr>
            <p:cNvPr id="15" name="Oval 14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init</a:t>
              </a:r>
              <a:endParaRPr lang="en-US" sz="1600" b="1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90600" y="3293389"/>
            <a:ext cx="1066800" cy="838200"/>
            <a:chOff x="990600" y="1905000"/>
            <a:chExt cx="1066800" cy="838200"/>
          </a:xfrm>
        </p:grpSpPr>
        <p:sp>
          <p:nvSpPr>
            <p:cNvPr id="19" name="TextBox 18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reinit</a:t>
              </a:r>
              <a:endParaRPr lang="en-US" sz="1600" b="1"/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13863" y="2130808"/>
            <a:ext cx="1066800" cy="838200"/>
            <a:chOff x="990600" y="1905000"/>
            <a:chExt cx="1066800" cy="838200"/>
          </a:xfrm>
        </p:grpSpPr>
        <p:sp>
          <p:nvSpPr>
            <p:cNvPr id="22" name="TextBox 21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read</a:t>
              </a:r>
              <a:endParaRPr lang="en-US" sz="1600" b="1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73230" y="2130808"/>
            <a:ext cx="1066800" cy="838200"/>
            <a:chOff x="990600" y="1905000"/>
            <a:chExt cx="1066800" cy="838200"/>
          </a:xfrm>
        </p:grpSpPr>
        <p:sp>
          <p:nvSpPr>
            <p:cNvPr id="24" name="Oval 23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activate</a:t>
              </a:r>
              <a:endParaRPr lang="en-US" sz="1600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47874" y="2130808"/>
            <a:ext cx="1066800" cy="838200"/>
            <a:chOff x="990600" y="1905000"/>
            <a:chExt cx="1066800" cy="838200"/>
          </a:xfrm>
        </p:grpSpPr>
        <p:sp>
          <p:nvSpPr>
            <p:cNvPr id="28" name="TextBox 27"/>
            <p:cNvSpPr txBox="1"/>
            <p:nvPr/>
          </p:nvSpPr>
          <p:spPr>
            <a:xfrm>
              <a:off x="990600" y="2006025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tore &amp; clear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urved Connector 34"/>
          <p:cNvCxnSpPr>
            <a:stCxn id="12" idx="0"/>
            <a:endCxn id="15" idx="1"/>
          </p:cNvCxnSpPr>
          <p:nvPr/>
        </p:nvCxnSpPr>
        <p:spPr>
          <a:xfrm rot="16200000" flipH="1">
            <a:off x="947702" y="1716506"/>
            <a:ext cx="122752" cy="951357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1" idx="1"/>
          </p:cNvCxnSpPr>
          <p:nvPr/>
        </p:nvCxnSpPr>
        <p:spPr>
          <a:xfrm rot="16200000" flipH="1">
            <a:off x="2204634" y="1734220"/>
            <a:ext cx="122752" cy="915928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0"/>
            <a:endCxn id="5" idx="1"/>
          </p:cNvCxnSpPr>
          <p:nvPr/>
        </p:nvCxnSpPr>
        <p:spPr>
          <a:xfrm rot="16200000" flipH="1">
            <a:off x="3474751" y="1703320"/>
            <a:ext cx="122752" cy="977728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647874" y="3315786"/>
            <a:ext cx="1066800" cy="838200"/>
            <a:chOff x="990600" y="1905000"/>
            <a:chExt cx="1066800" cy="838200"/>
          </a:xfrm>
        </p:grpSpPr>
        <p:sp>
          <p:nvSpPr>
            <p:cNvPr id="75" name="TextBox 74"/>
            <p:cNvSpPr txBox="1"/>
            <p:nvPr/>
          </p:nvSpPr>
          <p:spPr>
            <a:xfrm>
              <a:off x="990600" y="205741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n</a:t>
              </a:r>
              <a:r>
                <a:rPr lang="en-US" sz="1600" b="1" smtClean="0"/>
                <a:t>ext</a:t>
              </a:r>
            </a:p>
            <a:p>
              <a:pPr algn="ctr"/>
              <a:r>
                <a:rPr lang="en-US" sz="1600" b="1"/>
                <a:t>n</a:t>
              </a:r>
              <a:r>
                <a:rPr lang="en-US" sz="1600" b="1" smtClean="0"/>
                <a:t>euron</a:t>
              </a:r>
              <a:endParaRPr lang="en-US" sz="1600" b="1"/>
            </a:p>
          </p:txBody>
        </p:sp>
        <p:sp>
          <p:nvSpPr>
            <p:cNvPr id="74" name="Oval 73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47874" y="4524375"/>
            <a:ext cx="1066800" cy="838200"/>
            <a:chOff x="990600" y="1905000"/>
            <a:chExt cx="1066800" cy="838200"/>
          </a:xfrm>
        </p:grpSpPr>
        <p:sp>
          <p:nvSpPr>
            <p:cNvPr id="79" name="TextBox 78"/>
            <p:cNvSpPr txBox="1"/>
            <p:nvPr/>
          </p:nvSpPr>
          <p:spPr>
            <a:xfrm>
              <a:off x="990600" y="205741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n</a:t>
              </a:r>
              <a:r>
                <a:rPr lang="en-US" sz="1600" b="1" smtClean="0"/>
                <a:t>ext</a:t>
              </a:r>
            </a:p>
            <a:p>
              <a:pPr algn="ctr"/>
              <a:r>
                <a:rPr lang="en-US" sz="1600" b="1" smtClean="0"/>
                <a:t>layer</a:t>
              </a:r>
              <a:endParaRPr lang="en-US" sz="1600" b="1"/>
            </a:p>
          </p:txBody>
        </p:sp>
        <p:sp>
          <p:nvSpPr>
            <p:cNvPr id="78" name="Oval 77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Curved Connector 90"/>
          <p:cNvCxnSpPr>
            <a:stCxn id="24" idx="0"/>
            <a:endCxn id="27" idx="1"/>
          </p:cNvCxnSpPr>
          <p:nvPr/>
        </p:nvCxnSpPr>
        <p:spPr>
          <a:xfrm rot="16200000" flipH="1">
            <a:off x="7320931" y="1716507"/>
            <a:ext cx="122752" cy="951355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4"/>
            <a:endCxn id="74" idx="0"/>
          </p:cNvCxnSpPr>
          <p:nvPr/>
        </p:nvCxnSpPr>
        <p:spPr>
          <a:xfrm>
            <a:off x="8181274" y="2969008"/>
            <a:ext cx="0" cy="34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4" idx="2"/>
            <a:endCxn id="21" idx="4"/>
          </p:cNvCxnSpPr>
          <p:nvPr/>
        </p:nvCxnSpPr>
        <p:spPr>
          <a:xfrm rot="10800000">
            <a:off x="3047264" y="2969008"/>
            <a:ext cx="4676811" cy="76587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78" idx="2"/>
            <a:endCxn id="21" idx="3"/>
          </p:cNvCxnSpPr>
          <p:nvPr/>
        </p:nvCxnSpPr>
        <p:spPr>
          <a:xfrm rot="10800000">
            <a:off x="2723974" y="2846257"/>
            <a:ext cx="5000100" cy="209721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4" idx="4"/>
            <a:endCxn id="78" idx="0"/>
          </p:cNvCxnSpPr>
          <p:nvPr/>
        </p:nvCxnSpPr>
        <p:spPr>
          <a:xfrm>
            <a:off x="8181274" y="4153986"/>
            <a:ext cx="0" cy="37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18" idx="2"/>
            <a:endCxn id="12" idx="4"/>
          </p:cNvCxnSpPr>
          <p:nvPr/>
        </p:nvCxnSpPr>
        <p:spPr>
          <a:xfrm rot="10800000">
            <a:off x="533400" y="2969009"/>
            <a:ext cx="533400" cy="7434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8" idx="0"/>
            <a:endCxn id="12" idx="6"/>
          </p:cNvCxnSpPr>
          <p:nvPr/>
        </p:nvCxnSpPr>
        <p:spPr>
          <a:xfrm rot="16200000" flipV="1">
            <a:off x="885560" y="2654949"/>
            <a:ext cx="743481" cy="533400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66773" y="1628775"/>
                <a:ext cx="4524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𝒔𝒕𝒂𝒓𝒕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3" y="1628775"/>
                <a:ext cx="45242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60303" y="2839224"/>
                <a:ext cx="411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03" y="2839224"/>
                <a:ext cx="4112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925"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6781800" y="3429000"/>
                <a:ext cx="993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𝒎𝒂𝒙𝑵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29000"/>
                <a:ext cx="993967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887625" y="4668024"/>
                <a:ext cx="884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𝒎𝒂𝒙𝑳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25" y="4668024"/>
                <a:ext cx="884775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urved Connector 181"/>
          <p:cNvCxnSpPr>
            <a:stCxn id="78" idx="4"/>
            <a:endCxn id="12" idx="3"/>
          </p:cNvCxnSpPr>
          <p:nvPr/>
        </p:nvCxnSpPr>
        <p:spPr>
          <a:xfrm rot="5400000" flipH="1">
            <a:off x="2937533" y="118835"/>
            <a:ext cx="2516319" cy="7971163"/>
          </a:xfrm>
          <a:prstGeom prst="curvedConnector3">
            <a:avLst>
              <a:gd name="adj1" fmla="val -94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934200" y="5220493"/>
                <a:ext cx="910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𝒎𝒂𝒙𝑳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20493"/>
                <a:ext cx="910206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urved Connector 84"/>
          <p:cNvCxnSpPr>
            <a:stCxn id="102" idx="0"/>
            <a:endCxn id="24" idx="1"/>
          </p:cNvCxnSpPr>
          <p:nvPr/>
        </p:nvCxnSpPr>
        <p:spPr>
          <a:xfrm rot="16200000" flipH="1">
            <a:off x="6087794" y="1758014"/>
            <a:ext cx="122752" cy="868341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102" idx="4"/>
            <a:endCxn id="21" idx="5"/>
          </p:cNvCxnSpPr>
          <p:nvPr/>
        </p:nvCxnSpPr>
        <p:spPr>
          <a:xfrm rot="5400000" flipH="1">
            <a:off x="4481400" y="1735408"/>
            <a:ext cx="122752" cy="2344448"/>
          </a:xfrm>
          <a:prstGeom prst="curvedConnector3">
            <a:avLst>
              <a:gd name="adj1" fmla="val -2793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5" idx="6"/>
            <a:endCxn id="5" idx="4"/>
          </p:cNvCxnSpPr>
          <p:nvPr/>
        </p:nvCxnSpPr>
        <p:spPr>
          <a:xfrm flipH="1">
            <a:off x="4348280" y="2549908"/>
            <a:ext cx="457200" cy="419100"/>
          </a:xfrm>
          <a:prstGeom prst="curvedConnector4">
            <a:avLst>
              <a:gd name="adj1" fmla="val -75000"/>
              <a:gd name="adj2" fmla="val 1545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257800" y="3200400"/>
                <a:ext cx="788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00400"/>
                <a:ext cx="78840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715000" y="1551801"/>
                <a:ext cx="788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1200" b="1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551801"/>
                <a:ext cx="78840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239000" y="4162425"/>
                <a:ext cx="993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𝒎𝒂𝒙𝑵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162425"/>
                <a:ext cx="993967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489335" y="1555048"/>
                <a:ext cx="63229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35" y="1555048"/>
                <a:ext cx="632290" cy="280333"/>
              </a:xfrm>
              <a:prstGeom prst="rect">
                <a:avLst/>
              </a:prstGeom>
              <a:blipFill rotWithShape="0"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5181600" y="2130808"/>
            <a:ext cx="1066800" cy="838200"/>
            <a:chOff x="990600" y="1905000"/>
            <a:chExt cx="1066800" cy="838200"/>
          </a:xfrm>
        </p:grpSpPr>
        <p:sp>
          <p:nvSpPr>
            <p:cNvPr id="101" name="TextBox 100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</a:t>
              </a:r>
              <a:r>
                <a:rPr lang="en-US" sz="1600" b="1" smtClean="0"/>
                <a:t>alculate</a:t>
              </a:r>
              <a:endParaRPr lang="en-US" sz="1600" b="1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Curved Connector 102"/>
          <p:cNvCxnSpPr>
            <a:stCxn id="5" idx="0"/>
            <a:endCxn id="102" idx="1"/>
          </p:cNvCxnSpPr>
          <p:nvPr/>
        </p:nvCxnSpPr>
        <p:spPr>
          <a:xfrm rot="16200000" flipH="1">
            <a:off x="4808619" y="1670469"/>
            <a:ext cx="122752" cy="1043431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49310" y="2819400"/>
                <a:ext cx="63229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10" y="2819400"/>
                <a:ext cx="632290" cy="280333"/>
              </a:xfrm>
              <a:prstGeom prst="rect">
                <a:avLst/>
              </a:prstGeom>
              <a:blipFill rotWithShape="0"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7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16402</TotalTime>
  <Words>355</Words>
  <Application>Microsoft Office PowerPoint</Application>
  <PresentationFormat>On-screen Show (4:3)</PresentationFormat>
  <Paragraphs>220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UVN Giay Trang</vt:lpstr>
      <vt:lpstr>2014-SISLAB template</vt:lpstr>
      <vt:lpstr>Weekly report 16th April 2018</vt:lpstr>
      <vt:lpstr>Completed work</vt:lpstr>
      <vt:lpstr>General ANN</vt:lpstr>
      <vt:lpstr>MNIST model</vt:lpstr>
      <vt:lpstr>General Architecture</vt:lpstr>
      <vt:lpstr>Reference model</vt:lpstr>
      <vt:lpstr>Proposed SC neuron module</vt:lpstr>
      <vt:lpstr>Proposed SC neuron module – low area cost</vt:lpstr>
      <vt:lpstr>Controller</vt:lpstr>
      <vt:lpstr>Design Methodology</vt:lpstr>
      <vt:lpstr>Verification Methodology</vt:lpstr>
      <vt:lpstr>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131</cp:revision>
  <dcterms:created xsi:type="dcterms:W3CDTF">2014-04-07T08:20:53Z</dcterms:created>
  <dcterms:modified xsi:type="dcterms:W3CDTF">2018-04-23T00:43:42Z</dcterms:modified>
</cp:coreProperties>
</file>