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48" autoAdjust="0"/>
  </p:normalViewPr>
  <p:slideViewPr>
    <p:cSldViewPr>
      <p:cViewPr varScale="1">
        <p:scale>
          <a:sx n="92" d="100"/>
          <a:sy n="92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09865-E53F-4A2F-A96A-0E1C42E0C729}" type="datetimeFigureOut">
              <a:rPr lang="en-US" smtClean="0"/>
              <a:t>4/23/2018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A11E7-70B7-4336-B443-D22E13CC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8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7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A11E7-70B7-4336-B443-D22E13CC38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17CF-1A85-4508-97E8-23DAF776ADFC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0312-ABE7-4A26-A182-3F9569AA3BB9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A615-E9D4-4685-85CD-4427BAD56893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118E-DB6D-45BE-BEDD-04B135E8A615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DC453-32A0-4CB4-8246-CE6BA2313C8C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1B2-792C-4FDD-87E3-843910A5B666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C6F91-C26D-4060-988E-FED695C015FE}" type="datetime1">
              <a:rPr lang="en-US" smtClean="0"/>
              <a:t>4/23/2018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52E7-79C8-4A07-9587-16C350EE6EA4}" type="datetime1">
              <a:rPr lang="en-US" smtClean="0"/>
              <a:t>4/23/2018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4898E-20B3-4F8A-AAB1-8D18DE0AECE6}" type="datetime1">
              <a:rPr lang="en-US" smtClean="0"/>
              <a:t>4/23/2018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CAF5E-36C1-4E9D-9BC8-58AAB105BA02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DDEB-1DBF-4406-B43E-3A9E493CCB45}" type="datetime1">
              <a:rPr lang="en-US" smtClean="0"/>
              <a:t>4/23/2018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5467-71E0-411E-A5EC-68C3DFC89FF8}" type="datetime1">
              <a:rPr lang="en-US" smtClean="0"/>
              <a:t>4/23/2018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smtClean="0">
                <a:solidFill>
                  <a:srgbClr val="FF0000"/>
                </a:solidFill>
              </a:rPr>
              <a:t>Weekly report</a:t>
            </a:r>
            <a:br>
              <a:rPr lang="en-US" sz="4800" smtClean="0">
                <a:solidFill>
                  <a:srgbClr val="FF0000"/>
                </a:solidFill>
              </a:rPr>
            </a:br>
            <a:r>
              <a:rPr lang="en-US" sz="2800" smtClean="0">
                <a:solidFill>
                  <a:srgbClr val="FF0000"/>
                </a:solidFill>
              </a:rPr>
              <a:t>23</a:t>
            </a:r>
            <a:r>
              <a:rPr lang="en-US" sz="2800" baseline="30000" smtClean="0">
                <a:solidFill>
                  <a:srgbClr val="FF0000"/>
                </a:solidFill>
              </a:rPr>
              <a:t>th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>
                <a:solidFill>
                  <a:srgbClr val="FF0000"/>
                </a:solidFill>
              </a:rPr>
              <a:t>April 2018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91000"/>
            <a:ext cx="7772400" cy="1447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tx1"/>
                </a:solidFill>
              </a:rPr>
              <a:t>Huy</a:t>
            </a:r>
            <a:r>
              <a:rPr lang="en-US">
                <a:solidFill>
                  <a:schemeClr val="tx1"/>
                </a:solidFill>
              </a:rPr>
              <a:t>-Hung </a:t>
            </a:r>
            <a:r>
              <a:rPr lang="en-US" smtClean="0">
                <a:solidFill>
                  <a:schemeClr val="tx1"/>
                </a:solidFill>
              </a:rPr>
              <a:t>Ho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Key Laboratory for Smart Integrated Systems (SISLAB),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VNU </a:t>
            </a:r>
            <a:r>
              <a:rPr lang="en-US" dirty="0">
                <a:solidFill>
                  <a:schemeClr val="tx1"/>
                </a:solidFill>
              </a:rPr>
              <a:t>University of Engineering and Technology (VNU-UET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Completed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Trễ deadline</a:t>
            </a:r>
            <a:endParaRPr lang="en-US" smtClean="0"/>
          </a:p>
          <a:p>
            <a:r>
              <a:rPr lang="en-US" smtClean="0"/>
              <a:t>Thesis</a:t>
            </a:r>
            <a:endParaRPr lang="en-US" smtClean="0"/>
          </a:p>
          <a:p>
            <a:pPr lvl="1"/>
            <a:r>
              <a:rPr lang="en-US" smtClean="0"/>
              <a:t>Hoàn thành giưới thiệu, lý thuyết, công trình liên quan, thiết kế đề xuất.</a:t>
            </a:r>
          </a:p>
          <a:p>
            <a:pPr lvl="1"/>
            <a:r>
              <a:rPr lang="en-US" smtClean="0"/>
              <a:t>Thiếu kết quả mô phỏng và kết luận</a:t>
            </a:r>
          </a:p>
          <a:p>
            <a:pPr lvl="1"/>
            <a:r>
              <a:rPr lang="en-US" smtClean="0"/>
              <a:t>Cần bổ sung</a:t>
            </a:r>
          </a:p>
          <a:p>
            <a:pPr lvl="2"/>
            <a:r>
              <a:rPr lang="en-US" smtClean="0"/>
              <a:t>Kết quả nhận dạng của binary và SC (hiện tại chỉ có binary)</a:t>
            </a:r>
            <a:endParaRPr lang="en-US" smtClean="0"/>
          </a:p>
          <a:p>
            <a:pPr lvl="2"/>
            <a:r>
              <a:rPr lang="en-US" smtClean="0"/>
              <a:t>Kết quả mô phỏng:</a:t>
            </a:r>
          </a:p>
          <a:p>
            <a:pPr lvl="3"/>
            <a:r>
              <a:rPr lang="en-US" b="1" smtClean="0"/>
              <a:t>So sánh accuracy của nơ-ron so với binary</a:t>
            </a:r>
          </a:p>
          <a:p>
            <a:pPr lvl="3"/>
            <a:r>
              <a:rPr lang="en-US" smtClean="0"/>
              <a:t>So sánh timing, power, area cost của nơ-ron so với binary</a:t>
            </a:r>
          </a:p>
          <a:p>
            <a:pPr lvl="2"/>
            <a:r>
              <a:rPr lang="en-US" smtClean="0"/>
              <a:t>Kết quả thực thi FPGA</a:t>
            </a:r>
            <a:endParaRPr lang="en-US" smtClean="0"/>
          </a:p>
          <a:p>
            <a:pPr lvl="2"/>
            <a:r>
              <a:rPr lang="en-US" smtClean="0"/>
              <a:t>Kết luận, lời cảm ơn, danh sách bảng…</a:t>
            </a:r>
          </a:p>
          <a:p>
            <a:pPr lvl="1"/>
            <a:r>
              <a:rPr lang="en-US" smtClean="0"/>
              <a:t>Chỉnh sửa khóa luận theo hướng 1 mô hình binary</a:t>
            </a:r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Completed 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mtClean="0"/>
              <a:t>Implementation</a:t>
            </a:r>
          </a:p>
          <a:p>
            <a:pPr lvl="1"/>
            <a:r>
              <a:rPr lang="en-US" smtClean="0"/>
              <a:t>Nơ-ron Sc không có độ chính xác</a:t>
            </a:r>
          </a:p>
          <a:p>
            <a:pPr lvl="2"/>
            <a:r>
              <a:rPr lang="en-US" smtClean="0"/>
              <a:t>Đã debug -&gt; chưa fix được</a:t>
            </a:r>
          </a:p>
          <a:p>
            <a:pPr lvl="2"/>
            <a:endParaRPr lang="en-US"/>
          </a:p>
          <a:p>
            <a:pPr lvl="1"/>
            <a:r>
              <a:rPr lang="en-US" smtClean="0"/>
              <a:t>Đã Synthesis nơ-ron binary (mất 2 ngày để fix)</a:t>
            </a:r>
          </a:p>
        </p:txBody>
      </p:sp>
    </p:spTree>
    <p:extLst>
      <p:ext uri="{BB962C8B-B14F-4D97-AF65-F5344CB8AC3E}">
        <p14:creationId xmlns:p14="http://schemas.microsoft.com/office/powerpoint/2010/main" val="211264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1"/>
                </a:solidFill>
              </a:rPr>
              <a:t>Next </a:t>
            </a:r>
            <a:r>
              <a:rPr lang="en-US" smtClean="0">
                <a:solidFill>
                  <a:schemeClr val="bg1"/>
                </a:solidFill>
              </a:rPr>
              <a:t>days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Thesis</a:t>
            </a:r>
          </a:p>
          <a:p>
            <a:pPr lvl="1"/>
            <a:r>
              <a:rPr lang="en-US" smtClean="0"/>
              <a:t>Hoàn thành các phần còn thiếu của thesis</a:t>
            </a:r>
            <a:endParaRPr lang="en-US" smtClean="0"/>
          </a:p>
          <a:p>
            <a:pPr lvl="1"/>
            <a:r>
              <a:rPr lang="en-US" smtClean="0"/>
              <a:t>Chỉnh sửa ngữ pháp, lỗi chính tả</a:t>
            </a:r>
          </a:p>
          <a:p>
            <a:pPr lvl="1"/>
            <a:endParaRPr lang="en-US"/>
          </a:p>
          <a:p>
            <a:r>
              <a:rPr lang="en-US" smtClean="0"/>
              <a:t>Implementation</a:t>
            </a:r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smtClean="0">
                <a:solidFill>
                  <a:srgbClr val="FF0000"/>
                </a:solidFill>
                <a:latin typeface="UVN Giay Trang" panose="020D0406040103070904" pitchFamily="34" charset="0"/>
              </a:rPr>
              <a:t>THANKS FOR YOUR ATTENTION</a:t>
            </a:r>
            <a:endParaRPr lang="en-US" sz="4000" b="1">
              <a:solidFill>
                <a:srgbClr val="FF0000"/>
              </a:solidFill>
              <a:latin typeface="UVN Giay Trang" panose="020D04060401030709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Weekly report - 3_19_2018" id="{3A67967F-762C-4155-80FA-7168406F662E}" vid="{BDD76981-831E-4B73-BADC-70B0CB2337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16419</TotalTime>
  <Words>181</Words>
  <Application>Microsoft Office PowerPoint</Application>
  <PresentationFormat>On-screen Show (4:3)</PresentationFormat>
  <Paragraphs>37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UVN Giay Trang</vt:lpstr>
      <vt:lpstr>2014-SISLAB template</vt:lpstr>
      <vt:lpstr>Weekly report 23th April 2018</vt:lpstr>
      <vt:lpstr>Completed work</vt:lpstr>
      <vt:lpstr>Completed work</vt:lpstr>
      <vt:lpstr>Next days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Huy-Hung Ho</dc:creator>
  <cp:lastModifiedBy>Hồ Huy Hùng</cp:lastModifiedBy>
  <cp:revision>136</cp:revision>
  <dcterms:created xsi:type="dcterms:W3CDTF">2014-04-07T08:20:53Z</dcterms:created>
  <dcterms:modified xsi:type="dcterms:W3CDTF">2018-04-23T01:00:42Z</dcterms:modified>
</cp:coreProperties>
</file>