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2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48" autoAdjust="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9865-E53F-4A2F-A96A-0E1C42E0C72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11E7-70B7-4336-B443-D22E13CC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17CF-1A85-4508-97E8-23DAF776ADFC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0312-ABE7-4A26-A182-3F9569AA3BB9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A615-E9D4-4685-85CD-4427BAD56893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118E-DB6D-45BE-BEDD-04B135E8A615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C453-32A0-4CB4-8246-CE6BA2313C8C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1B2-792C-4FDD-87E3-843910A5B666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F91-C26D-4060-988E-FED695C015FE}" type="datetime1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52E7-79C8-4A07-9587-16C350EE6EA4}" type="datetime1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898E-20B3-4F8A-AAB1-8D18DE0AECE6}" type="datetime1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AF5E-36C1-4E9D-9BC8-58AAB105BA02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DDEB-1DBF-4406-B43E-3A9E493CCB45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5467-71E0-411E-A5EC-68C3DFC89FF8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solidFill>
                  <a:srgbClr val="FF0000"/>
                </a:solidFill>
              </a:rPr>
              <a:t>Weekly report</a:t>
            </a:r>
            <a:br>
              <a:rPr lang="en-US" sz="4800" smtClean="0">
                <a:solidFill>
                  <a:srgbClr val="FF0000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9</a:t>
            </a:r>
            <a:r>
              <a:rPr lang="en-US" sz="2800" baseline="30000" smtClean="0">
                <a:solidFill>
                  <a:srgbClr val="FF0000"/>
                </a:solidFill>
              </a:rPr>
              <a:t>th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>
                <a:solidFill>
                  <a:srgbClr val="FF0000"/>
                </a:solidFill>
              </a:rPr>
              <a:t>April 2018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Completed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mtClean="0"/>
              <a:t>Thesis</a:t>
            </a:r>
          </a:p>
          <a:p>
            <a:pPr lvl="1"/>
            <a:r>
              <a:rPr lang="en-US" smtClean="0"/>
              <a:t>Written theory ANN, SC</a:t>
            </a:r>
          </a:p>
          <a:p>
            <a:r>
              <a:rPr lang="en-US" smtClean="0"/>
              <a:t>Implementation</a:t>
            </a:r>
          </a:p>
          <a:p>
            <a:pPr lvl="1"/>
            <a:r>
              <a:rPr lang="en-US" smtClean="0"/>
              <a:t>Test open-source digit recognition from camera to FPGA to LCD</a:t>
            </a:r>
          </a:p>
          <a:p>
            <a:pPr lvl="1"/>
            <a:r>
              <a:rPr lang="en-US" smtClean="0"/>
              <a:t>Design SC Neuron</a:t>
            </a:r>
          </a:p>
          <a:p>
            <a:pPr lvl="2"/>
            <a:r>
              <a:rPr lang="en-US" smtClean="0"/>
              <a:t>16 input</a:t>
            </a:r>
            <a:r>
              <a:rPr lang="en-US"/>
              <a:t> </a:t>
            </a:r>
            <a:r>
              <a:rPr lang="en-US" smtClean="0"/>
              <a:t>parallel</a:t>
            </a:r>
          </a:p>
          <a:p>
            <a:pPr lvl="2"/>
            <a:r>
              <a:rPr lang="en-US" smtClean="0"/>
              <a:t>Complex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Proposed neuron module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6235" y="2466136"/>
            <a:ext cx="5020185" cy="39183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821872" y="3197975"/>
            <a:ext cx="1177636" cy="24245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Multiplier &amp;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Binary Tree Adder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68268" y="4306338"/>
            <a:ext cx="76093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8325" y="3966903"/>
            <a:ext cx="658091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3518" y="4167794"/>
            <a:ext cx="5858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2400" y="4740322"/>
            <a:ext cx="900545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16 Weight</a:t>
            </a:r>
            <a:endParaRPr lang="en-US" sz="1600" b="1"/>
          </a:p>
        </p:txBody>
      </p:sp>
      <p:sp>
        <p:nvSpPr>
          <p:cNvPr id="14" name="TextBox 13"/>
          <p:cNvSpPr txBox="1"/>
          <p:nvPr/>
        </p:nvSpPr>
        <p:spPr>
          <a:xfrm>
            <a:off x="-117764" y="3592830"/>
            <a:ext cx="90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16</a:t>
            </a:r>
          </a:p>
          <a:p>
            <a:pPr algn="ctr"/>
            <a:r>
              <a:rPr lang="en-US" sz="1600" b="1" smtClean="0"/>
              <a:t>Input</a:t>
            </a:r>
            <a:endParaRPr lang="en-US" sz="1600" b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29144" y="3671892"/>
            <a:ext cx="0" cy="34350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18754" y="4860520"/>
            <a:ext cx="0" cy="34350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3508" y="3599757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3508" y="4084666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5446" y="4791248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3508" y="5276157"/>
            <a:ext cx="1106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12834" y="4549676"/>
            <a:ext cx="568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Sum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62600" y="3669030"/>
            <a:ext cx="658091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40389" y="4050030"/>
            <a:ext cx="6061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06827" y="5692914"/>
            <a:ext cx="199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Weighted input Calculation</a:t>
            </a:r>
            <a:endParaRPr lang="en-US" sz="2000" b="1"/>
          </a:p>
        </p:txBody>
      </p:sp>
      <p:sp>
        <p:nvSpPr>
          <p:cNvPr id="25" name="Rectangle 24"/>
          <p:cNvSpPr/>
          <p:nvPr/>
        </p:nvSpPr>
        <p:spPr>
          <a:xfrm>
            <a:off x="6843799" y="2466136"/>
            <a:ext cx="1267691" cy="3934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L</a:t>
            </a:r>
            <a:r>
              <a:rPr lang="en-US" sz="2000" b="1" smtClean="0">
                <a:solidFill>
                  <a:schemeClr val="tx1"/>
                </a:solidFill>
              </a:rPr>
              <a:t>UT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s</a:t>
            </a:r>
            <a:r>
              <a:rPr lang="en-US" sz="2000" b="1" smtClean="0">
                <a:solidFill>
                  <a:schemeClr val="tx1"/>
                </a:solidFill>
              </a:rPr>
              <a:t>igmoid Function</a:t>
            </a:r>
          </a:p>
          <a:p>
            <a:pPr algn="ctr"/>
            <a:endParaRPr lang="en-US" sz="2000" b="1">
              <a:solidFill>
                <a:schemeClr val="tx1"/>
              </a:solidFill>
            </a:endParaRPr>
          </a:p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670476" y="2907030"/>
            <a:ext cx="4881640" cy="991205"/>
          </a:xfrm>
          <a:prstGeom prst="bentConnector3">
            <a:avLst>
              <a:gd name="adj1" fmla="val 947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2690098"/>
            <a:ext cx="6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</a:t>
            </a:r>
            <a:r>
              <a:rPr lang="en-US" b="1" smtClean="0"/>
              <a:t>ias</a:t>
            </a:r>
            <a:endParaRPr lang="en-US" b="1"/>
          </a:p>
        </p:txBody>
      </p:sp>
      <p:grpSp>
        <p:nvGrpSpPr>
          <p:cNvPr id="34" name="Group 33"/>
          <p:cNvGrpSpPr/>
          <p:nvPr/>
        </p:nvGrpSpPr>
        <p:grpSpPr>
          <a:xfrm>
            <a:off x="4692094" y="3821430"/>
            <a:ext cx="408623" cy="704597"/>
            <a:chOff x="6172243" y="3124200"/>
            <a:chExt cx="408623" cy="704597"/>
          </a:xfrm>
          <a:solidFill>
            <a:schemeClr val="accent2"/>
          </a:solidFill>
        </p:grpSpPr>
        <p:sp>
          <p:nvSpPr>
            <p:cNvPr id="28" name="Rectangle 27"/>
            <p:cNvSpPr/>
            <p:nvPr/>
          </p:nvSpPr>
          <p:spPr>
            <a:xfrm>
              <a:off x="6172243" y="3124200"/>
              <a:ext cx="408623" cy="6927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6172990" y="3646170"/>
              <a:ext cx="407180" cy="182627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111490" y="4097339"/>
            <a:ext cx="9053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3364230"/>
            <a:ext cx="117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Output</a:t>
            </a:r>
            <a:endParaRPr lang="en-US" sz="1600" b="1"/>
          </a:p>
        </p:txBody>
      </p:sp>
      <p:grpSp>
        <p:nvGrpSpPr>
          <p:cNvPr id="60" name="Group 59"/>
          <p:cNvGrpSpPr/>
          <p:nvPr/>
        </p:nvGrpSpPr>
        <p:grpSpPr>
          <a:xfrm>
            <a:off x="8347737" y="3750975"/>
            <a:ext cx="408623" cy="704597"/>
            <a:chOff x="8347737" y="3053745"/>
            <a:chExt cx="408623" cy="704597"/>
          </a:xfrm>
          <a:solidFill>
            <a:schemeClr val="accent2"/>
          </a:solidFill>
        </p:grpSpPr>
        <p:sp>
          <p:nvSpPr>
            <p:cNvPr id="32" name="Rectangle 31"/>
            <p:cNvSpPr/>
            <p:nvPr/>
          </p:nvSpPr>
          <p:spPr>
            <a:xfrm>
              <a:off x="8347737" y="3053745"/>
              <a:ext cx="408623" cy="6927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8348484" y="3575715"/>
              <a:ext cx="407180" cy="182627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5089263" y="4179570"/>
            <a:ext cx="473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88325" y="4458419"/>
            <a:ext cx="658091" cy="201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 rot="10800000" flipV="1">
            <a:off x="3579963" y="4179569"/>
            <a:ext cx="1754037" cy="286097"/>
          </a:xfrm>
          <a:prstGeom prst="bentConnector5">
            <a:avLst>
              <a:gd name="adj1" fmla="val 614"/>
              <a:gd name="adj2" fmla="val 300968"/>
              <a:gd name="adj3" fmla="val 1188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676400" y="1066800"/>
                <a:ext cx="5532120" cy="149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66800"/>
                <a:ext cx="5532120" cy="14919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Proposed SC neuron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964" y="1482532"/>
            <a:ext cx="633067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SNG1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67577" y="1482532"/>
            <a:ext cx="633067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SNG1’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259759" y="1863882"/>
            <a:ext cx="336751" cy="498318"/>
            <a:chOff x="1382174" y="2575873"/>
            <a:chExt cx="370426" cy="602965"/>
          </a:xfrm>
        </p:grpSpPr>
        <p:cxnSp>
          <p:nvCxnSpPr>
            <p:cNvPr id="51" name="Straight Connector 50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4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5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cxnSp>
        <p:nvCxnSpPr>
          <p:cNvPr id="80" name="Straight Arrow Connector 79"/>
          <p:cNvCxnSpPr>
            <a:endCxn id="6" idx="0"/>
          </p:cNvCxnSpPr>
          <p:nvPr/>
        </p:nvCxnSpPr>
        <p:spPr>
          <a:xfrm>
            <a:off x="1012498" y="1293606"/>
            <a:ext cx="0" cy="188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9" idx="0"/>
          </p:cNvCxnSpPr>
          <p:nvPr/>
        </p:nvCxnSpPr>
        <p:spPr>
          <a:xfrm>
            <a:off x="1780713" y="1293606"/>
            <a:ext cx="3397" cy="188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" idx="2"/>
          </p:cNvCxnSpPr>
          <p:nvPr/>
        </p:nvCxnSpPr>
        <p:spPr>
          <a:xfrm rot="16200000" flipH="1">
            <a:off x="1082461" y="1601494"/>
            <a:ext cx="188927" cy="32885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9" idx="2"/>
          </p:cNvCxnSpPr>
          <p:nvPr/>
        </p:nvCxnSpPr>
        <p:spPr>
          <a:xfrm rot="5400000">
            <a:off x="1552731" y="1629004"/>
            <a:ext cx="188926" cy="27383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2247338" y="1482532"/>
            <a:ext cx="633067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SNG2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018950" y="1482532"/>
            <a:ext cx="633067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SNG2’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2811132" y="1863882"/>
            <a:ext cx="336751" cy="498318"/>
            <a:chOff x="1382174" y="2575873"/>
            <a:chExt cx="370426" cy="602965"/>
          </a:xfrm>
        </p:grpSpPr>
        <p:cxnSp>
          <p:nvCxnSpPr>
            <p:cNvPr id="151" name="Straight Connector 150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4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5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156" name="Straight Connector 155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cxnSp>
        <p:nvCxnSpPr>
          <p:cNvPr id="158" name="Straight Arrow Connector 157"/>
          <p:cNvCxnSpPr>
            <a:endCxn id="148" idx="0"/>
          </p:cNvCxnSpPr>
          <p:nvPr/>
        </p:nvCxnSpPr>
        <p:spPr>
          <a:xfrm>
            <a:off x="2563871" y="1293606"/>
            <a:ext cx="0" cy="188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49" idx="0"/>
          </p:cNvCxnSpPr>
          <p:nvPr/>
        </p:nvCxnSpPr>
        <p:spPr>
          <a:xfrm>
            <a:off x="3332087" y="1293606"/>
            <a:ext cx="3397" cy="188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8" idx="2"/>
          </p:cNvCxnSpPr>
          <p:nvPr/>
        </p:nvCxnSpPr>
        <p:spPr>
          <a:xfrm rot="16200000" flipH="1">
            <a:off x="2633835" y="1601494"/>
            <a:ext cx="188927" cy="32885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49" idx="2"/>
          </p:cNvCxnSpPr>
          <p:nvPr/>
        </p:nvCxnSpPr>
        <p:spPr>
          <a:xfrm rot="5400000">
            <a:off x="3104105" y="1629004"/>
            <a:ext cx="188926" cy="27383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4753088" y="1482532"/>
            <a:ext cx="633067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SNG15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524701" y="1482532"/>
            <a:ext cx="633067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SNG15’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5316883" y="1863882"/>
            <a:ext cx="336751" cy="498318"/>
            <a:chOff x="1382174" y="2575873"/>
            <a:chExt cx="370426" cy="602965"/>
          </a:xfrm>
        </p:grpSpPr>
        <p:cxnSp>
          <p:nvCxnSpPr>
            <p:cNvPr id="165" name="Straight Connector 164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68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69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170" name="Straight Connector 169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cxnSp>
        <p:nvCxnSpPr>
          <p:cNvPr id="172" name="Straight Arrow Connector 171"/>
          <p:cNvCxnSpPr>
            <a:endCxn id="162" idx="0"/>
          </p:cNvCxnSpPr>
          <p:nvPr/>
        </p:nvCxnSpPr>
        <p:spPr>
          <a:xfrm>
            <a:off x="5069622" y="1293606"/>
            <a:ext cx="0" cy="188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63" idx="0"/>
          </p:cNvCxnSpPr>
          <p:nvPr/>
        </p:nvCxnSpPr>
        <p:spPr>
          <a:xfrm>
            <a:off x="5837837" y="1293606"/>
            <a:ext cx="3397" cy="188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62" idx="2"/>
          </p:cNvCxnSpPr>
          <p:nvPr/>
        </p:nvCxnSpPr>
        <p:spPr>
          <a:xfrm rot="16200000" flipH="1">
            <a:off x="5139586" y="1601494"/>
            <a:ext cx="188927" cy="32885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3" idx="2"/>
          </p:cNvCxnSpPr>
          <p:nvPr/>
        </p:nvCxnSpPr>
        <p:spPr>
          <a:xfrm rot="5400000">
            <a:off x="5609856" y="1629004"/>
            <a:ext cx="188926" cy="27383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6304462" y="1482532"/>
            <a:ext cx="633067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SNG16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076072" y="1482532"/>
            <a:ext cx="633067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SNG16’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6868254" y="1863882"/>
            <a:ext cx="336750" cy="498318"/>
            <a:chOff x="1382174" y="2575873"/>
            <a:chExt cx="370426" cy="602965"/>
          </a:xfrm>
        </p:grpSpPr>
        <p:cxnSp>
          <p:nvCxnSpPr>
            <p:cNvPr id="179" name="Straight Connector 178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2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3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184" name="Straight Connector 183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cxnSp>
        <p:nvCxnSpPr>
          <p:cNvPr id="186" name="Straight Arrow Connector 185"/>
          <p:cNvCxnSpPr>
            <a:endCxn id="176" idx="0"/>
          </p:cNvCxnSpPr>
          <p:nvPr/>
        </p:nvCxnSpPr>
        <p:spPr>
          <a:xfrm>
            <a:off x="6620994" y="1293606"/>
            <a:ext cx="0" cy="188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77" idx="0"/>
          </p:cNvCxnSpPr>
          <p:nvPr/>
        </p:nvCxnSpPr>
        <p:spPr>
          <a:xfrm>
            <a:off x="7389209" y="1293606"/>
            <a:ext cx="3397" cy="188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76" idx="2"/>
          </p:cNvCxnSpPr>
          <p:nvPr/>
        </p:nvCxnSpPr>
        <p:spPr>
          <a:xfrm rot="16200000" flipH="1">
            <a:off x="6690959" y="1601491"/>
            <a:ext cx="188927" cy="32885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77" idx="2"/>
          </p:cNvCxnSpPr>
          <p:nvPr/>
        </p:nvCxnSpPr>
        <p:spPr>
          <a:xfrm rot="5400000">
            <a:off x="7161238" y="1629004"/>
            <a:ext cx="188926" cy="27383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rapezoid 192"/>
          <p:cNvSpPr/>
          <p:nvPr/>
        </p:nvSpPr>
        <p:spPr>
          <a:xfrm rot="10800000">
            <a:off x="3890359" y="3820717"/>
            <a:ext cx="625965" cy="214313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5" name="Trapezoid 194"/>
          <p:cNvSpPr/>
          <p:nvPr/>
        </p:nvSpPr>
        <p:spPr>
          <a:xfrm rot="10800000">
            <a:off x="1859480" y="2467712"/>
            <a:ext cx="625965" cy="177118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6" name="Trapezoid 195"/>
          <p:cNvSpPr/>
          <p:nvPr/>
        </p:nvSpPr>
        <p:spPr>
          <a:xfrm rot="10800000">
            <a:off x="2327259" y="2914377"/>
            <a:ext cx="625965" cy="177118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7" name="Trapezoid 196"/>
          <p:cNvSpPr/>
          <p:nvPr/>
        </p:nvSpPr>
        <p:spPr>
          <a:xfrm rot="10800000">
            <a:off x="2872863" y="3382113"/>
            <a:ext cx="625965" cy="177118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8" name="Trapezoid 197"/>
          <p:cNvSpPr/>
          <p:nvPr/>
        </p:nvSpPr>
        <p:spPr>
          <a:xfrm rot="10800000">
            <a:off x="4961598" y="3382113"/>
            <a:ext cx="625965" cy="177118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9" name="Trapezoid 198"/>
          <p:cNvSpPr/>
          <p:nvPr/>
        </p:nvSpPr>
        <p:spPr>
          <a:xfrm rot="10800000">
            <a:off x="5576593" y="2914494"/>
            <a:ext cx="625965" cy="194830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0" name="Trapezoid 199"/>
          <p:cNvSpPr/>
          <p:nvPr/>
        </p:nvSpPr>
        <p:spPr>
          <a:xfrm rot="10800000">
            <a:off x="5948353" y="2458857"/>
            <a:ext cx="625965" cy="194830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997408" y="2467712"/>
            <a:ext cx="377851" cy="177119"/>
            <a:chOff x="2362200" y="2514600"/>
            <a:chExt cx="457200" cy="235745"/>
          </a:xfrm>
          <a:noFill/>
        </p:grpSpPr>
        <p:sp>
          <p:nvSpPr>
            <p:cNvPr id="203" name="Rectangle 202"/>
            <p:cNvSpPr/>
            <p:nvPr/>
          </p:nvSpPr>
          <p:spPr>
            <a:xfrm>
              <a:off x="2362200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676489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2462880" y="2914377"/>
            <a:ext cx="377851" cy="177119"/>
            <a:chOff x="2362200" y="2514600"/>
            <a:chExt cx="457200" cy="235745"/>
          </a:xfrm>
          <a:noFill/>
        </p:grpSpPr>
        <p:sp>
          <p:nvSpPr>
            <p:cNvPr id="212" name="Rectangle 211"/>
            <p:cNvSpPr/>
            <p:nvPr/>
          </p:nvSpPr>
          <p:spPr>
            <a:xfrm>
              <a:off x="2362200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676489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979276" y="3382113"/>
            <a:ext cx="377851" cy="177119"/>
            <a:chOff x="2362200" y="2514600"/>
            <a:chExt cx="457200" cy="235745"/>
          </a:xfrm>
          <a:noFill/>
        </p:grpSpPr>
        <p:sp>
          <p:nvSpPr>
            <p:cNvPr id="215" name="Rectangle 214"/>
            <p:cNvSpPr/>
            <p:nvPr/>
          </p:nvSpPr>
          <p:spPr>
            <a:xfrm>
              <a:off x="2362200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676489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016708" y="3820715"/>
            <a:ext cx="377851" cy="214314"/>
            <a:chOff x="2362200" y="2514600"/>
            <a:chExt cx="457200" cy="235745"/>
          </a:xfrm>
          <a:noFill/>
        </p:grpSpPr>
        <p:sp>
          <p:nvSpPr>
            <p:cNvPr id="218" name="Rectangle 217"/>
            <p:cNvSpPr/>
            <p:nvPr/>
          </p:nvSpPr>
          <p:spPr>
            <a:xfrm>
              <a:off x="2362200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676489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085655" y="3382113"/>
            <a:ext cx="377851" cy="177119"/>
            <a:chOff x="2362200" y="2514600"/>
            <a:chExt cx="457200" cy="235745"/>
          </a:xfrm>
          <a:noFill/>
        </p:grpSpPr>
        <p:sp>
          <p:nvSpPr>
            <p:cNvPr id="221" name="Rectangle 220"/>
            <p:cNvSpPr/>
            <p:nvPr/>
          </p:nvSpPr>
          <p:spPr>
            <a:xfrm>
              <a:off x="2362200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676489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689087" y="2914494"/>
            <a:ext cx="377851" cy="194831"/>
            <a:chOff x="2362200" y="2514600"/>
            <a:chExt cx="457200" cy="235745"/>
          </a:xfrm>
          <a:noFill/>
        </p:grpSpPr>
        <p:sp>
          <p:nvSpPr>
            <p:cNvPr id="224" name="Rectangle 223"/>
            <p:cNvSpPr/>
            <p:nvPr/>
          </p:nvSpPr>
          <p:spPr>
            <a:xfrm>
              <a:off x="2362200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676489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079359" y="2450417"/>
            <a:ext cx="377851" cy="194831"/>
            <a:chOff x="2362200" y="2514600"/>
            <a:chExt cx="457200" cy="235745"/>
          </a:xfrm>
          <a:noFill/>
        </p:grpSpPr>
        <p:sp>
          <p:nvSpPr>
            <p:cNvPr id="227" name="Rectangle 226"/>
            <p:cNvSpPr/>
            <p:nvPr/>
          </p:nvSpPr>
          <p:spPr>
            <a:xfrm>
              <a:off x="2362200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676489" y="2514600"/>
              <a:ext cx="142911" cy="23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32" name="Elbow Connector 231"/>
          <p:cNvCxnSpPr>
            <a:stCxn id="157" idx="6"/>
            <a:endCxn id="206" idx="0"/>
          </p:cNvCxnSpPr>
          <p:nvPr/>
        </p:nvCxnSpPr>
        <p:spPr>
          <a:xfrm rot="5400000">
            <a:off x="2557107" y="2047254"/>
            <a:ext cx="179557" cy="661359"/>
          </a:xfrm>
          <a:prstGeom prst="bentConnector3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50" idx="6"/>
            <a:endCxn id="203" idx="0"/>
          </p:cNvCxnSpPr>
          <p:nvPr/>
        </p:nvCxnSpPr>
        <p:spPr>
          <a:xfrm rot="16200000" flipH="1">
            <a:off x="1651548" y="2062797"/>
            <a:ext cx="179557" cy="6302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95" idx="0"/>
            <a:endCxn id="212" idx="0"/>
          </p:cNvCxnSpPr>
          <p:nvPr/>
        </p:nvCxnSpPr>
        <p:spPr>
          <a:xfrm rot="16200000" flipH="1">
            <a:off x="2212425" y="2604867"/>
            <a:ext cx="269547" cy="349472"/>
          </a:xfrm>
          <a:prstGeom prst="bentConnector3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196" idx="0"/>
            <a:endCxn id="215" idx="0"/>
          </p:cNvCxnSpPr>
          <p:nvPr/>
        </p:nvCxnSpPr>
        <p:spPr>
          <a:xfrm rot="16200000" flipH="1">
            <a:off x="2693976" y="3037759"/>
            <a:ext cx="290618" cy="398089"/>
          </a:xfrm>
          <a:prstGeom prst="bentConnector3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85" idx="6"/>
            <a:endCxn id="228" idx="0"/>
          </p:cNvCxnSpPr>
          <p:nvPr/>
        </p:nvCxnSpPr>
        <p:spPr>
          <a:xfrm rot="5400000">
            <a:off x="6635290" y="2051022"/>
            <a:ext cx="162262" cy="63652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171" idx="6"/>
            <a:endCxn id="227" idx="0"/>
          </p:cNvCxnSpPr>
          <p:nvPr/>
        </p:nvCxnSpPr>
        <p:spPr>
          <a:xfrm rot="16200000" flipH="1">
            <a:off x="5729733" y="2041737"/>
            <a:ext cx="162262" cy="655098"/>
          </a:xfrm>
          <a:prstGeom prst="bentConnector3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00" idx="0"/>
            <a:endCxn id="225" idx="0"/>
          </p:cNvCxnSpPr>
          <p:nvPr/>
        </p:nvCxnSpPr>
        <p:spPr>
          <a:xfrm rot="5400000">
            <a:off x="6004207" y="2657365"/>
            <a:ext cx="260807" cy="253451"/>
          </a:xfrm>
          <a:prstGeom prst="bentConnector3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199" idx="0"/>
            <a:endCxn id="222" idx="0"/>
          </p:cNvCxnSpPr>
          <p:nvPr/>
        </p:nvCxnSpPr>
        <p:spPr>
          <a:xfrm rot="5400000">
            <a:off x="5510620" y="3003157"/>
            <a:ext cx="272789" cy="485123"/>
          </a:xfrm>
          <a:prstGeom prst="bentConnector3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198" idx="0"/>
            <a:endCxn id="219" idx="0"/>
          </p:cNvCxnSpPr>
          <p:nvPr/>
        </p:nvCxnSpPr>
        <p:spPr>
          <a:xfrm rot="5400000">
            <a:off x="4674301" y="3220436"/>
            <a:ext cx="261484" cy="939075"/>
          </a:xfrm>
          <a:prstGeom prst="bentConnector3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97" idx="0"/>
            <a:endCxn id="218" idx="0"/>
          </p:cNvCxnSpPr>
          <p:nvPr/>
        </p:nvCxnSpPr>
        <p:spPr>
          <a:xfrm rot="16200000" flipH="1">
            <a:off x="3500061" y="3245014"/>
            <a:ext cx="261484" cy="889917"/>
          </a:xfrm>
          <a:prstGeom prst="bentConnector3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807136" y="2667000"/>
            <a:ext cx="0" cy="21806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216" idx="0"/>
          </p:cNvCxnSpPr>
          <p:nvPr/>
        </p:nvCxnSpPr>
        <p:spPr>
          <a:xfrm>
            <a:off x="3298073" y="3109324"/>
            <a:ext cx="0" cy="27278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221" idx="0"/>
          </p:cNvCxnSpPr>
          <p:nvPr/>
        </p:nvCxnSpPr>
        <p:spPr>
          <a:xfrm>
            <a:off x="5139718" y="3091494"/>
            <a:ext cx="4991" cy="29061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224" idx="0"/>
          </p:cNvCxnSpPr>
          <p:nvPr/>
        </p:nvCxnSpPr>
        <p:spPr>
          <a:xfrm>
            <a:off x="5748141" y="2652795"/>
            <a:ext cx="0" cy="26169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4021577" y="1600200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015133" y="2057400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018282" y="2590800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4015133" y="2971800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4015133" y="3471120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101101" y="2470396"/>
            <a:ext cx="475632" cy="171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63296" y="2414720"/>
            <a:ext cx="381000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/>
              <p:cNvSpPr txBox="1"/>
              <p:nvPr/>
            </p:nvSpPr>
            <p:spPr>
              <a:xfrm>
                <a:off x="814733" y="1044485"/>
                <a:ext cx="381000" cy="25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33" y="1044485"/>
                <a:ext cx="381000" cy="251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576733" y="1031895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33" y="1031895"/>
                <a:ext cx="3810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2338733" y="1031895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33" y="1031895"/>
                <a:ext cx="3810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/>
              <p:cNvSpPr txBox="1"/>
              <p:nvPr/>
            </p:nvSpPr>
            <p:spPr>
              <a:xfrm>
                <a:off x="3100733" y="1031895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00" name="TextBox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33" y="1031895"/>
                <a:ext cx="381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/>
              <p:cNvSpPr txBox="1"/>
              <p:nvPr/>
            </p:nvSpPr>
            <p:spPr>
              <a:xfrm>
                <a:off x="4901429" y="1031895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429" y="1031895"/>
                <a:ext cx="3810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5663429" y="1031895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29" y="1031895"/>
                <a:ext cx="381000" cy="276999"/>
              </a:xfrm>
              <a:prstGeom prst="rect">
                <a:avLst/>
              </a:prstGeom>
              <a:blipFill>
                <a:blip r:embed="rId7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6425429" y="1031895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429" y="1031895"/>
                <a:ext cx="38100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/>
              <p:cNvSpPr txBox="1"/>
              <p:nvPr/>
            </p:nvSpPr>
            <p:spPr>
              <a:xfrm>
                <a:off x="7187429" y="1031895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04" name="Text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29" y="1031895"/>
                <a:ext cx="381000" cy="276999"/>
              </a:xfrm>
              <a:prstGeom prst="rect">
                <a:avLst/>
              </a:prstGeom>
              <a:blipFill>
                <a:blip r:embed="rId9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Elbow Connector 319"/>
          <p:cNvCxnSpPr>
            <a:stCxn id="290" idx="3"/>
            <a:endCxn id="196" idx="3"/>
          </p:cNvCxnSpPr>
          <p:nvPr/>
        </p:nvCxnSpPr>
        <p:spPr>
          <a:xfrm>
            <a:off x="1576733" y="2556272"/>
            <a:ext cx="805875" cy="446664"/>
          </a:xfrm>
          <a:prstGeom prst="bentConnector3">
            <a:avLst>
              <a:gd name="adj1" fmla="val 2005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endCxn id="197" idx="3"/>
          </p:cNvCxnSpPr>
          <p:nvPr/>
        </p:nvCxnSpPr>
        <p:spPr>
          <a:xfrm>
            <a:off x="1981769" y="3002936"/>
            <a:ext cx="946443" cy="467736"/>
          </a:xfrm>
          <a:prstGeom prst="bentConnector3">
            <a:avLst>
              <a:gd name="adj1" fmla="val -3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93" idx="3"/>
          </p:cNvCxnSpPr>
          <p:nvPr/>
        </p:nvCxnSpPr>
        <p:spPr>
          <a:xfrm>
            <a:off x="2304886" y="3470671"/>
            <a:ext cx="1652446" cy="457202"/>
          </a:xfrm>
          <a:prstGeom prst="bentConnector3">
            <a:avLst>
              <a:gd name="adj1" fmla="val 4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290" idx="3"/>
            <a:endCxn id="195" idx="3"/>
          </p:cNvCxnSpPr>
          <p:nvPr/>
        </p:nvCxnSpPr>
        <p:spPr>
          <a:xfrm flipV="1">
            <a:off x="1576733" y="2556271"/>
            <a:ext cx="338096" cy="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/>
          <p:nvPr/>
        </p:nvCxnSpPr>
        <p:spPr>
          <a:xfrm>
            <a:off x="890933" y="2555241"/>
            <a:ext cx="219414" cy="103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/>
          <p:cNvGrpSpPr/>
          <p:nvPr/>
        </p:nvGrpSpPr>
        <p:grpSpPr>
          <a:xfrm>
            <a:off x="4049109" y="4450826"/>
            <a:ext cx="625965" cy="194831"/>
            <a:chOff x="3486979" y="4956624"/>
            <a:chExt cx="757417" cy="235745"/>
          </a:xfrm>
        </p:grpSpPr>
        <p:sp>
          <p:nvSpPr>
            <p:cNvPr id="339" name="Trapezoid 338"/>
            <p:cNvSpPr/>
            <p:nvPr/>
          </p:nvSpPr>
          <p:spPr>
            <a:xfrm rot="10800000">
              <a:off x="3486979" y="4956624"/>
              <a:ext cx="757417" cy="235744"/>
            </a:xfrm>
            <a:prstGeom prst="trapezoid">
              <a:avLst>
                <a:gd name="adj" fmla="val 625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3619443" y="4956624"/>
              <a:ext cx="457200" cy="235745"/>
              <a:chOff x="2362200" y="2514600"/>
              <a:chExt cx="457200" cy="235745"/>
            </a:xfrm>
            <a:noFill/>
          </p:grpSpPr>
          <p:sp>
            <p:nvSpPr>
              <p:cNvPr id="341" name="Rectangle 340"/>
              <p:cNvSpPr/>
              <p:nvPr/>
            </p:nvSpPr>
            <p:spPr>
              <a:xfrm>
                <a:off x="2362200" y="2514600"/>
                <a:ext cx="142911" cy="2357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2676489" y="2514600"/>
                <a:ext cx="142911" cy="2357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7" name="Group 356"/>
          <p:cNvGrpSpPr/>
          <p:nvPr/>
        </p:nvGrpSpPr>
        <p:grpSpPr>
          <a:xfrm>
            <a:off x="4206385" y="5049658"/>
            <a:ext cx="625965" cy="194831"/>
            <a:chOff x="3486979" y="4956624"/>
            <a:chExt cx="757417" cy="235745"/>
          </a:xfrm>
        </p:grpSpPr>
        <p:sp>
          <p:nvSpPr>
            <p:cNvPr id="358" name="Trapezoid 357"/>
            <p:cNvSpPr/>
            <p:nvPr/>
          </p:nvSpPr>
          <p:spPr>
            <a:xfrm rot="10800000">
              <a:off x="3486979" y="4956624"/>
              <a:ext cx="757417" cy="235744"/>
            </a:xfrm>
            <a:prstGeom prst="trapezoid">
              <a:avLst>
                <a:gd name="adj" fmla="val 625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59" name="Group 358"/>
            <p:cNvGrpSpPr/>
            <p:nvPr/>
          </p:nvGrpSpPr>
          <p:grpSpPr>
            <a:xfrm>
              <a:off x="3619443" y="4956624"/>
              <a:ext cx="457200" cy="235745"/>
              <a:chOff x="2362200" y="2514600"/>
              <a:chExt cx="457200" cy="235745"/>
            </a:xfrm>
            <a:noFill/>
          </p:grpSpPr>
          <p:sp>
            <p:nvSpPr>
              <p:cNvPr id="360" name="Rectangle 359"/>
              <p:cNvSpPr/>
              <p:nvPr/>
            </p:nvSpPr>
            <p:spPr>
              <a:xfrm>
                <a:off x="2362200" y="2514600"/>
                <a:ext cx="142911" cy="2357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2676489" y="2514600"/>
                <a:ext cx="142911" cy="2357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3" name="Rectangle 362"/>
          <p:cNvSpPr/>
          <p:nvPr/>
        </p:nvSpPr>
        <p:spPr>
          <a:xfrm>
            <a:off x="4180231" y="5493546"/>
            <a:ext cx="693279" cy="27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365" name="Straight Connector 364"/>
          <p:cNvCxnSpPr>
            <a:stCxn id="339" idx="0"/>
            <a:endCxn id="360" idx="0"/>
          </p:cNvCxnSpPr>
          <p:nvPr/>
        </p:nvCxnSpPr>
        <p:spPr>
          <a:xfrm>
            <a:off x="4362091" y="4645656"/>
            <a:ext cx="12823" cy="40400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193" idx="0"/>
            <a:endCxn id="341" idx="0"/>
          </p:cNvCxnSpPr>
          <p:nvPr/>
        </p:nvCxnSpPr>
        <p:spPr>
          <a:xfrm>
            <a:off x="4203341" y="4035030"/>
            <a:ext cx="14297" cy="41579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5391768" y="4781249"/>
            <a:ext cx="475632" cy="171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SNG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981950" y="1057934"/>
                <a:ext cx="486720" cy="25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0" y="1057934"/>
                <a:ext cx="486720" cy="251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4" name="Elbow Connector 373"/>
          <p:cNvCxnSpPr>
            <a:stCxn id="369" idx="1"/>
            <a:endCxn id="361" idx="0"/>
          </p:cNvCxnSpPr>
          <p:nvPr/>
        </p:nvCxnSpPr>
        <p:spPr>
          <a:xfrm rot="10800000" flipV="1">
            <a:off x="4634658" y="4867124"/>
            <a:ext cx="757111" cy="18253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endCxn id="339" idx="3"/>
          </p:cNvCxnSpPr>
          <p:nvPr/>
        </p:nvCxnSpPr>
        <p:spPr>
          <a:xfrm>
            <a:off x="3063757" y="3937652"/>
            <a:ext cx="1046236" cy="610589"/>
          </a:xfrm>
          <a:prstGeom prst="bentConnector3">
            <a:avLst>
              <a:gd name="adj1" fmla="val 144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endCxn id="358" idx="3"/>
          </p:cNvCxnSpPr>
          <p:nvPr/>
        </p:nvCxnSpPr>
        <p:spPr>
          <a:xfrm>
            <a:off x="3503194" y="4548241"/>
            <a:ext cx="764075" cy="5988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358" idx="0"/>
            <a:endCxn id="363" idx="0"/>
          </p:cNvCxnSpPr>
          <p:nvPr/>
        </p:nvCxnSpPr>
        <p:spPr>
          <a:xfrm>
            <a:off x="4519367" y="5244488"/>
            <a:ext cx="7504" cy="24905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7901333" y="1484326"/>
            <a:ext cx="633067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SNG0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09" name="Straight Arrow Connector 408"/>
          <p:cNvCxnSpPr>
            <a:endCxn id="408" idx="0"/>
          </p:cNvCxnSpPr>
          <p:nvPr/>
        </p:nvCxnSpPr>
        <p:spPr>
          <a:xfrm>
            <a:off x="8214470" y="1295400"/>
            <a:ext cx="3397" cy="188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Elbow Connector 409"/>
          <p:cNvCxnSpPr>
            <a:stCxn id="408" idx="2"/>
            <a:endCxn id="369" idx="3"/>
          </p:cNvCxnSpPr>
          <p:nvPr/>
        </p:nvCxnSpPr>
        <p:spPr>
          <a:xfrm rot="5400000">
            <a:off x="5445698" y="2094955"/>
            <a:ext cx="3193873" cy="235046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2052966">
            <a:off x="5047646" y="4803428"/>
            <a:ext cx="114201" cy="114746"/>
          </a:xfrm>
          <a:prstGeom prst="arc">
            <a:avLst>
              <a:gd name="adj1" fmla="val 14122315"/>
              <a:gd name="adj2" fmla="val 329919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Elbow Connector 424"/>
          <p:cNvCxnSpPr>
            <a:stCxn id="363" idx="2"/>
            <a:endCxn id="421" idx="2"/>
          </p:cNvCxnSpPr>
          <p:nvPr/>
        </p:nvCxnSpPr>
        <p:spPr>
          <a:xfrm rot="5400000" flipH="1" flipV="1">
            <a:off x="4393209" y="5051740"/>
            <a:ext cx="845995" cy="578673"/>
          </a:xfrm>
          <a:prstGeom prst="bentConnector4">
            <a:avLst>
              <a:gd name="adj1" fmla="val -27021"/>
              <a:gd name="adj2" fmla="val 10238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Elbow Connector 427"/>
          <p:cNvCxnSpPr>
            <a:stCxn id="421" idx="0"/>
            <a:endCxn id="342" idx="0"/>
          </p:cNvCxnSpPr>
          <p:nvPr/>
        </p:nvCxnSpPr>
        <p:spPr>
          <a:xfrm rot="10800000">
            <a:off x="4477381" y="4450826"/>
            <a:ext cx="626954" cy="352692"/>
          </a:xfrm>
          <a:prstGeom prst="bentConnector4">
            <a:avLst>
              <a:gd name="adj1" fmla="val 256"/>
              <a:gd name="adj2" fmla="val 164816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Next week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Thesis</a:t>
            </a:r>
          </a:p>
          <a:p>
            <a:pPr lvl="1"/>
            <a:r>
              <a:rPr lang="en-US" smtClean="0"/>
              <a:t>Writing Proposed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smtClean="0">
                <a:solidFill>
                  <a:srgbClr val="FF0000"/>
                </a:solidFill>
                <a:latin typeface="UVN Giay Trang" panose="020D0406040103070904" pitchFamily="34" charset="0"/>
              </a:rPr>
              <a:t>THANKS FOR YOUR ATTENTION</a:t>
            </a:r>
            <a:endParaRPr lang="en-US" sz="4000" b="1">
              <a:solidFill>
                <a:srgbClr val="FF0000"/>
              </a:solidFill>
              <a:latin typeface="UVN Giay Trang" panose="020D04060401030709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ekly report - 3_19_2018" id="{3A67967F-762C-4155-80FA-7168406F662E}" vid="{BDD76981-831E-4B73-BADC-70B0CB23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10388</TotalTime>
  <Words>119</Words>
  <Application>Microsoft Office PowerPoint</Application>
  <PresentationFormat>On-screen Show (4:3)</PresentationFormat>
  <Paragraphs>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UVN Giay Trang</vt:lpstr>
      <vt:lpstr>2014-SISLAB template</vt:lpstr>
      <vt:lpstr>Weekly report 9th April 2018</vt:lpstr>
      <vt:lpstr>Completed work</vt:lpstr>
      <vt:lpstr>Proposed neuron module</vt:lpstr>
      <vt:lpstr>Proposed SC neuron module</vt:lpstr>
      <vt:lpstr>Next week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58</cp:revision>
  <dcterms:created xsi:type="dcterms:W3CDTF">2014-04-07T08:20:53Z</dcterms:created>
  <dcterms:modified xsi:type="dcterms:W3CDTF">2018-04-13T04:40:47Z</dcterms:modified>
</cp:coreProperties>
</file>