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2896-1BA1-46B5-B99C-D4B357A5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5D12-A07C-492D-B443-C6E0F9C3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D136-6054-424D-8CD4-7D6EC45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966C-B431-4DBB-9D5E-F8F132F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45D5-1D88-4A0D-913A-4F60BEA4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1D1D-DA0B-4C4C-B11C-FA8A8F1F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153A-1C4F-454B-8D30-71A05FE1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139D-BBDD-4341-BD03-3C8763F2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4B5E-49E0-4C2B-A4DC-B041B90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9F6B-C6C7-45E9-96A2-E1D386B3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DA07B-75AB-4697-B507-50DDE8727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8099-8F2A-4DBA-A190-D0ABA2BE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905D-9549-4B7B-81DD-E69938C2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7FC0-412E-44F6-B456-EF48DB10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8DD6-5BD4-40B0-B3AE-523CFA2E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64DD-7DBF-4566-9000-8CC83E7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D247-E4E8-45A6-A565-9AF8CEF7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BE17-FC65-4E47-800A-AC9C2C28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418E-3224-4435-A2BB-BAEB778B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F4A1-E1E3-4AA6-9C9A-9EAA4DEC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8AC4-151C-4C45-91CA-1480D2AB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610-5DBC-4493-8B0B-B23A677F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F843-CAAC-47EF-AF59-8175E694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A65F-53E3-4A66-BBB1-BE01CAAD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0682-2CD1-4DF9-B49F-1D3F43A9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FAA2-223D-4285-8AED-6366B7BE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EE92-EB0B-49F5-9924-2EEA1D4F4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8127-F122-478F-B37C-DEFBAC3B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856F-516C-4D6B-BCD7-1B56EC2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1D58D-99EE-4EC3-97C1-F97D5608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A997-FCD7-4037-86A1-DD51CFD9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1AB1-CFAA-4777-9901-456363A2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87CA-F0DB-4D8E-ABC4-24BBF9FA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A75A-0C99-4FA7-8F39-B43B7E67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76E03-D026-4F7E-8C8D-1B50675B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6CDA-D3A2-4CB6-9FF1-C9A46E52B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8945C-D162-46C2-B71A-9F993A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05D6D-327F-4167-85B6-5AFE515B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5B6CE-5861-44AB-9AB9-20E1BCD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97B2-1C94-456C-A952-2BB33628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B7B63-6F7C-44F2-9D3D-6072DACD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68B56-EC0C-466E-BF84-5A376C36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18EB-8C62-45E2-BFA6-7F7ED8E4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93F05-6352-4449-BBF9-B1D849B5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461AD-F939-427D-8796-BDD6C500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4C9D8-D051-4979-959B-1B97FBC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088E-8686-40C3-8578-E41CAF0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61AF-5E74-4E5D-AAE7-B15BBFE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31256-5205-4BD0-BC73-2C892FE3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1037-6A29-448D-86A2-0EAF5652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3D90-C57D-4E46-836B-AA5503AC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2CCEF-206C-4DDE-8268-B403E867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98EB-77F5-45F2-9F74-833ACEC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5E355-4BA8-4409-9C8F-6ED65C3DF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48D54-E773-4181-A291-9E8F6BE4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28BA-D137-4F2C-B8BA-8E6A552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E4C9-D96B-48BE-9C5F-B75DCADA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579FA-0FFF-44C7-AC77-72FC43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BBDF3-22CA-4D2C-9602-C3D0F2DD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368D-7D5C-4494-B2C2-BE5EF3F5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F8ED-F674-4FD4-83E4-A581FB1E1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E4DD-C1CC-416E-A740-A61AACF677F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3105-DADF-47AB-BA92-80EF2FFBE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46EB-07BA-4BD3-BC20-F61483610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8063-3331-4470-8BF9-9B8D573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F277FB-15F6-4E14-9D93-8DE296FF63C5}"/>
              </a:ext>
            </a:extLst>
          </p:cNvPr>
          <p:cNvSpPr/>
          <p:nvPr/>
        </p:nvSpPr>
        <p:spPr>
          <a:xfrm>
            <a:off x="0" y="527898"/>
            <a:ext cx="1593130" cy="4713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D30CC0-DC30-48EB-800F-8DFAA64CC74F}"/>
              </a:ext>
            </a:extLst>
          </p:cNvPr>
          <p:cNvSpPr/>
          <p:nvPr/>
        </p:nvSpPr>
        <p:spPr>
          <a:xfrm>
            <a:off x="10909169" y="419490"/>
            <a:ext cx="1593130" cy="4713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3303B-44CF-4EA6-A462-9CAF96F43CF3}"/>
              </a:ext>
            </a:extLst>
          </p:cNvPr>
          <p:cNvSpPr/>
          <p:nvPr/>
        </p:nvSpPr>
        <p:spPr>
          <a:xfrm>
            <a:off x="1894787" y="527898"/>
            <a:ext cx="1079253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Rounds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BF083F0-A54C-4AE5-BBF4-6AC285A0A9FD}"/>
              </a:ext>
            </a:extLst>
          </p:cNvPr>
          <p:cNvSpPr/>
          <p:nvPr/>
        </p:nvSpPr>
        <p:spPr>
          <a:xfrm>
            <a:off x="3251691" y="325221"/>
            <a:ext cx="1819139" cy="8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Round number &lt; 4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2B9C326-5A4E-48B4-8C61-08E5A646C8B1}"/>
              </a:ext>
            </a:extLst>
          </p:cNvPr>
          <p:cNvSpPr/>
          <p:nvPr/>
        </p:nvSpPr>
        <p:spPr>
          <a:xfrm>
            <a:off x="6649173" y="333293"/>
            <a:ext cx="1819139" cy="8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life &gt;= 0</a:t>
            </a:r>
          </a:p>
          <a:p>
            <a:pPr algn="ctr"/>
            <a:r>
              <a:rPr lang="en-US" sz="900" dirty="0"/>
              <a:t>and</a:t>
            </a:r>
          </a:p>
          <a:p>
            <a:pPr algn="ctr"/>
            <a:r>
              <a:rPr lang="en-US" sz="900" dirty="0"/>
              <a:t>Enemy life &lt;=0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50D58-E79D-4C5B-909A-66EE2C4B88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93130" y="763568"/>
            <a:ext cx="301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588C0D-A6D4-41E0-B47B-7EB9A67244F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74040" y="763568"/>
            <a:ext cx="27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4C6E49-F014-4A8C-9580-ACA2BDD7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70830" y="763568"/>
            <a:ext cx="1578343" cy="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4C6F6D2-0D11-45C4-BA32-B832FB4E7D56}"/>
              </a:ext>
            </a:extLst>
          </p:cNvPr>
          <p:cNvSpPr/>
          <p:nvPr/>
        </p:nvSpPr>
        <p:spPr>
          <a:xfrm>
            <a:off x="5850903" y="3778572"/>
            <a:ext cx="1819139" cy="8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Victory</a:t>
            </a:r>
          </a:p>
          <a:p>
            <a:pPr algn="ctr"/>
            <a:r>
              <a:rPr lang="en-US" sz="900" dirty="0"/>
              <a:t> &gt; </a:t>
            </a:r>
          </a:p>
          <a:p>
            <a:pPr algn="ctr"/>
            <a:r>
              <a:rPr lang="en-US" sz="900" dirty="0"/>
              <a:t>Enemy Victory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D33B630-C35E-48AB-9D2C-9415B5EEEC2A}"/>
              </a:ext>
            </a:extLst>
          </p:cNvPr>
          <p:cNvSpPr/>
          <p:nvPr/>
        </p:nvSpPr>
        <p:spPr>
          <a:xfrm>
            <a:off x="5850903" y="4851660"/>
            <a:ext cx="1819139" cy="8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Victory</a:t>
            </a:r>
          </a:p>
          <a:p>
            <a:pPr algn="ctr"/>
            <a:r>
              <a:rPr lang="en-US" sz="900" dirty="0"/>
              <a:t> &lt; </a:t>
            </a:r>
          </a:p>
          <a:p>
            <a:pPr algn="ctr"/>
            <a:r>
              <a:rPr lang="en-US" sz="900" dirty="0"/>
              <a:t>Enemy Victory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C04897-BEDA-4B53-A538-A426DC149A82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3498580" y="1864595"/>
            <a:ext cx="3015005" cy="1689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9FF7E4-FCA5-4659-959C-0DECFB8B4878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760473" y="4655265"/>
            <a:ext cx="0" cy="19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F716BB-77F0-46EB-86AA-0252686EB3A1}"/>
              </a:ext>
            </a:extLst>
          </p:cNvPr>
          <p:cNvSpPr/>
          <p:nvPr/>
        </p:nvSpPr>
        <p:spPr>
          <a:xfrm>
            <a:off x="5874352" y="6030002"/>
            <a:ext cx="1772240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Draw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175AD-32D1-4BFF-83CD-5347D99F8ECF}"/>
              </a:ext>
            </a:extLst>
          </p:cNvPr>
          <p:cNvSpPr/>
          <p:nvPr/>
        </p:nvSpPr>
        <p:spPr>
          <a:xfrm>
            <a:off x="8029280" y="5054336"/>
            <a:ext cx="1772240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Enemy Won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B6FB85-A805-4D59-967E-F10A76B7A2C9}"/>
              </a:ext>
            </a:extLst>
          </p:cNvPr>
          <p:cNvSpPr/>
          <p:nvPr/>
        </p:nvSpPr>
        <p:spPr>
          <a:xfrm>
            <a:off x="8029280" y="3981248"/>
            <a:ext cx="1772240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Won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5AFB11-87D3-4DF4-83A9-B89ADCC659A4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7670042" y="4216918"/>
            <a:ext cx="359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898726-46CB-4769-BC9E-F43625A548CE}"/>
              </a:ext>
            </a:extLst>
          </p:cNvPr>
          <p:cNvCxnSpPr>
            <a:endCxn id="25" idx="1"/>
          </p:cNvCxnSpPr>
          <p:nvPr/>
        </p:nvCxnSpPr>
        <p:spPr>
          <a:xfrm>
            <a:off x="7670042" y="5290006"/>
            <a:ext cx="35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9489C5-58FD-4481-B7A8-D4A03341B0F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760472" y="5728353"/>
            <a:ext cx="1" cy="30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995035-20D2-4495-BB60-E71AEA3511C6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 flipV="1">
            <a:off x="7646592" y="890830"/>
            <a:ext cx="4059142" cy="537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EB917B2-952D-4FAC-BEE3-599E5C0AB2A4}"/>
              </a:ext>
            </a:extLst>
          </p:cNvPr>
          <p:cNvCxnSpPr>
            <a:stCxn id="25" idx="3"/>
            <a:endCxn id="5" idx="2"/>
          </p:cNvCxnSpPr>
          <p:nvPr/>
        </p:nvCxnSpPr>
        <p:spPr>
          <a:xfrm flipV="1">
            <a:off x="9801520" y="890830"/>
            <a:ext cx="1904214" cy="4399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7312900-DF13-438F-BE9E-BDE7DBAA51FD}"/>
              </a:ext>
            </a:extLst>
          </p:cNvPr>
          <p:cNvCxnSpPr>
            <a:stCxn id="26" idx="3"/>
            <a:endCxn id="5" idx="2"/>
          </p:cNvCxnSpPr>
          <p:nvPr/>
        </p:nvCxnSpPr>
        <p:spPr>
          <a:xfrm flipV="1">
            <a:off x="9801520" y="890830"/>
            <a:ext cx="1904214" cy="3326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0396C4E-D3E2-416F-9E0E-ABC0E948A59D}"/>
              </a:ext>
            </a:extLst>
          </p:cNvPr>
          <p:cNvSpPr/>
          <p:nvPr/>
        </p:nvSpPr>
        <p:spPr>
          <a:xfrm>
            <a:off x="6649173" y="1511635"/>
            <a:ext cx="1819139" cy="8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life &lt;= 0</a:t>
            </a:r>
          </a:p>
          <a:p>
            <a:pPr algn="ctr"/>
            <a:r>
              <a:rPr lang="en-US" sz="900" dirty="0"/>
              <a:t>and</a:t>
            </a:r>
          </a:p>
          <a:p>
            <a:pPr algn="ctr"/>
            <a:r>
              <a:rPr lang="en-US" sz="900" dirty="0"/>
              <a:t>Enemy life &gt;=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12F851-8D74-4ECA-B2B3-51340325F5C6}"/>
              </a:ext>
            </a:extLst>
          </p:cNvPr>
          <p:cNvSpPr/>
          <p:nvPr/>
        </p:nvSpPr>
        <p:spPr>
          <a:xfrm>
            <a:off x="8713643" y="535969"/>
            <a:ext cx="1772240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Victory + 1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A8945F-585D-4CF7-96C9-7DF7AFE6BA19}"/>
              </a:ext>
            </a:extLst>
          </p:cNvPr>
          <p:cNvSpPr/>
          <p:nvPr/>
        </p:nvSpPr>
        <p:spPr>
          <a:xfrm>
            <a:off x="8760542" y="1714311"/>
            <a:ext cx="1772240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Enemy Victory + 1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CA4FE3-2E77-4F46-A63B-5F94928F6847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 rot="5400000" flipH="1">
            <a:off x="4828448" y="-341966"/>
            <a:ext cx="2063107" cy="3397482"/>
          </a:xfrm>
          <a:prstGeom prst="bentConnector5">
            <a:avLst>
              <a:gd name="adj1" fmla="val -11080"/>
              <a:gd name="adj2" fmla="val -93726"/>
              <a:gd name="adj3" fmla="val 111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209799-F13D-4AFB-BC60-85C6888212B9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8468312" y="1949981"/>
            <a:ext cx="29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B90B67-6D36-492D-AAFA-09441CDDD86F}"/>
              </a:ext>
            </a:extLst>
          </p:cNvPr>
          <p:cNvCxnSpPr>
            <a:stCxn id="8" idx="3"/>
            <a:endCxn id="47" idx="1"/>
          </p:cNvCxnSpPr>
          <p:nvPr/>
        </p:nvCxnSpPr>
        <p:spPr>
          <a:xfrm flipV="1">
            <a:off x="8468312" y="771639"/>
            <a:ext cx="245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C0F9B-3A20-4172-99A4-8A1DBDC17B77}"/>
              </a:ext>
            </a:extLst>
          </p:cNvPr>
          <p:cNvCxnSpPr>
            <a:stCxn id="8" idx="2"/>
            <a:endCxn id="45" idx="0"/>
          </p:cNvCxnSpPr>
          <p:nvPr/>
        </p:nvCxnSpPr>
        <p:spPr>
          <a:xfrm>
            <a:off x="7558743" y="1209986"/>
            <a:ext cx="0" cy="30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8A2AFC9-70FD-4FB0-904D-6C4CAEFEC5AE}"/>
              </a:ext>
            </a:extLst>
          </p:cNvPr>
          <p:cNvCxnSpPr>
            <a:stCxn id="48" idx="3"/>
            <a:endCxn id="7" idx="0"/>
          </p:cNvCxnSpPr>
          <p:nvPr/>
        </p:nvCxnSpPr>
        <p:spPr>
          <a:xfrm flipH="1" flipV="1">
            <a:off x="4161261" y="325221"/>
            <a:ext cx="6371521" cy="1624760"/>
          </a:xfrm>
          <a:prstGeom prst="bentConnector4">
            <a:avLst>
              <a:gd name="adj1" fmla="val -3588"/>
              <a:gd name="adj2" fmla="val 114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F511AAB-D67A-4443-A011-0029D8472CD8}"/>
              </a:ext>
            </a:extLst>
          </p:cNvPr>
          <p:cNvCxnSpPr>
            <a:stCxn id="47" idx="3"/>
            <a:endCxn id="7" idx="0"/>
          </p:cNvCxnSpPr>
          <p:nvPr/>
        </p:nvCxnSpPr>
        <p:spPr>
          <a:xfrm flipH="1" flipV="1">
            <a:off x="4161261" y="325221"/>
            <a:ext cx="6324622" cy="446418"/>
          </a:xfrm>
          <a:prstGeom prst="bentConnector4">
            <a:avLst>
              <a:gd name="adj1" fmla="val -3614"/>
              <a:gd name="adj2" fmla="val 151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F8F134-C90E-4E97-A7EB-066A9EA1AF23}"/>
              </a:ext>
            </a:extLst>
          </p:cNvPr>
          <p:cNvSpPr txBox="1"/>
          <p:nvPr/>
        </p:nvSpPr>
        <p:spPr>
          <a:xfrm>
            <a:off x="4797337" y="402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65F11F-0F78-413E-82AB-2AB354A6BE55}"/>
              </a:ext>
            </a:extLst>
          </p:cNvPr>
          <p:cNvSpPr txBox="1"/>
          <p:nvPr/>
        </p:nvSpPr>
        <p:spPr>
          <a:xfrm>
            <a:off x="7532037" y="38789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EDBDB8-11B5-4029-9594-B780B87534E5}"/>
              </a:ext>
            </a:extLst>
          </p:cNvPr>
          <p:cNvSpPr txBox="1"/>
          <p:nvPr/>
        </p:nvSpPr>
        <p:spPr>
          <a:xfrm>
            <a:off x="7543762" y="49395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2700F4-1175-476B-B6E1-89AA1C4BCF9C}"/>
              </a:ext>
            </a:extLst>
          </p:cNvPr>
          <p:cNvSpPr txBox="1"/>
          <p:nvPr/>
        </p:nvSpPr>
        <p:spPr>
          <a:xfrm>
            <a:off x="8309549" y="16151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946BF3-B8B1-419A-AC88-DDCD9A80CBC4}"/>
              </a:ext>
            </a:extLst>
          </p:cNvPr>
          <p:cNvSpPr txBox="1"/>
          <p:nvPr/>
        </p:nvSpPr>
        <p:spPr>
          <a:xfrm>
            <a:off x="8324770" y="4322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11FEC9-8284-4D64-8EA0-DCEEA25C6E1D}"/>
              </a:ext>
            </a:extLst>
          </p:cNvPr>
          <p:cNvSpPr txBox="1"/>
          <p:nvPr/>
        </p:nvSpPr>
        <p:spPr>
          <a:xfrm>
            <a:off x="4124795" y="1094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245A2A-5227-41FC-BAC2-8850F7B8F080}"/>
              </a:ext>
            </a:extLst>
          </p:cNvPr>
          <p:cNvSpPr txBox="1"/>
          <p:nvPr/>
        </p:nvSpPr>
        <p:spPr>
          <a:xfrm>
            <a:off x="7543047" y="10873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61E8C6-E286-4536-A346-479BC12296A1}"/>
              </a:ext>
            </a:extLst>
          </p:cNvPr>
          <p:cNvSpPr txBox="1"/>
          <p:nvPr/>
        </p:nvSpPr>
        <p:spPr>
          <a:xfrm>
            <a:off x="6764229" y="44861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28FB3A-3798-46CC-B1D6-6A43B67E6512}"/>
              </a:ext>
            </a:extLst>
          </p:cNvPr>
          <p:cNvSpPr txBox="1"/>
          <p:nvPr/>
        </p:nvSpPr>
        <p:spPr>
          <a:xfrm>
            <a:off x="6777372" y="56221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538463-E666-435C-A465-C78D64554239}"/>
              </a:ext>
            </a:extLst>
          </p:cNvPr>
          <p:cNvSpPr txBox="1"/>
          <p:nvPr/>
        </p:nvSpPr>
        <p:spPr>
          <a:xfrm>
            <a:off x="7580843" y="22271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112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 Щукин</dc:creator>
  <cp:lastModifiedBy>Евгений Щукин</cp:lastModifiedBy>
  <cp:revision>3</cp:revision>
  <dcterms:created xsi:type="dcterms:W3CDTF">2019-10-17T05:18:12Z</dcterms:created>
  <dcterms:modified xsi:type="dcterms:W3CDTF">2019-10-17T05:39:53Z</dcterms:modified>
</cp:coreProperties>
</file>