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30/07/2015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s-E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DAVID\Desktop\Cap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338"/>
            <a:ext cx="8675364" cy="63945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187624" y="3008651"/>
            <a:ext cx="6984775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 LA MUERTE</a:t>
            </a:r>
            <a:endParaRPr lang="es-E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 smtClean="0"/>
              <a:t>INTRODUCCIÓN </a:t>
            </a:r>
            <a:endParaRPr lang="es-ES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 la muerte es una aplicación de entretenimiento en la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web, la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cual nos permite saber cuándo, a los cuantos años y cual será la causa de su muerte  de un usuario que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llene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 formulario con preguntas claves. El usuario una vez terminado de realizar su test también tendrá la opción de compartir con más amigos de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Facebook.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41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D\Desktop\Cap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235751" cy="27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264092" y="908720"/>
            <a:ext cx="665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VENTANA PRINCIPAL DEL PROYECTO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6484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VID\Desktop\Cap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1105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42232" y="633224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FORMULARIO PARA SABER CUANTOS AÑOS VIVIRÁS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112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D\Desktop\Cap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352928" cy="477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AVID\Desktop\Cap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256414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67544" y="54868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RESULTADO FINAL DEL TES T DE LA MUERTE 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24570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64705"/>
            <a:ext cx="79208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  <a:p>
            <a:r>
              <a:rPr lang="es-ES" dirty="0"/>
              <a:t> 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Actualmente el internet sea convertido en medio de comunicación y entretenimiento de muchos usuarios que interactúa con dicha tecnología, a razón de ello se desarrolló una aplicación web que sirva como medio de entretenimiento para todos los usuarios que quieran disfrutar de nuestro proyecto titulado “test de la muerte”.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No se llegó a concluir al 100 % con el propósito de nuestro proyecto, pero si tiene una funcionalidad muy entretenida.</a:t>
            </a:r>
          </a:p>
        </p:txBody>
      </p:sp>
    </p:spTree>
    <p:extLst>
      <p:ext uri="{BB962C8B-B14F-4D97-AF65-F5344CB8AC3E}">
        <p14:creationId xmlns:p14="http://schemas.microsoft.com/office/powerpoint/2010/main" val="25964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</TotalTime>
  <Words>88</Words>
  <Application>Microsoft Office PowerPoint</Application>
  <PresentationFormat>Presentación en pantalla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Horizonte</vt:lpstr>
      <vt:lpstr>Presentación de PowerPoint</vt:lpstr>
      <vt:lpstr>INTRODUCCIÓN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5</cp:revision>
  <dcterms:created xsi:type="dcterms:W3CDTF">2015-07-30T21:05:07Z</dcterms:created>
  <dcterms:modified xsi:type="dcterms:W3CDTF">2015-07-31T00:01:00Z</dcterms:modified>
</cp:coreProperties>
</file>