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3"/>
  </p:notesMasterIdLst>
  <p:handoutMasterIdLst>
    <p:handoutMasterId r:id="rId4"/>
  </p:handoutMasterIdLst>
  <p:sldIdLst>
    <p:sldId id="392" r:id="rId2"/>
  </p:sldIdLst>
  <p:sldSz cx="9144000" cy="6858000" type="screen4x3"/>
  <p:notesSz cx="68834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2B2B2"/>
    <a:srgbClr val="FF9966"/>
    <a:srgbClr val="F4F3EB"/>
    <a:srgbClr val="F0EEEB"/>
    <a:srgbClr val="00A000"/>
    <a:srgbClr val="A40508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81" autoAdjust="0"/>
    <p:restoredTop sz="95455" autoAdjust="0"/>
  </p:normalViewPr>
  <p:slideViewPr>
    <p:cSldViewPr>
      <p:cViewPr varScale="1">
        <p:scale>
          <a:sx n="82" d="100"/>
          <a:sy n="82" d="100"/>
        </p:scale>
        <p:origin x="112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12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8A99FF4E-27F3-4D67-AB44-0EFA68F6B7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6316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894" y="4706145"/>
            <a:ext cx="5047614" cy="44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fld id="{A2422F8C-2CCD-446F-95AC-F0D4397D21E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7189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  <p:sp>
        <p:nvSpPr>
          <p:cNvPr id="136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36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CD0EDAFF-4EE0-4889-88B7-AD925C3E01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2EC2-D32B-418F-96FA-ECBE488F827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C46CF-9E7F-4E8D-A179-9E56189E39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913C7-3397-4993-97E9-64348A7AC4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981A7-23DD-46F1-8CCB-38B73DEBD1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13D9-E425-42F5-8D72-54C3A3067B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129F2-5056-40FC-867F-89022B8FD3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D6702-D402-4668-A8CA-709434AAD5F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F87B2-F1AC-4659-AB93-F052492F9CD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606EB-BBA5-4702-8C28-F7A551EE95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DDA41-7349-478F-A099-84CFEA2471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47A1-006E-4F6C-B23D-3E15692A61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36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fld id="{E385CC42-89FB-4CAB-85B2-B90071FCB0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36295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36295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eiba.ntu.edu.tw/course/35d27d/content/28.t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A032-F10E-4F56-B48B-1F5F9E9FA1C1}" type="slidenum">
              <a:rPr lang="zh-TW" altLang="en-US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Programming Assignment </a:t>
            </a:r>
            <a:r>
              <a:rPr lang="en-US" altLang="zh-TW" dirty="0"/>
              <a:t>1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Write a program to extract terms from a document.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You have to do: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/>
              <a:t>Tokenization.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/>
              <a:t>Lowercasing everything.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/>
              <a:t>Stemming using Porter’s algorithm.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 err="1"/>
              <a:t>Stopword</a:t>
            </a:r>
            <a:r>
              <a:rPr lang="en-US" altLang="zh-TW" sz="1800" dirty="0"/>
              <a:t> removal.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/>
              <a:t>Save the result as a txt file. 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Text collection: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/>
              <a:t>One English news document  </a:t>
            </a:r>
            <a:r>
              <a:rPr lang="en-US" altLang="zh-TW" sz="1400" dirty="0"/>
              <a:t>(</a:t>
            </a:r>
            <a:r>
              <a:rPr lang="en-US" altLang="zh-TW" sz="1400" dirty="0">
                <a:hlinkClick r:id="rId2"/>
              </a:rPr>
              <a:t>https://ceiba.ntu.edu.tw/course/35d27d/content/28.txt</a:t>
            </a:r>
            <a:r>
              <a:rPr lang="en-US" altLang="zh-TW" sz="1400" dirty="0"/>
              <a:t> )</a:t>
            </a:r>
            <a:r>
              <a:rPr lang="en-US" altLang="zh-TW" sz="1800" dirty="0"/>
              <a:t>.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000" dirty="0">
              <a:solidFill>
                <a:srgbClr val="B2B2B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b="1" dirty="0"/>
              <a:t>Please zip and submit </a:t>
            </a:r>
            <a:r>
              <a:rPr lang="en-US" altLang="zh-TW" sz="2000" b="1" baseline="30000" dirty="0"/>
              <a:t>1.</a:t>
            </a:r>
            <a:r>
              <a:rPr lang="en-US" altLang="zh-TW" sz="2000" b="1" dirty="0"/>
              <a:t>the result of document 1, </a:t>
            </a:r>
            <a:r>
              <a:rPr lang="en-US" altLang="zh-TW" sz="2000" b="1" baseline="30000" dirty="0"/>
              <a:t>2.</a:t>
            </a:r>
            <a:r>
              <a:rPr lang="en-US" altLang="zh-TW" sz="2000" b="1" dirty="0"/>
              <a:t>the source code, and </a:t>
            </a:r>
            <a:r>
              <a:rPr lang="en-US" altLang="zh-TW" sz="2000" b="1" baseline="30000" dirty="0"/>
              <a:t>3.</a:t>
            </a:r>
            <a:r>
              <a:rPr lang="en-US" altLang="zh-TW" sz="2000" b="1" dirty="0"/>
              <a:t>a report to TA.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/>
              <a:t>2 weeks to complete, that is </a:t>
            </a:r>
            <a:r>
              <a:rPr lang="en-US" altLang="zh-TW" sz="1800" b="1" dirty="0">
                <a:solidFill>
                  <a:srgbClr val="FF0000"/>
                </a:solidFill>
              </a:rPr>
              <a:t>2021/10/18</a:t>
            </a:r>
            <a:r>
              <a:rPr lang="en-US" altLang="zh-TW" sz="180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15856</TotalTime>
  <Words>103</Words>
  <Application>Microsoft Office PowerPoint</Application>
  <PresentationFormat>如螢幕大小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新細明體</vt:lpstr>
      <vt:lpstr>Arial</vt:lpstr>
      <vt:lpstr>Lucida Sans</vt:lpstr>
      <vt:lpstr>Tahoma</vt:lpstr>
      <vt:lpstr>Times New Roman</vt:lpstr>
      <vt:lpstr>Wingdings</vt:lpstr>
      <vt:lpstr>Quadrant</vt:lpstr>
      <vt:lpstr>Programming Assignment 1</vt:lpstr>
    </vt:vector>
  </TitlesOfParts>
  <Company>Dept. of IM, 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02 - the term vocabulary</dc:title>
  <dc:creator>Chien Chin Chen</dc:creator>
  <cp:lastModifiedBy>Chien Chin Chen</cp:lastModifiedBy>
  <cp:revision>1224</cp:revision>
  <cp:lastPrinted>1601-01-01T00:00:00Z</cp:lastPrinted>
  <dcterms:created xsi:type="dcterms:W3CDTF">2002-09-18T16:13:07Z</dcterms:created>
  <dcterms:modified xsi:type="dcterms:W3CDTF">2021-10-03T07:01:54Z</dcterms:modified>
</cp:coreProperties>
</file>