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657E1-7B3E-475B-8454-AB557E41036D}" type="datetimeFigureOut">
              <a:rPr lang="es-ES" smtClean="0"/>
              <a:t>10/09/2019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FC88-852C-4313-B7BC-96949181785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how-to-use/on-the-web/styling/laye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552728" cy="522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99792" y="548680"/>
            <a:ext cx="3732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Y TAMAÑO PARA ICONOS </a:t>
            </a:r>
            <a:endParaRPr lang="es-E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hlinkClick r:id="rId2"/>
              </a:rPr>
              <a:t>https://fontawesome.com/how-to-use/on-the-web/styling/layering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124744"/>
            <a:ext cx="8343900" cy="409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44816" cy="493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2699792" y="548680"/>
            <a:ext cx="265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ROTACION DE ICONOS </a:t>
            </a:r>
            <a:endParaRPr lang="es-E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704850"/>
            <a:ext cx="8343900" cy="582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76672"/>
            <a:ext cx="8496300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836712"/>
            <a:ext cx="86296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395536" y="188640"/>
            <a:ext cx="5528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MOVER  ICONOS  HACIA ARRIBA O HACIA ABAJO :</a:t>
            </a:r>
            <a:endParaRPr lang="es-ES" sz="2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009650"/>
            <a:ext cx="8496300" cy="515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" y="762000"/>
            <a:ext cx="8610600" cy="569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1166842"/>
            <a:ext cx="81369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&lt;div class="fa-4x"&gt;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i</a:t>
            </a:r>
            <a:r>
              <a:rPr lang="en-US" dirty="0" smtClean="0"/>
              <a:t> class="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-pencil-alt" data-</a:t>
            </a:r>
            <a:r>
              <a:rPr lang="en-US" dirty="0" err="1" smtClean="0"/>
              <a:t>fa</a:t>
            </a:r>
            <a:r>
              <a:rPr lang="en-US" dirty="0" smtClean="0"/>
              <a:t>-transform="shrink-10 up-.5" data-</a:t>
            </a:r>
            <a:r>
              <a:rPr lang="en-US" dirty="0" err="1" smtClean="0"/>
              <a:t>fa</a:t>
            </a:r>
            <a:r>
              <a:rPr lang="en-US" dirty="0" smtClean="0"/>
              <a:t>-mask="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-comment" style="</a:t>
            </a:r>
            <a:r>
              <a:rPr lang="en-US" dirty="0" err="1" smtClean="0"/>
              <a:t>background:MistyRose</a:t>
            </a:r>
            <a:r>
              <a:rPr lang="en-US" dirty="0" smtClean="0"/>
              <a:t>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i</a:t>
            </a:r>
            <a:r>
              <a:rPr lang="en-US" dirty="0" smtClean="0"/>
              <a:t> class="</a:t>
            </a:r>
            <a:r>
              <a:rPr lang="en-US" dirty="0" err="1" smtClean="0"/>
              <a:t>fab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</a:t>
            </a:r>
            <a:r>
              <a:rPr lang="en-US" dirty="0" err="1" smtClean="0"/>
              <a:t>facebook</a:t>
            </a:r>
            <a:r>
              <a:rPr lang="en-US" dirty="0" smtClean="0"/>
              <a:t>-f" data-</a:t>
            </a:r>
            <a:r>
              <a:rPr lang="en-US" dirty="0" err="1" smtClean="0"/>
              <a:t>fa</a:t>
            </a:r>
            <a:r>
              <a:rPr lang="en-US" dirty="0" smtClean="0"/>
              <a:t>-transform="shrink-3.5 down-1.6 right-1.25" data-</a:t>
            </a:r>
            <a:r>
              <a:rPr lang="en-US" dirty="0" err="1" smtClean="0"/>
              <a:t>fa</a:t>
            </a:r>
            <a:r>
              <a:rPr lang="en-US" dirty="0" smtClean="0"/>
              <a:t>-mask="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-circle" style="</a:t>
            </a:r>
            <a:r>
              <a:rPr lang="en-US" dirty="0" err="1" smtClean="0"/>
              <a:t>background:MistyRose</a:t>
            </a:r>
            <a:r>
              <a:rPr lang="en-US" dirty="0" smtClean="0"/>
              <a:t>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i</a:t>
            </a:r>
            <a:r>
              <a:rPr lang="en-US" dirty="0" smtClean="0"/>
              <a:t> class="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-headphones" data-</a:t>
            </a:r>
            <a:r>
              <a:rPr lang="en-US" dirty="0" err="1" smtClean="0"/>
              <a:t>fa</a:t>
            </a:r>
            <a:r>
              <a:rPr lang="en-US" dirty="0" smtClean="0"/>
              <a:t>-transform="shrink-6" data-</a:t>
            </a:r>
            <a:r>
              <a:rPr lang="en-US" dirty="0" err="1" smtClean="0"/>
              <a:t>fa</a:t>
            </a:r>
            <a:r>
              <a:rPr lang="en-US" dirty="0" smtClean="0"/>
              <a:t>-mask="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-square" style="</a:t>
            </a:r>
            <a:r>
              <a:rPr lang="en-US" dirty="0" err="1" smtClean="0"/>
              <a:t>background:MistyRose</a:t>
            </a:r>
            <a:r>
              <a:rPr lang="en-US" dirty="0" smtClean="0"/>
              <a:t>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i</a:t>
            </a:r>
            <a:r>
              <a:rPr lang="en-US" dirty="0" smtClean="0"/>
              <a:t> class="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-mask" data-</a:t>
            </a:r>
            <a:r>
              <a:rPr lang="en-US" dirty="0" err="1" smtClean="0"/>
              <a:t>fa</a:t>
            </a:r>
            <a:r>
              <a:rPr lang="en-US" dirty="0" smtClean="0"/>
              <a:t>-transform="shrink-3 up-1" data-</a:t>
            </a:r>
            <a:r>
              <a:rPr lang="en-US" dirty="0" err="1" smtClean="0"/>
              <a:t>fa</a:t>
            </a:r>
            <a:r>
              <a:rPr lang="en-US" dirty="0" smtClean="0"/>
              <a:t>-mask="</a:t>
            </a:r>
            <a:r>
              <a:rPr lang="en-US" dirty="0" err="1" smtClean="0"/>
              <a:t>fas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-circle" style="</a:t>
            </a:r>
            <a:r>
              <a:rPr lang="en-US" dirty="0" err="1" smtClean="0"/>
              <a:t>background:MistyRose</a:t>
            </a:r>
            <a:r>
              <a:rPr lang="en-US" dirty="0" smtClean="0"/>
              <a:t>"&gt;&lt;/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&lt;/div&gt;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Presentación en pantalla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TOSHIBA</dc:creator>
  <cp:lastModifiedBy>TOSHIBA</cp:lastModifiedBy>
  <cp:revision>13</cp:revision>
  <dcterms:created xsi:type="dcterms:W3CDTF">2019-09-10T22:27:33Z</dcterms:created>
  <dcterms:modified xsi:type="dcterms:W3CDTF">2019-09-10T22:57:49Z</dcterms:modified>
</cp:coreProperties>
</file>