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394</Words>
  <Application>Microsoft Office PowerPoint</Application>
  <PresentationFormat>ワイド画面</PresentationFormat>
  <Paragraphs>263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26</cp:revision>
  <dcterms:created xsi:type="dcterms:W3CDTF">2024-12-03T11:07:16Z</dcterms:created>
  <dcterms:modified xsi:type="dcterms:W3CDTF">2024-12-15T09:12:06Z</dcterms:modified>
</cp:coreProperties>
</file>