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9" r:id="rId6"/>
    <p:sldId id="268" r:id="rId7"/>
    <p:sldId id="262" r:id="rId8"/>
    <p:sldId id="257" r:id="rId9"/>
    <p:sldId id="260" r:id="rId10"/>
    <p:sldId id="258" r:id="rId11"/>
    <p:sldId id="259" r:id="rId12"/>
    <p:sldId id="261" r:id="rId13"/>
    <p:sldId id="267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27476" y="892264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3589213" y="1276197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3589213" y="1535424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5790657" y="1497332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9301"/>
              </p:ext>
            </p:extLst>
          </p:nvPr>
        </p:nvGraphicFramePr>
        <p:xfrm>
          <a:off x="3525903" y="2507659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878846" y="4042091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319508" y="409065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328424" y="280609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204747" y="256059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237016" y="370271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222227" y="46729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6013046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310416" y="46557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402962" y="46494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991116" y="46031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581308" y="50391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449744" y="50422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397395" y="50391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343345" y="50391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9071203" y="50854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734912" y="46352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741160" y="50702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258448" y="47040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954065" y="56380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438012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907BE6-F235-EDAA-4408-7DC5EA41238F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756982-338F-491F-71F6-012A0F07F2D3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0DC6BB5-8CE4-2A28-2815-C09D1B63C9D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91C96-120C-5952-1C26-6B7ECAE175AE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1C4C5-887A-2339-F982-31AF2215462C}"/>
              </a:ext>
            </a:extLst>
          </p:cNvPr>
          <p:cNvSpPr txBox="1"/>
          <p:nvPr/>
        </p:nvSpPr>
        <p:spPr>
          <a:xfrm>
            <a:off x="1321679" y="44062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E60ED6B-61A1-DFCF-D400-C0F4446CDB69}"/>
              </a:ext>
            </a:extLst>
          </p:cNvPr>
          <p:cNvSpPr/>
          <p:nvPr/>
        </p:nvSpPr>
        <p:spPr>
          <a:xfrm>
            <a:off x="7502456" y="1458383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3947AD-5B90-6D13-1499-8AB375DBFC55}"/>
              </a:ext>
            </a:extLst>
          </p:cNvPr>
          <p:cNvSpPr txBox="1"/>
          <p:nvPr/>
        </p:nvSpPr>
        <p:spPr>
          <a:xfrm>
            <a:off x="7800090" y="1418064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0AA77A-5BD1-CA9B-C0ED-C8BD3D7569A5}"/>
              </a:ext>
            </a:extLst>
          </p:cNvPr>
          <p:cNvSpPr/>
          <p:nvPr/>
        </p:nvSpPr>
        <p:spPr>
          <a:xfrm>
            <a:off x="7489376" y="187937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4249E2B-AB83-B9B1-B7E5-5C61B511FC35}"/>
              </a:ext>
            </a:extLst>
          </p:cNvPr>
          <p:cNvSpPr txBox="1"/>
          <p:nvPr/>
        </p:nvSpPr>
        <p:spPr>
          <a:xfrm>
            <a:off x="7787010" y="1839057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Cross border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BA8EE9C-424C-48AD-3F3F-62E8023E2366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066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42B332-9AC3-A4FE-B145-82EEE235717F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DCAD9-F888-3145-EF4C-999BCAE0C71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3467A5B-F6DC-1220-1FF9-FDFF49466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5060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74A216-B67F-0EBD-664C-D6D000CBA2EC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: 戻る/前へ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2E8D67D-629B-024D-8224-BB1A6AA020BD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: 戻る/前へ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F52C2F5-F24E-7E2E-E666-333CF1DBD08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ACCA65-7EA9-8C80-8902-0C6F84B647F0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C3EB59A-2EC5-F1B0-7152-6B31A86D546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B48B62-9EB0-9876-5D3C-9E9619E624E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1F8BD5-268F-80DE-F40A-597316CC1E7D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A5753D-9AB2-2EA2-E221-E71768BB32ED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B13551E-7F7F-A341-70A2-8CCD12D28713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D7D7B7B-BF8E-F958-E8AF-A9B68603B2DC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C1D1D68-F8E0-8A86-C4A6-565E04C82EC7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B522B0D-0E49-4C29-6C97-44AC7EC86CD7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6EABA8F-AC0D-DA6F-F790-C82868EB8831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8E579B5-05D2-B47A-38AB-252EFDC174E5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5AA07D7-EC80-1522-A7D9-3FB13CD3BF07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359C2F-9777-694E-3ECB-32E2B2551E0B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65EEC7-91AC-A177-994D-37729B305E2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04C2D59-5BE4-8CC2-908F-F0820C654495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B26FF6-2F68-8B4D-1028-DC0EDA415617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0243A87-D0C3-170F-8B9E-9462D926ED11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162FF5-31B5-50FA-993F-2595C67FC946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18" name="動作設定ボタン: 戻る/前へ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5B43B7C-F0B6-2A94-575F-A1A57B72F19C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8A3072B-2F56-4EFB-009D-2B51C6A32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0220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C3512A9-4B88-1261-0EF2-4024DC2ACFFE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Accident</a:t>
            </a:r>
            <a:endParaRPr kumimoji="1" lang="ja-JP" altLang="en-US" dirty="0"/>
          </a:p>
        </p:txBody>
      </p:sp>
      <p:sp>
        <p:nvSpPr>
          <p:cNvPr id="21" name="動作設定ボタン: 戻る/前へ 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A68C6-4C60-3433-5417-3D600A52706A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C1384D-40D2-A433-D233-47080F7AC60E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D45150-8F75-F575-40FC-74304754578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B6137E-1710-83AF-9A42-EB63EDB9DD46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1E2FE8-7587-CB27-8272-FC6F6B47284C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56DB24-11CE-21D6-8F9E-CE4569D68D3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9097A985-2BE4-FDD9-F29E-FE21A0FD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48064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6B067F-E2A7-4738-5EE1-95941FAC3AE8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F441BE0-5628-433B-D040-9C4783F94358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D5A65BF-6138-8A94-E2D3-400F96C22B0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A07E75-F0C3-3A8F-4AC5-89238997486E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488C303-EA81-FD83-AC9F-A0C9ECF0105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D349CF-C51F-4DDB-FDD1-ED31F819343B}"/>
              </a:ext>
            </a:extLst>
          </p:cNvPr>
          <p:cNvSpPr/>
          <p:nvPr/>
        </p:nvSpPr>
        <p:spPr>
          <a:xfrm>
            <a:off x="7727504" y="136240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2C26645-4081-3C4E-9F69-E32C68BA248F}"/>
              </a:ext>
            </a:extLst>
          </p:cNvPr>
          <p:cNvSpPr txBox="1"/>
          <p:nvPr/>
        </p:nvSpPr>
        <p:spPr>
          <a:xfrm>
            <a:off x="8025138" y="1322087"/>
            <a:ext cx="217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insurance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07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604C-50A4-1D2B-F01C-C2EFE5AF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apendix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38C58D-8DB4-C6DD-9905-74CBD161E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68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5498A17-9BD6-367B-B018-92B11178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2" y="409528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89B06E-7202-CF40-AB3B-4729880B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6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5274E-8C1B-5D48-AF15-A1449358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39F656-629F-490D-57B0-B61082DB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39483D-7765-264E-9D9F-D15BC9CD851B}"/>
              </a:ext>
            </a:extLst>
          </p:cNvPr>
          <p:cNvSpPr/>
          <p:nvPr/>
        </p:nvSpPr>
        <p:spPr>
          <a:xfrm>
            <a:off x="3369733" y="2494465"/>
            <a:ext cx="6096003" cy="212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417AC14-34FE-92CC-2BD2-7B1BD375F988}"/>
              </a:ext>
            </a:extLst>
          </p:cNvPr>
          <p:cNvGrpSpPr/>
          <p:nvPr/>
        </p:nvGrpSpPr>
        <p:grpSpPr>
          <a:xfrm>
            <a:off x="2895600" y="2125133"/>
            <a:ext cx="6570136" cy="961999"/>
            <a:chOff x="1871133" y="558800"/>
            <a:chExt cx="6570136" cy="961999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C83804E0-FB61-B02C-8661-D5FB85930982}"/>
                </a:ext>
              </a:extLst>
            </p:cNvPr>
            <p:cNvSpPr txBox="1"/>
            <p:nvPr/>
          </p:nvSpPr>
          <p:spPr>
            <a:xfrm>
              <a:off x="1871133" y="5588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Canada</a:t>
              </a:r>
              <a:endParaRPr kumimoji="1"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4D9373-4E78-96B2-685E-8D3797B5ED73}"/>
                </a:ext>
              </a:extLst>
            </p:cNvPr>
            <p:cNvSpPr txBox="1"/>
            <p:nvPr/>
          </p:nvSpPr>
          <p:spPr>
            <a:xfrm>
              <a:off x="3666067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type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D35CB0-BC6C-37A5-82A8-BDE768A1F997}"/>
                </a:ext>
              </a:extLst>
            </p:cNvPr>
            <p:cNvSpPr txBox="1"/>
            <p:nvPr/>
          </p:nvSpPr>
          <p:spPr>
            <a:xfrm>
              <a:off x="4305300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start</a:t>
              </a:r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599DABE-BA10-9FF8-6B2F-758C5E6D363A}"/>
                </a:ext>
              </a:extLst>
            </p:cNvPr>
            <p:cNvSpPr txBox="1"/>
            <p:nvPr/>
          </p:nvSpPr>
          <p:spPr>
            <a:xfrm>
              <a:off x="5152184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stop</a:t>
              </a:r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B013F97-74E0-D077-A9DD-C9FBC4264EA9}"/>
                </a:ext>
              </a:extLst>
            </p:cNvPr>
            <p:cNvSpPr txBox="1"/>
            <p:nvPr/>
          </p:nvSpPr>
          <p:spPr>
            <a:xfrm>
              <a:off x="5969003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distance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877D65E-EE43-06BA-5751-9B5C2B595BF7}"/>
                </a:ext>
              </a:extLst>
            </p:cNvPr>
            <p:cNvSpPr txBox="1"/>
            <p:nvPr/>
          </p:nvSpPr>
          <p:spPr>
            <a:xfrm>
              <a:off x="7162803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time</a:t>
              </a:r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BF71F9-8699-D477-8FC7-7E84728A7235}"/>
              </a:ext>
            </a:extLst>
          </p:cNvPr>
          <p:cNvSpPr txBox="1"/>
          <p:nvPr/>
        </p:nvSpPr>
        <p:spPr>
          <a:xfrm>
            <a:off x="2836334" y="37253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USA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AD56DB-64AA-22A5-6AEC-804C89AD9865}"/>
              </a:ext>
            </a:extLst>
          </p:cNvPr>
          <p:cNvSpPr txBox="1"/>
          <p:nvPr/>
        </p:nvSpPr>
        <p:spPr>
          <a:xfrm>
            <a:off x="2709334" y="62092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Mexcico</a:t>
            </a:r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5E1744E3-ED22-42B3-5D7B-955F8DD9D6AD}"/>
              </a:ext>
            </a:extLst>
          </p:cNvPr>
          <p:cNvSpPr/>
          <p:nvPr/>
        </p:nvSpPr>
        <p:spPr>
          <a:xfrm rot="5400000">
            <a:off x="5329767" y="1371600"/>
            <a:ext cx="639233" cy="7535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55FBD2B-F372-D86A-4635-8EB48784D0A0}"/>
              </a:ext>
            </a:extLst>
          </p:cNvPr>
          <p:cNvSpPr/>
          <p:nvPr/>
        </p:nvSpPr>
        <p:spPr>
          <a:xfrm rot="5400000">
            <a:off x="5632450" y="5273185"/>
            <a:ext cx="639233" cy="7535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8A924C4-34D2-06FA-B577-9A0F61948B41}"/>
              </a:ext>
            </a:extLst>
          </p:cNvPr>
          <p:cNvSpPr txBox="1"/>
          <p:nvPr/>
        </p:nvSpPr>
        <p:spPr>
          <a:xfrm>
            <a:off x="3657600" y="1329267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airplane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ED053F-C255-4573-E9BE-8E1B469AB831}"/>
              </a:ext>
            </a:extLst>
          </p:cNvPr>
          <p:cNvSpPr txBox="1"/>
          <p:nvPr/>
        </p:nvSpPr>
        <p:spPr>
          <a:xfrm>
            <a:off x="6252849" y="1297001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C74501-2B28-0B8A-2560-B0A2933B4E11}"/>
              </a:ext>
            </a:extLst>
          </p:cNvPr>
          <p:cNvSpPr txBox="1"/>
          <p:nvPr/>
        </p:nvSpPr>
        <p:spPr>
          <a:xfrm>
            <a:off x="7539782" y="1297001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time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B7C649-25D5-435F-54C5-9C2471A77F3A}"/>
              </a:ext>
            </a:extLst>
          </p:cNvPr>
          <p:cNvSpPr txBox="1"/>
          <p:nvPr/>
        </p:nvSpPr>
        <p:spPr>
          <a:xfrm>
            <a:off x="2042583" y="1352034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6A3FBA-EBE7-CEA8-CD75-1D75EB4F2263}"/>
              </a:ext>
            </a:extLst>
          </p:cNvPr>
          <p:cNvSpPr txBox="1"/>
          <p:nvPr/>
        </p:nvSpPr>
        <p:spPr>
          <a:xfrm>
            <a:off x="3903133" y="5283768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airplane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C2E9CB-C9AA-457E-FA3F-5C755AB931F1}"/>
              </a:ext>
            </a:extLst>
          </p:cNvPr>
          <p:cNvSpPr txBox="1"/>
          <p:nvPr/>
        </p:nvSpPr>
        <p:spPr>
          <a:xfrm>
            <a:off x="6498382" y="525150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7B8364-0C2D-C111-2EA2-6E2700942EAD}"/>
              </a:ext>
            </a:extLst>
          </p:cNvPr>
          <p:cNvSpPr txBox="1"/>
          <p:nvPr/>
        </p:nvSpPr>
        <p:spPr>
          <a:xfrm>
            <a:off x="7785315" y="525150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time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EAA54A-BB72-B7AC-CE6C-835FEE80E2AD}"/>
              </a:ext>
            </a:extLst>
          </p:cNvPr>
          <p:cNvSpPr txBox="1"/>
          <p:nvPr/>
        </p:nvSpPr>
        <p:spPr>
          <a:xfrm>
            <a:off x="2288116" y="5306535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FADD950-EEF4-FA5B-E0DE-072046E7AA90}"/>
              </a:ext>
            </a:extLst>
          </p:cNvPr>
          <p:cNvSpPr txBox="1"/>
          <p:nvPr/>
        </p:nvSpPr>
        <p:spPr>
          <a:xfrm>
            <a:off x="8826503" y="2218783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47BD6CB-FC3D-A29D-BDC9-76C1B852C286}"/>
              </a:ext>
            </a:extLst>
          </p:cNvPr>
          <p:cNvSpPr txBox="1"/>
          <p:nvPr/>
        </p:nvSpPr>
        <p:spPr>
          <a:xfrm>
            <a:off x="8856139" y="4567819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761584-4A53-1D40-DCB8-6936D2987D0E}"/>
              </a:ext>
            </a:extLst>
          </p:cNvPr>
          <p:cNvSpPr txBox="1"/>
          <p:nvPr/>
        </p:nvSpPr>
        <p:spPr>
          <a:xfrm>
            <a:off x="101600" y="237067"/>
            <a:ext cx="218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route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083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CE69EA2-2D51-DF75-300D-CA39F484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38137"/>
            <a:ext cx="118491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F47F75-0F53-852F-4B24-BDC1E36DE83C}"/>
              </a:ext>
            </a:extLst>
          </p:cNvPr>
          <p:cNvSpPr txBox="1"/>
          <p:nvPr/>
        </p:nvSpPr>
        <p:spPr>
          <a:xfrm>
            <a:off x="618067" y="20997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360B6F-3D75-203F-E695-764DD47DFE14}"/>
              </a:ext>
            </a:extLst>
          </p:cNvPr>
          <p:cNvSpPr txBox="1"/>
          <p:nvPr/>
        </p:nvSpPr>
        <p:spPr>
          <a:xfrm>
            <a:off x="618067" y="533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List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D0DE69-D147-764A-0B3D-BAB8C21ECFD9}"/>
              </a:ext>
            </a:extLst>
          </p:cNvPr>
          <p:cNvSpPr/>
          <p:nvPr/>
        </p:nvSpPr>
        <p:spPr>
          <a:xfrm>
            <a:off x="1718733" y="787400"/>
            <a:ext cx="2294467" cy="11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Accomodation.csv</a:t>
            </a:r>
          </a:p>
          <a:p>
            <a:pPr algn="ctr"/>
            <a:r>
              <a:rPr kumimoji="1" lang="en-US" altLang="ja-JP" dirty="0"/>
              <a:t>Transportation.csv</a:t>
            </a:r>
          </a:p>
          <a:p>
            <a:pPr algn="ctr"/>
            <a:r>
              <a:rPr lang="en-US" altLang="ja-JP" dirty="0"/>
              <a:t>Sightseeing.csv</a:t>
            </a:r>
          </a:p>
          <a:p>
            <a:pPr algn="ctr"/>
            <a:r>
              <a:rPr kumimoji="1" lang="en-US" altLang="ja-JP" dirty="0"/>
              <a:t>Exchangerate.csv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742270-62B4-7D18-5A7F-B9D1FC483607}"/>
              </a:ext>
            </a:extLst>
          </p:cNvPr>
          <p:cNvSpPr/>
          <p:nvPr/>
        </p:nvSpPr>
        <p:spPr>
          <a:xfrm>
            <a:off x="1718733" y="2844800"/>
            <a:ext cx="2294467" cy="11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xxx.Png</a:t>
            </a:r>
            <a:endParaRPr lang="en-US" altLang="ja-JP" dirty="0"/>
          </a:p>
          <a:p>
            <a:pPr algn="ctr"/>
            <a:r>
              <a:rPr lang="en-US" altLang="ja-JP" dirty="0"/>
              <a:t>xxs.png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923B06-8E27-5117-EEB8-719F6DCB49E1}"/>
              </a:ext>
            </a:extLst>
          </p:cNvPr>
          <p:cNvSpPr/>
          <p:nvPr/>
        </p:nvSpPr>
        <p:spPr>
          <a:xfrm>
            <a:off x="1718733" y="410633"/>
            <a:ext cx="2413000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2BF77E-94DC-C37A-05B6-F22D885F4A5F}"/>
              </a:ext>
            </a:extLst>
          </p:cNvPr>
          <p:cNvSpPr/>
          <p:nvPr/>
        </p:nvSpPr>
        <p:spPr>
          <a:xfrm>
            <a:off x="1718733" y="2208767"/>
            <a:ext cx="2413000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5DF18F-CFA7-9ACB-EB22-EBBAA1767858}"/>
              </a:ext>
            </a:extLst>
          </p:cNvPr>
          <p:cNvSpPr/>
          <p:nvPr/>
        </p:nvSpPr>
        <p:spPr>
          <a:xfrm>
            <a:off x="4402666" y="410632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open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997CFD-DF8E-B275-FD52-9254EC704766}"/>
              </a:ext>
            </a:extLst>
          </p:cNvPr>
          <p:cNvSpPr/>
          <p:nvPr/>
        </p:nvSpPr>
        <p:spPr>
          <a:xfrm>
            <a:off x="4402665" y="787400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Load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3312C5-6963-DAE0-0F2A-C8C6FDEA5F6E}"/>
              </a:ext>
            </a:extLst>
          </p:cNvPr>
          <p:cNvSpPr/>
          <p:nvPr/>
        </p:nvSpPr>
        <p:spPr>
          <a:xfrm>
            <a:off x="4284133" y="2331533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open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B0AB327-84A1-0E23-8489-5C5688424E47}"/>
              </a:ext>
            </a:extLst>
          </p:cNvPr>
          <p:cNvSpPr/>
          <p:nvPr/>
        </p:nvSpPr>
        <p:spPr>
          <a:xfrm>
            <a:off x="4284132" y="2708301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Load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080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676D8A-F3AF-F800-7B9B-8FB40190B08B}"/>
              </a:ext>
            </a:extLst>
          </p:cNvPr>
          <p:cNvSpPr/>
          <p:nvPr/>
        </p:nvSpPr>
        <p:spPr>
          <a:xfrm>
            <a:off x="7268514" y="47688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✔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055DA0-8703-AD5A-FCE7-73310C40389E}"/>
              </a:ext>
            </a:extLst>
          </p:cNvPr>
          <p:cNvSpPr txBox="1"/>
          <p:nvPr/>
        </p:nvSpPr>
        <p:spPr>
          <a:xfrm>
            <a:off x="7456868" y="453471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4A4FCC-18E6-BCC6-495C-71CB54B71B23}"/>
              </a:ext>
            </a:extLst>
          </p:cNvPr>
          <p:cNvSpPr/>
          <p:nvPr/>
        </p:nvSpPr>
        <p:spPr>
          <a:xfrm>
            <a:off x="8255472" y="473391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B4465A-3DB6-3069-667F-BA09B60E75B2}"/>
              </a:ext>
            </a:extLst>
          </p:cNvPr>
          <p:cNvSpPr txBox="1"/>
          <p:nvPr/>
        </p:nvSpPr>
        <p:spPr>
          <a:xfrm>
            <a:off x="8553106" y="433072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147ABA-FB53-EF9D-B937-E77DC98012D1}"/>
              </a:ext>
            </a:extLst>
          </p:cNvPr>
          <p:cNvGrpSpPr/>
          <p:nvPr/>
        </p:nvGrpSpPr>
        <p:grpSpPr>
          <a:xfrm>
            <a:off x="6009730" y="1421213"/>
            <a:ext cx="6527717" cy="369332"/>
            <a:chOff x="1102667" y="1757529"/>
            <a:chExt cx="6527717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7ABB275-8960-C317-918E-73A25EE12411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7241005-BCC6-5AF2-47FD-A0015B9A32AB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95F07BB-A090-811F-1477-05D562C94594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B8BA4FD-2DA2-31CE-A166-7B89EB48F53C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C38385-5036-FBA7-1EE4-0C71A1CD5405}"/>
              </a:ext>
            </a:extLst>
          </p:cNvPr>
          <p:cNvSpPr txBox="1"/>
          <p:nvPr/>
        </p:nvSpPr>
        <p:spPr>
          <a:xfrm>
            <a:off x="6009730" y="991365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7723DA-B97E-57E2-17B1-CBCEDDB8DA77}"/>
              </a:ext>
            </a:extLst>
          </p:cNvPr>
          <p:cNvSpPr txBox="1"/>
          <p:nvPr/>
        </p:nvSpPr>
        <p:spPr>
          <a:xfrm>
            <a:off x="9030586" y="991365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7E3B938-C62D-4BD4-0C91-F518EA6EF80B}"/>
              </a:ext>
            </a:extLst>
          </p:cNvPr>
          <p:cNvSpPr/>
          <p:nvPr/>
        </p:nvSpPr>
        <p:spPr>
          <a:xfrm>
            <a:off x="10165202" y="44742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3BC735-BFFD-3A25-8165-7ED4C4FED120}"/>
              </a:ext>
            </a:extLst>
          </p:cNvPr>
          <p:cNvSpPr txBox="1"/>
          <p:nvPr/>
        </p:nvSpPr>
        <p:spPr>
          <a:xfrm>
            <a:off x="10462836" y="40710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</a:t>
            </a:r>
            <a:r>
              <a:rPr lang="en-US" altLang="ja-JP" dirty="0" err="1"/>
              <a:t>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533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672B52-C43E-BA88-0092-0EE1FD4160EC}"/>
              </a:ext>
            </a:extLst>
          </p:cNvPr>
          <p:cNvSpPr/>
          <p:nvPr/>
        </p:nvSpPr>
        <p:spPr>
          <a:xfrm>
            <a:off x="1290912" y="177301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12362C-563E-E346-2DE3-8D8D3F15B48E}"/>
              </a:ext>
            </a:extLst>
          </p:cNvPr>
          <p:cNvSpPr/>
          <p:nvPr/>
        </p:nvSpPr>
        <p:spPr>
          <a:xfrm>
            <a:off x="1353746" y="221515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D41C48-E058-5B22-7D84-6A0B3B36FAD8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D74F6-C53F-191E-3A2A-E329D0C8A672}"/>
              </a:ext>
            </a:extLst>
          </p:cNvPr>
          <p:cNvGrpSpPr/>
          <p:nvPr/>
        </p:nvGrpSpPr>
        <p:grpSpPr>
          <a:xfrm>
            <a:off x="1244466" y="1099937"/>
            <a:ext cx="6527717" cy="369332"/>
            <a:chOff x="1102667" y="1757529"/>
            <a:chExt cx="6527717" cy="36933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43C8B8C-F8C4-D162-AFA6-C2FC09F0F885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8BD69BB-4829-A52E-2234-7B16925BFB55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124432-1653-71F6-E4BF-2A795E4CBE37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D22EDDB-E4F9-90AC-DDE0-9EB4CE1FD561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2B633C-827B-0524-3020-F3E910092196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08D3E2-AD49-B1D5-1FAB-94F040E4D8D6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2BE048-F63E-C964-53F6-CAC2F7C84318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8E40BF-A637-056D-D495-110A4042384C}"/>
              </a:ext>
            </a:extLst>
          </p:cNvPr>
          <p:cNvSpPr/>
          <p:nvPr/>
        </p:nvSpPr>
        <p:spPr>
          <a:xfrm>
            <a:off x="1603254" y="3069985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A40BB99E-AB83-E81D-88AF-32FA4182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0894"/>
              </p:ext>
            </p:extLst>
          </p:nvPr>
        </p:nvGraphicFramePr>
        <p:xfrm>
          <a:off x="3495397" y="1587366"/>
          <a:ext cx="2075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64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AAE519-C511-0CA2-15AB-266E03E5381F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A62C7A-156D-5D7B-1CC6-3A36EA0E242A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AF70AD-838A-8488-9850-2C9BFA723F0F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4BABD7-BE2C-F216-A18B-87C752C1EC51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78C4FA4-8543-48B4-38C0-2A5B96D3A2BF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CC5CB8-0503-E951-5D16-AC31B10A749B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E62C59-247C-70CE-B4D0-B3D1EAF05521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124ECC2-3DAC-ACA0-FA0B-F4F5EBE1BD26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256202-CF7A-38AC-F36A-DA16E0C91FC4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9B28994-C574-D0A4-0FA6-731BBD4DE7E2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12343D-7F23-38EB-EDA2-7ABCED358841}"/>
              </a:ext>
            </a:extLst>
          </p:cNvPr>
          <p:cNvSpPr/>
          <p:nvPr/>
        </p:nvSpPr>
        <p:spPr>
          <a:xfrm>
            <a:off x="5609920" y="181885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7BC068C-9C61-7270-58AD-D87A43604A1A}"/>
              </a:ext>
            </a:extLst>
          </p:cNvPr>
          <p:cNvSpPr/>
          <p:nvPr/>
        </p:nvSpPr>
        <p:spPr>
          <a:xfrm rot="5400000">
            <a:off x="5518512" y="159234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2B21630-190C-56E7-664F-99F2A5537B76}"/>
              </a:ext>
            </a:extLst>
          </p:cNvPr>
          <p:cNvSpPr/>
          <p:nvPr/>
        </p:nvSpPr>
        <p:spPr>
          <a:xfrm rot="16200000">
            <a:off x="5518512" y="27154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395810B-A766-01BD-4426-16F0AF0347AB}"/>
              </a:ext>
            </a:extLst>
          </p:cNvPr>
          <p:cNvSpPr txBox="1"/>
          <p:nvPr/>
        </p:nvSpPr>
        <p:spPr>
          <a:xfrm>
            <a:off x="1486661" y="1562483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F579DAA-9F7B-4925-7FC2-80619D74DB3F}"/>
              </a:ext>
            </a:extLst>
          </p:cNvPr>
          <p:cNvSpPr/>
          <p:nvPr/>
        </p:nvSpPr>
        <p:spPr>
          <a:xfrm>
            <a:off x="1264511" y="3335316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897B96A-CA52-3A07-D8CB-6B443241BD34}"/>
              </a:ext>
            </a:extLst>
          </p:cNvPr>
          <p:cNvSpPr/>
          <p:nvPr/>
        </p:nvSpPr>
        <p:spPr>
          <a:xfrm rot="10800000" flipV="1">
            <a:off x="6220127" y="3556391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6C8E6BC-778E-586A-F98B-FC46F15982E8}"/>
              </a:ext>
            </a:extLst>
          </p:cNvPr>
          <p:cNvSpPr txBox="1"/>
          <p:nvPr/>
        </p:nvSpPr>
        <p:spPr>
          <a:xfrm>
            <a:off x="3197388" y="4819675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983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D9ADD6-5B95-A830-584E-D9E89CC8F465}"/>
              </a:ext>
            </a:extLst>
          </p:cNvPr>
          <p:cNvSpPr/>
          <p:nvPr/>
        </p:nvSpPr>
        <p:spPr>
          <a:xfrm>
            <a:off x="1290912" y="177301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A9ED58D-5F43-5BC1-1326-C6CF0CB460E4}"/>
              </a:ext>
            </a:extLst>
          </p:cNvPr>
          <p:cNvSpPr/>
          <p:nvPr/>
        </p:nvSpPr>
        <p:spPr>
          <a:xfrm>
            <a:off x="1244466" y="238417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A61F91-3077-168E-8ECD-6675B04F0315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66BD2B1-6CA5-8AF4-858E-ADEB5027045C}"/>
              </a:ext>
            </a:extLst>
          </p:cNvPr>
          <p:cNvGrpSpPr/>
          <p:nvPr/>
        </p:nvGrpSpPr>
        <p:grpSpPr>
          <a:xfrm>
            <a:off x="1244466" y="1099937"/>
            <a:ext cx="6527717" cy="369332"/>
            <a:chOff x="1102667" y="1757529"/>
            <a:chExt cx="6527717" cy="369332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807A02-45D0-7E30-E280-184505A0DB78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D65CB8F-832D-943C-5581-4A0BE1A3C085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ED604AD-D831-9FFE-F488-FDC9D6F4CCCD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1EFB16F-0F6F-24EF-F16A-F5B20041E7AE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0DDD35-90D3-88B8-47E2-A8A1E8F392C8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5D67451-2F1D-4AE9-682A-6138451DF0CC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1CEE39-6D36-528F-E324-85A60D447F8A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5409D5-CD90-60ED-8C89-880D06301D6D}"/>
              </a:ext>
            </a:extLst>
          </p:cNvPr>
          <p:cNvSpPr/>
          <p:nvPr/>
        </p:nvSpPr>
        <p:spPr>
          <a:xfrm>
            <a:off x="1603254" y="3069985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2E4889-4758-2D35-2D01-C3316148DE7C}"/>
              </a:ext>
            </a:extLst>
          </p:cNvPr>
          <p:cNvSpPr txBox="1"/>
          <p:nvPr/>
        </p:nvSpPr>
        <p:spPr>
          <a:xfrm>
            <a:off x="1244466" y="2429930"/>
            <a:ext cx="121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region</a:t>
            </a:r>
            <a:endParaRPr kumimoji="1" lang="ja-JP" altLang="en-US" dirty="0"/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246A9704-DD35-FA8A-3B50-AC317061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38314"/>
              </p:ext>
            </p:extLst>
          </p:nvPr>
        </p:nvGraphicFramePr>
        <p:xfrm>
          <a:off x="3495397" y="1587366"/>
          <a:ext cx="2075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64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BDABD1-2EB4-D676-2F8D-AFF6C395AFB8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C59BF6-7B95-5A4D-B54D-6EB089EE10AB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5E106-0F76-D100-9088-7410F917FE32}"/>
              </a:ext>
            </a:extLst>
          </p:cNvPr>
          <p:cNvSpPr txBox="1"/>
          <p:nvPr/>
        </p:nvSpPr>
        <p:spPr>
          <a:xfrm>
            <a:off x="2027903" y="2450443"/>
            <a:ext cx="10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FE3EBE-D621-58D2-899F-2D4720AA4DD6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5FAD98-3D59-907D-744E-327D0A05F4B7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5A913A-89DF-E549-FD88-0B8537C1C7C0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EB9598D-585E-6497-126D-3B9A293156A7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0CF6A06-FC2C-17EF-27CE-EC0B68B0DB35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40F09A-C0C7-0FE7-9DC3-46DF799DA362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6CC80A7-45A1-586E-A8A1-8E1F662C6EB2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B36AC0D-E07F-5D6E-E7DD-6A19322EEDA7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7F367E3-3838-56B8-6AD9-3EF932459DF1}"/>
              </a:ext>
            </a:extLst>
          </p:cNvPr>
          <p:cNvSpPr/>
          <p:nvPr/>
        </p:nvSpPr>
        <p:spPr>
          <a:xfrm>
            <a:off x="5609920" y="181885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4F2F32A-B445-9A18-B2F1-E35B3E348F1B}"/>
              </a:ext>
            </a:extLst>
          </p:cNvPr>
          <p:cNvSpPr/>
          <p:nvPr/>
        </p:nvSpPr>
        <p:spPr>
          <a:xfrm rot="5400000">
            <a:off x="5518512" y="159234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: 戻る/前へ 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21669-ABB4-3C5F-446A-03314526F025}"/>
              </a:ext>
            </a:extLst>
          </p:cNvPr>
          <p:cNvSpPr/>
          <p:nvPr/>
        </p:nvSpPr>
        <p:spPr>
          <a:xfrm rot="16200000">
            <a:off x="5518512" y="27154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BDBA56-181A-3F45-9559-407378AF3A99}"/>
              </a:ext>
            </a:extLst>
          </p:cNvPr>
          <p:cNvSpPr/>
          <p:nvPr/>
        </p:nvSpPr>
        <p:spPr>
          <a:xfrm>
            <a:off x="1619577" y="1574510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6" name="動作設定ボタン: 戻る/前へ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0D5D7E-AE6B-107B-E548-AE0072C105F2}"/>
              </a:ext>
            </a:extLst>
          </p:cNvPr>
          <p:cNvSpPr/>
          <p:nvPr/>
        </p:nvSpPr>
        <p:spPr>
          <a:xfrm rot="16200000">
            <a:off x="2720986" y="163705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954372-C7B3-AFDB-C461-3D5FF6E182A9}"/>
              </a:ext>
            </a:extLst>
          </p:cNvPr>
          <p:cNvSpPr txBox="1"/>
          <p:nvPr/>
        </p:nvSpPr>
        <p:spPr>
          <a:xfrm>
            <a:off x="7014731" y="659339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D3B2E04-94B5-CC58-5988-18A42428E8EF}"/>
              </a:ext>
            </a:extLst>
          </p:cNvPr>
          <p:cNvGrpSpPr/>
          <p:nvPr/>
        </p:nvGrpSpPr>
        <p:grpSpPr>
          <a:xfrm>
            <a:off x="1272672" y="2037017"/>
            <a:ext cx="2327642" cy="369332"/>
            <a:chOff x="4403213" y="1596932"/>
            <a:chExt cx="2327642" cy="36933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A4B7826-10E5-FBCC-C6AA-BCC00CBB08B3}"/>
                </a:ext>
              </a:extLst>
            </p:cNvPr>
            <p:cNvSpPr/>
            <p:nvPr/>
          </p:nvSpPr>
          <p:spPr>
            <a:xfrm>
              <a:off x="4403213" y="1637251"/>
              <a:ext cx="265831" cy="2923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AAC1C73-A589-78CB-5E55-12B7B337FA2F}"/>
                </a:ext>
              </a:extLst>
            </p:cNvPr>
            <p:cNvSpPr txBox="1"/>
            <p:nvPr/>
          </p:nvSpPr>
          <p:spPr>
            <a:xfrm>
              <a:off x="4700847" y="1596932"/>
              <a:ext cx="203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With cross </a:t>
              </a:r>
              <a:r>
                <a:rPr lang="en-US" altLang="ja-JP" dirty="0" err="1"/>
                <a:t>boder</a:t>
              </a:r>
              <a:endParaRPr kumimoji="1" lang="ja-JP" altLang="en-US" dirty="0"/>
            </a:p>
          </p:txBody>
        </p:sp>
      </p:grp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2E0E95E-E5CF-87A5-1FF6-081DBAD48297}"/>
              </a:ext>
            </a:extLst>
          </p:cNvPr>
          <p:cNvSpPr/>
          <p:nvPr/>
        </p:nvSpPr>
        <p:spPr>
          <a:xfrm>
            <a:off x="1272672" y="1556688"/>
            <a:ext cx="365145" cy="33283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F94410B-1A72-85E7-44A0-36520294D0C1}"/>
              </a:ext>
            </a:extLst>
          </p:cNvPr>
          <p:cNvSpPr/>
          <p:nvPr/>
        </p:nvSpPr>
        <p:spPr>
          <a:xfrm rot="10800000">
            <a:off x="3014816" y="1559227"/>
            <a:ext cx="365145" cy="362605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: 戻る/前へ 4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5E4F05-FEC6-DD93-EDFB-17011D85D87B}"/>
              </a:ext>
            </a:extLst>
          </p:cNvPr>
          <p:cNvSpPr/>
          <p:nvPr/>
        </p:nvSpPr>
        <p:spPr>
          <a:xfrm>
            <a:off x="1264511" y="3335316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: 戻る/前へ 4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EC96E80-7337-6553-5DDF-07DC76EA58BB}"/>
              </a:ext>
            </a:extLst>
          </p:cNvPr>
          <p:cNvSpPr/>
          <p:nvPr/>
        </p:nvSpPr>
        <p:spPr>
          <a:xfrm rot="10800000" flipV="1">
            <a:off x="6220127" y="3556391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FD47D4-2B6E-0BAC-8104-B4D09A481B06}"/>
              </a:ext>
            </a:extLst>
          </p:cNvPr>
          <p:cNvSpPr txBox="1"/>
          <p:nvPr/>
        </p:nvSpPr>
        <p:spPr>
          <a:xfrm>
            <a:off x="3197388" y="4819675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72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7933"/>
              </p:ext>
            </p:extLst>
          </p:nvPr>
        </p:nvGraphicFramePr>
        <p:xfrm>
          <a:off x="3731076" y="2280984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772379" y="3887646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213041" y="3936212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921071" y="258786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829663" y="236135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829663" y="348449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6119"/>
              </p:ext>
            </p:extLst>
          </p:nvPr>
        </p:nvGraphicFramePr>
        <p:xfrm>
          <a:off x="3525284" y="4401741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286277" y="4776500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193736" y="4499709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236746" y="5755093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03CF-5036-DFE5-EBBF-3E3C42E77D27}"/>
              </a:ext>
            </a:extLst>
          </p:cNvPr>
          <p:cNvSpPr txBox="1"/>
          <p:nvPr/>
        </p:nvSpPr>
        <p:spPr>
          <a:xfrm>
            <a:off x="1221955" y="3813854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2E83D-483C-197C-956F-DEC5542C8830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9" name="動作設定ボタン: 戻る/前へ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3C7F5-1A97-2314-0316-8502201D1FD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6D550E-7D0B-DBC2-F249-E8665E44568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606321-A9BA-9C7F-0E42-2500170EA926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3B7F5D-54D3-0424-ECEC-6AF70B2FCDC2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AD0D9ED-B0C2-05EE-3B7B-9F18380C001E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321227" y="840870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97492"/>
              </p:ext>
            </p:extLst>
          </p:nvPr>
        </p:nvGraphicFramePr>
        <p:xfrm>
          <a:off x="3747671" y="2452442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787113" y="4026544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227775" y="407511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935805" y="272676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827179" y="245525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844397" y="362338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2226"/>
              </p:ext>
            </p:extLst>
          </p:nvPr>
        </p:nvGraphicFramePr>
        <p:xfrm>
          <a:off x="3540018" y="4540639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301011" y="4915398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208470" y="4638607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251480" y="5893991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A55B900-C6BC-D516-6486-157F765AE86A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1C98899-2DC1-07E9-BA78-BAE958A05FFD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13217</TotalTime>
  <Words>601</Words>
  <Application>Microsoft Office PowerPoint</Application>
  <PresentationFormat>ワイド画面</PresentationFormat>
  <Paragraphs>350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apendix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35</cp:revision>
  <dcterms:created xsi:type="dcterms:W3CDTF">2024-12-03T11:07:16Z</dcterms:created>
  <dcterms:modified xsi:type="dcterms:W3CDTF">2024-12-29T00:20:54Z</dcterms:modified>
</cp:coreProperties>
</file>