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1" autoAdjust="0"/>
    <p:restoredTop sz="94660"/>
  </p:normalViewPr>
  <p:slideViewPr>
    <p:cSldViewPr snapToGrid="0">
      <p:cViewPr varScale="1">
        <p:scale>
          <a:sx n="72" d="100"/>
          <a:sy n="72" d="100"/>
        </p:scale>
        <p:origin x="72" y="3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CEA105E-A200-9AD5-6174-4924026F8E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1E73DE1-CB51-E409-36C2-AF68578F4C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2C9B80C-FF8F-513B-FF35-23260AF86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971C9-DB7B-45E2-859A-01875D4D6A0E}" type="datetimeFigureOut">
              <a:rPr kumimoji="1" lang="ja-JP" altLang="en-US" smtClean="0"/>
              <a:t>2024/12/15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03B6230-FA8F-8B77-28E6-39E023EBB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97D1576-A3D4-08AE-0305-6F7EAE6AF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EFE7-141C-4B8D-89D5-8D230C4218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3856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2AF9526-5CBB-701D-8C1B-B132CD95C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8B33E2E-68E6-5668-4C5B-EC0CCA57E1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9D8715A-A4A1-EA97-CAA2-B5DFB1AD4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971C9-DB7B-45E2-859A-01875D4D6A0E}" type="datetimeFigureOut">
              <a:rPr kumimoji="1" lang="ja-JP" altLang="en-US" smtClean="0"/>
              <a:t>2024/12/15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3418C4B-BEDE-CAF6-FC23-3AF129F6D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6D740DE-9DB4-5055-8CED-58764A719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EFE7-141C-4B8D-89D5-8D230C4218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5417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3E1634A2-3406-5301-6781-9A0AFB8284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191EEA3-E950-2222-BB1F-9BC0569A14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5A11B2B-5BBF-095B-33FE-FA9420A67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971C9-DB7B-45E2-859A-01875D4D6A0E}" type="datetimeFigureOut">
              <a:rPr kumimoji="1" lang="ja-JP" altLang="en-US" smtClean="0"/>
              <a:t>2024/12/15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9763564-B4C4-893C-3661-FE6A1B9FD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3A3B51B-628F-744B-34B7-ED9BC6D92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EFE7-141C-4B8D-89D5-8D230C4218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9465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881BB30-F013-8B74-09DD-AC2BE2058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D26071E-3A69-702A-EB01-D95B33D4EF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3C78372-4CBA-2D1D-BAAF-9034E1836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971C9-DB7B-45E2-859A-01875D4D6A0E}" type="datetimeFigureOut">
              <a:rPr kumimoji="1" lang="ja-JP" altLang="en-US" smtClean="0"/>
              <a:t>2024/12/15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0A1C10A-ED82-5E1B-ED06-6766EEB9E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D2447E2-D729-D812-E3DD-6FDDDDB38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EFE7-141C-4B8D-89D5-8D230C4218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6116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E8413B2-678A-C5E3-3C79-3B2DFEB7F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73501DF-049C-DBD0-F083-7A4BD07CF7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C5087F4-830F-B2C3-BCCE-606244BBF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971C9-DB7B-45E2-859A-01875D4D6A0E}" type="datetimeFigureOut">
              <a:rPr kumimoji="1" lang="ja-JP" altLang="en-US" smtClean="0"/>
              <a:t>2024/12/15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E07D030-D872-F981-1B51-E52C2FF51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9F45778-ED45-B212-8556-3999BCB60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EFE7-141C-4B8D-89D5-8D230C4218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5289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2D91F3B-C1F7-CE70-F8B0-F1941755B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072A13D-F279-56D1-4EE9-8A1EFCD73D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CD994DB-A50D-20F1-0986-93E62C5CC8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67531F6-CBB9-6008-EBBE-F8F8AE91F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971C9-DB7B-45E2-859A-01875D4D6A0E}" type="datetimeFigureOut">
              <a:rPr kumimoji="1" lang="ja-JP" altLang="en-US" smtClean="0"/>
              <a:t>2024/12/15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F0B6D3A-2087-8C7D-3400-7D6DB5D1B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F62A381-5BE6-17AB-D390-C9C26903F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EFE7-141C-4B8D-89D5-8D230C4218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7945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424441A-FF86-09B9-FCE9-FD7D4586A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3831BA9-3F66-129A-8677-A6BC2EF53C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DA733E6-A74E-D42E-B154-2CA2A2F3EA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1A6ABB0-C2C5-97B2-C2E3-6C67DACC92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369FF473-CEA3-27B0-366C-7A23FC6B7D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82D5791-432B-7710-A02F-ECB5754D1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971C9-DB7B-45E2-859A-01875D4D6A0E}" type="datetimeFigureOut">
              <a:rPr kumimoji="1" lang="ja-JP" altLang="en-US" smtClean="0"/>
              <a:t>2024/12/15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0114C0F8-BF20-AFC9-1912-EAC6A1B09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713E2902-2A3F-A410-C89F-AC031F20C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EFE7-141C-4B8D-89D5-8D230C4218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0272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0D7B806-729A-70A0-B3DD-FE47AA13A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C80152E-11A7-D09A-A45E-F3E8D5154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971C9-DB7B-45E2-859A-01875D4D6A0E}" type="datetimeFigureOut">
              <a:rPr kumimoji="1" lang="ja-JP" altLang="en-US" smtClean="0"/>
              <a:t>2024/12/15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DDD52DD-0031-A3E5-554D-ADDB3796F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8CA06CA-13F1-2D49-64AC-01AE2888B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EFE7-141C-4B8D-89D5-8D230C4218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7835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EE7F91C9-296E-0404-A014-5A066A36B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971C9-DB7B-45E2-859A-01875D4D6A0E}" type="datetimeFigureOut">
              <a:rPr kumimoji="1" lang="ja-JP" altLang="en-US" smtClean="0"/>
              <a:t>2024/12/15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87EF89A-398A-0844-AE5F-77222DAEB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B06BFE4-FDF8-B8DC-BF0F-B649AAA9C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EFE7-141C-4B8D-89D5-8D230C4218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8759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4308A55-5EB0-1BDA-E18B-DF4B30787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4E49483-074A-F1F1-91FA-44993CACBE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E4922F8-9252-5B7D-7B58-7AF84756F2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289A5DA-2CFF-AFC4-97FC-D6DA626FE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971C9-DB7B-45E2-859A-01875D4D6A0E}" type="datetimeFigureOut">
              <a:rPr kumimoji="1" lang="ja-JP" altLang="en-US" smtClean="0"/>
              <a:t>2024/12/15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3599B06-5FED-5336-9CF9-2E5CA65B3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037CAC5-98F6-88CA-D814-E7C8C6D9C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EFE7-141C-4B8D-89D5-8D230C4218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0428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7C02C40-AA71-18AF-89E7-2F112FBB2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2A631222-027C-798F-B509-D9205BDE5A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5399F96-ED8B-4D68-4401-5EA1DED0F1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308638F-CBA0-A6B0-85AC-AF3A1F3DF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971C9-DB7B-45E2-859A-01875D4D6A0E}" type="datetimeFigureOut">
              <a:rPr kumimoji="1" lang="ja-JP" altLang="en-US" smtClean="0"/>
              <a:t>2024/12/15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336442A-2975-1662-16CE-C1E17D54C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33B6607-44E3-655B-3B7F-F88819613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EFE7-141C-4B8D-89D5-8D230C4218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1024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A1138F9D-1850-C727-64B4-155A36BF5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D32451F-46EF-683C-1C3F-A8788AD60A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339E33D-9B22-6D4C-138C-A95811D852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D971C9-DB7B-45E2-859A-01875D4D6A0E}" type="datetimeFigureOut">
              <a:rPr kumimoji="1" lang="ja-JP" altLang="en-US" smtClean="0"/>
              <a:t>2024/12/15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D27F5F2-13ED-D2AB-409D-0BFA7A47DF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8DB305B-298D-C4DE-54B2-33EA512B6C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C8EFE7-141C-4B8D-89D5-8D230C4218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7141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2400503-001F-9BCD-F0D2-BF351E0D1A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UI</a:t>
            </a:r>
            <a:r>
              <a:rPr kumimoji="1" lang="ja-JP" altLang="en-US" dirty="0"/>
              <a:t>案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BE2D2BF-B15C-1C2B-E447-42C17E9C13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8185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8E6F8277-02F1-8E71-E840-5A60E7C8ACC8}"/>
              </a:ext>
            </a:extLst>
          </p:cNvPr>
          <p:cNvSpPr/>
          <p:nvPr/>
        </p:nvSpPr>
        <p:spPr>
          <a:xfrm>
            <a:off x="1267305" y="892264"/>
            <a:ext cx="9430247" cy="52637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37D878A8-3C9B-28B4-4547-0E1136F0B2D7}"/>
              </a:ext>
            </a:extLst>
          </p:cNvPr>
          <p:cNvSpPr/>
          <p:nvPr/>
        </p:nvSpPr>
        <p:spPr>
          <a:xfrm>
            <a:off x="1160890" y="898497"/>
            <a:ext cx="2170707" cy="52637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0874A7FF-57A3-C5FD-602D-9630AD828394}"/>
              </a:ext>
            </a:extLst>
          </p:cNvPr>
          <p:cNvSpPr/>
          <p:nvPr/>
        </p:nvSpPr>
        <p:spPr>
          <a:xfrm>
            <a:off x="2116254" y="2740030"/>
            <a:ext cx="1184743" cy="9744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43" name="グループ化 42">
            <a:extLst>
              <a:ext uri="{FF2B5EF4-FFF2-40B4-BE49-F238E27FC236}">
                <a16:creationId xmlns:a16="http://schemas.microsoft.com/office/drawing/2014/main" id="{839B7FA8-B444-8485-278C-1ECC1613EC20}"/>
              </a:ext>
            </a:extLst>
          </p:cNvPr>
          <p:cNvGrpSpPr/>
          <p:nvPr/>
        </p:nvGrpSpPr>
        <p:grpSpPr>
          <a:xfrm>
            <a:off x="2254900" y="2733080"/>
            <a:ext cx="975361" cy="940510"/>
            <a:chOff x="9591921" y="1516576"/>
            <a:chExt cx="975361" cy="940510"/>
          </a:xfrm>
        </p:grpSpPr>
        <p:sp>
          <p:nvSpPr>
            <p:cNvPr id="10" name="楕円 9">
              <a:extLst>
                <a:ext uri="{FF2B5EF4-FFF2-40B4-BE49-F238E27FC236}">
                  <a16:creationId xmlns:a16="http://schemas.microsoft.com/office/drawing/2014/main" id="{E4F25E09-E89C-CA52-BCE0-41A922ADBCDD}"/>
                </a:ext>
              </a:extLst>
            </p:cNvPr>
            <p:cNvSpPr/>
            <p:nvPr/>
          </p:nvSpPr>
          <p:spPr>
            <a:xfrm>
              <a:off x="9598548" y="1603838"/>
              <a:ext cx="159026" cy="194808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FF656ED4-A3D7-0692-CE6C-41E5CFEA8184}"/>
                </a:ext>
              </a:extLst>
            </p:cNvPr>
            <p:cNvSpPr txBox="1"/>
            <p:nvPr/>
          </p:nvSpPr>
          <p:spPr>
            <a:xfrm>
              <a:off x="9748298" y="1516576"/>
              <a:ext cx="8189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/>
                <a:t>JPY</a:t>
              </a:r>
              <a:endParaRPr kumimoji="1" lang="ja-JP" altLang="en-US" dirty="0"/>
            </a:p>
          </p:txBody>
        </p:sp>
        <p:sp>
          <p:nvSpPr>
            <p:cNvPr id="12" name="楕円 11">
              <a:extLst>
                <a:ext uri="{FF2B5EF4-FFF2-40B4-BE49-F238E27FC236}">
                  <a16:creationId xmlns:a16="http://schemas.microsoft.com/office/drawing/2014/main" id="{2A40EF12-52A9-EAA2-CA83-78721B83CD4F}"/>
                </a:ext>
              </a:extLst>
            </p:cNvPr>
            <p:cNvSpPr/>
            <p:nvPr/>
          </p:nvSpPr>
          <p:spPr>
            <a:xfrm>
              <a:off x="9611800" y="1882657"/>
              <a:ext cx="159026" cy="19480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AE6A0A38-7376-F987-1097-EA123111CDC4}"/>
                </a:ext>
              </a:extLst>
            </p:cNvPr>
            <p:cNvSpPr txBox="1"/>
            <p:nvPr/>
          </p:nvSpPr>
          <p:spPr>
            <a:xfrm>
              <a:off x="9741671" y="1798123"/>
              <a:ext cx="8189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/>
                <a:t>USD</a:t>
              </a:r>
              <a:endParaRPr kumimoji="1" lang="ja-JP" altLang="en-US" dirty="0"/>
            </a:p>
          </p:txBody>
        </p:sp>
        <p:sp>
          <p:nvSpPr>
            <p:cNvPr id="14" name="楕円 13">
              <a:extLst>
                <a:ext uri="{FF2B5EF4-FFF2-40B4-BE49-F238E27FC236}">
                  <a16:creationId xmlns:a16="http://schemas.microsoft.com/office/drawing/2014/main" id="{7349B20F-E907-1CD5-BBE4-AF8244A5075E}"/>
                </a:ext>
              </a:extLst>
            </p:cNvPr>
            <p:cNvSpPr/>
            <p:nvPr/>
          </p:nvSpPr>
          <p:spPr>
            <a:xfrm>
              <a:off x="9591921" y="2175016"/>
              <a:ext cx="159026" cy="19480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C5209CE4-1B16-B644-F6DF-F6BC0429C6A8}"/>
                </a:ext>
              </a:extLst>
            </p:cNvPr>
            <p:cNvSpPr txBox="1"/>
            <p:nvPr/>
          </p:nvSpPr>
          <p:spPr>
            <a:xfrm>
              <a:off x="9741671" y="2087754"/>
              <a:ext cx="8189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EUR</a:t>
              </a:r>
              <a:endParaRPr kumimoji="1" lang="ja-JP" altLang="en-US" dirty="0"/>
            </a:p>
          </p:txBody>
        </p:sp>
      </p:grp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B96997B2-7C82-701E-B6C2-4CC05FB1EC1D}"/>
              </a:ext>
            </a:extLst>
          </p:cNvPr>
          <p:cNvSpPr txBox="1"/>
          <p:nvPr/>
        </p:nvSpPr>
        <p:spPr>
          <a:xfrm>
            <a:off x="1169279" y="4253805"/>
            <a:ext cx="1847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Total:xxxxxx</a:t>
            </a:r>
            <a:r>
              <a:rPr kumimoji="1" lang="ja-JP" altLang="en-US" dirty="0"/>
              <a:t>円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50826293-E29C-CF0C-BED3-59D219514B0E}"/>
              </a:ext>
            </a:extLst>
          </p:cNvPr>
          <p:cNvSpPr txBox="1"/>
          <p:nvPr/>
        </p:nvSpPr>
        <p:spPr>
          <a:xfrm>
            <a:off x="2182826" y="3813277"/>
            <a:ext cx="1445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XX</a:t>
            </a:r>
            <a:r>
              <a:rPr kumimoji="1" lang="ja-JP" altLang="en-US" dirty="0"/>
              <a:t>カ国</a:t>
            </a:r>
          </a:p>
        </p:txBody>
      </p:sp>
      <p:sp>
        <p:nvSpPr>
          <p:cNvPr id="22" name="四角形: 角を丸くする 21">
            <a:extLst>
              <a:ext uri="{FF2B5EF4-FFF2-40B4-BE49-F238E27FC236}">
                <a16:creationId xmlns:a16="http://schemas.microsoft.com/office/drawing/2014/main" id="{6C645AE8-301A-B23F-CA8E-D827E176DEC2}"/>
              </a:ext>
            </a:extLst>
          </p:cNvPr>
          <p:cNvSpPr/>
          <p:nvPr/>
        </p:nvSpPr>
        <p:spPr>
          <a:xfrm>
            <a:off x="3331597" y="917912"/>
            <a:ext cx="1598212" cy="369332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/>
              <a:t>accommodation</a:t>
            </a:r>
            <a:endParaRPr kumimoji="1" lang="ja-JP" altLang="en-US" sz="1400" dirty="0"/>
          </a:p>
        </p:txBody>
      </p:sp>
      <p:sp>
        <p:nvSpPr>
          <p:cNvPr id="23" name="四角形: 角を丸くする 22">
            <a:extLst>
              <a:ext uri="{FF2B5EF4-FFF2-40B4-BE49-F238E27FC236}">
                <a16:creationId xmlns:a16="http://schemas.microsoft.com/office/drawing/2014/main" id="{927A90B0-E31C-1958-B65F-681A50EADF7E}"/>
              </a:ext>
            </a:extLst>
          </p:cNvPr>
          <p:cNvSpPr/>
          <p:nvPr/>
        </p:nvSpPr>
        <p:spPr>
          <a:xfrm>
            <a:off x="4929809" y="907494"/>
            <a:ext cx="1598212" cy="3693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dirty="0"/>
              <a:t>transportation</a:t>
            </a:r>
            <a:endParaRPr kumimoji="1" lang="ja-JP" altLang="en-US" sz="1600" dirty="0"/>
          </a:p>
        </p:txBody>
      </p:sp>
      <p:sp>
        <p:nvSpPr>
          <p:cNvPr id="24" name="四角形: 角を丸くする 23">
            <a:extLst>
              <a:ext uri="{FF2B5EF4-FFF2-40B4-BE49-F238E27FC236}">
                <a16:creationId xmlns:a16="http://schemas.microsoft.com/office/drawing/2014/main" id="{3ACF20D2-A473-AB29-527F-0AF397B56C87}"/>
              </a:ext>
            </a:extLst>
          </p:cNvPr>
          <p:cNvSpPr/>
          <p:nvPr/>
        </p:nvSpPr>
        <p:spPr>
          <a:xfrm>
            <a:off x="6528021" y="907494"/>
            <a:ext cx="1598212" cy="3693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sightseeing</a:t>
            </a:r>
            <a:endParaRPr kumimoji="1" lang="ja-JP" altLang="en-US" dirty="0"/>
          </a:p>
        </p:txBody>
      </p:sp>
      <p:graphicFrame>
        <p:nvGraphicFramePr>
          <p:cNvPr id="30" name="表 29">
            <a:extLst>
              <a:ext uri="{FF2B5EF4-FFF2-40B4-BE49-F238E27FC236}">
                <a16:creationId xmlns:a16="http://schemas.microsoft.com/office/drawing/2014/main" id="{E8964189-A409-9819-CAFC-7F0A1FD53F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4497933"/>
              </p:ext>
            </p:extLst>
          </p:nvPr>
        </p:nvGraphicFramePr>
        <p:xfrm>
          <a:off x="3731076" y="2280984"/>
          <a:ext cx="4189995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8037">
                  <a:extLst>
                    <a:ext uri="{9D8B030D-6E8A-4147-A177-3AD203B41FA5}">
                      <a16:colId xmlns:a16="http://schemas.microsoft.com/office/drawing/2014/main" val="2180251572"/>
                    </a:ext>
                  </a:extLst>
                </a:gridCol>
                <a:gridCol w="1053986">
                  <a:extLst>
                    <a:ext uri="{9D8B030D-6E8A-4147-A177-3AD203B41FA5}">
                      <a16:colId xmlns:a16="http://schemas.microsoft.com/office/drawing/2014/main" val="2094606021"/>
                    </a:ext>
                  </a:extLst>
                </a:gridCol>
                <a:gridCol w="1053986">
                  <a:extLst>
                    <a:ext uri="{9D8B030D-6E8A-4147-A177-3AD203B41FA5}">
                      <a16:colId xmlns:a16="http://schemas.microsoft.com/office/drawing/2014/main" val="3658194246"/>
                    </a:ext>
                  </a:extLst>
                </a:gridCol>
                <a:gridCol w="1053986">
                  <a:extLst>
                    <a:ext uri="{9D8B030D-6E8A-4147-A177-3AD203B41FA5}">
                      <a16:colId xmlns:a16="http://schemas.microsoft.com/office/drawing/2014/main" val="2463708021"/>
                    </a:ext>
                  </a:extLst>
                </a:gridCol>
              </a:tblGrid>
              <a:tr h="316188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Type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Count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currency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JPY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6590592"/>
                  </a:ext>
                </a:extLst>
              </a:tr>
              <a:tr h="316188">
                <a:tc>
                  <a:txBody>
                    <a:bodyPr/>
                    <a:lstStyle/>
                    <a:p>
                      <a:r>
                        <a:rPr kumimoji="1" lang="en-US" altLang="ja-JP" sz="1200" dirty="0" err="1"/>
                        <a:t>Domitory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400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3000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8227337"/>
                  </a:ext>
                </a:extLst>
              </a:tr>
              <a:tr h="316188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Single</a:t>
                      </a:r>
                      <a:r>
                        <a:rPr kumimoji="1" lang="ja-JP" altLang="en-US" sz="1200" dirty="0"/>
                        <a:t> </a:t>
                      </a:r>
                      <a:r>
                        <a:rPr kumimoji="1" lang="en-US" altLang="ja-JP" sz="1200" dirty="0"/>
                        <a:t>room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500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5000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6127515"/>
                  </a:ext>
                </a:extLst>
              </a:tr>
              <a:tr h="316188"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…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0284596"/>
                  </a:ext>
                </a:extLst>
              </a:tr>
            </a:tbl>
          </a:graphicData>
        </a:graphic>
      </p:graphicFrame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6C7195B8-7746-50B2-CC3A-28EEFA8DEA70}"/>
              </a:ext>
            </a:extLst>
          </p:cNvPr>
          <p:cNvSpPr/>
          <p:nvPr/>
        </p:nvSpPr>
        <p:spPr>
          <a:xfrm>
            <a:off x="8772379" y="3887646"/>
            <a:ext cx="1521033" cy="2923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Single room</a:t>
            </a:r>
            <a:endParaRPr kumimoji="1" lang="ja-JP" altLang="en-US" dirty="0"/>
          </a:p>
        </p:txBody>
      </p:sp>
      <p:sp>
        <p:nvSpPr>
          <p:cNvPr id="34" name="動作設定ボタン: 戻る/前へ 33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B5241870-44AE-CDD1-2940-CEA0F6F5E451}"/>
              </a:ext>
            </a:extLst>
          </p:cNvPr>
          <p:cNvSpPr/>
          <p:nvPr/>
        </p:nvSpPr>
        <p:spPr>
          <a:xfrm rot="16200000">
            <a:off x="10213041" y="3936212"/>
            <a:ext cx="365145" cy="204403"/>
          </a:xfrm>
          <a:prstGeom prst="actionButtonBackPrevio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2D293CA1-FEDC-BD61-DFF3-6782A142DC31}"/>
              </a:ext>
            </a:extLst>
          </p:cNvPr>
          <p:cNvSpPr/>
          <p:nvPr/>
        </p:nvSpPr>
        <p:spPr>
          <a:xfrm>
            <a:off x="7921071" y="2587864"/>
            <a:ext cx="193366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動作設定ボタン: 戻る/前へ 37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67A832BF-434C-D79A-152C-7E0B1B7445F0}"/>
              </a:ext>
            </a:extLst>
          </p:cNvPr>
          <p:cNvSpPr/>
          <p:nvPr/>
        </p:nvSpPr>
        <p:spPr>
          <a:xfrm rot="5400000">
            <a:off x="7829663" y="2361355"/>
            <a:ext cx="365145" cy="204403"/>
          </a:xfrm>
          <a:prstGeom prst="actionButtonBackPrevio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動作設定ボタン: 戻る/前へ 35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8CD0261C-F83F-0835-7246-F4D16C93A840}"/>
              </a:ext>
            </a:extLst>
          </p:cNvPr>
          <p:cNvSpPr/>
          <p:nvPr/>
        </p:nvSpPr>
        <p:spPr>
          <a:xfrm rot="16200000">
            <a:off x="7829663" y="3484491"/>
            <a:ext cx="365145" cy="204403"/>
          </a:xfrm>
          <a:prstGeom prst="actionButtonBackPrevio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39" name="表 38">
            <a:extLst>
              <a:ext uri="{FF2B5EF4-FFF2-40B4-BE49-F238E27FC236}">
                <a16:creationId xmlns:a16="http://schemas.microsoft.com/office/drawing/2014/main" id="{9C3D6CFC-3995-14A7-C348-87E63EE8F5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9696119"/>
              </p:ext>
            </p:extLst>
          </p:nvPr>
        </p:nvGraphicFramePr>
        <p:xfrm>
          <a:off x="3525284" y="4401741"/>
          <a:ext cx="6768126" cy="152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8021">
                  <a:extLst>
                    <a:ext uri="{9D8B030D-6E8A-4147-A177-3AD203B41FA5}">
                      <a16:colId xmlns:a16="http://schemas.microsoft.com/office/drawing/2014/main" val="3961256979"/>
                    </a:ext>
                  </a:extLst>
                </a:gridCol>
                <a:gridCol w="1128021">
                  <a:extLst>
                    <a:ext uri="{9D8B030D-6E8A-4147-A177-3AD203B41FA5}">
                      <a16:colId xmlns:a16="http://schemas.microsoft.com/office/drawing/2014/main" val="192759414"/>
                    </a:ext>
                  </a:extLst>
                </a:gridCol>
                <a:gridCol w="1128021">
                  <a:extLst>
                    <a:ext uri="{9D8B030D-6E8A-4147-A177-3AD203B41FA5}">
                      <a16:colId xmlns:a16="http://schemas.microsoft.com/office/drawing/2014/main" val="490794955"/>
                    </a:ext>
                  </a:extLst>
                </a:gridCol>
                <a:gridCol w="1128021">
                  <a:extLst>
                    <a:ext uri="{9D8B030D-6E8A-4147-A177-3AD203B41FA5}">
                      <a16:colId xmlns:a16="http://schemas.microsoft.com/office/drawing/2014/main" val="2971086802"/>
                    </a:ext>
                  </a:extLst>
                </a:gridCol>
                <a:gridCol w="1128021">
                  <a:extLst>
                    <a:ext uri="{9D8B030D-6E8A-4147-A177-3AD203B41FA5}">
                      <a16:colId xmlns:a16="http://schemas.microsoft.com/office/drawing/2014/main" val="1004931420"/>
                    </a:ext>
                  </a:extLst>
                </a:gridCol>
                <a:gridCol w="1128021">
                  <a:extLst>
                    <a:ext uri="{9D8B030D-6E8A-4147-A177-3AD203B41FA5}">
                      <a16:colId xmlns:a16="http://schemas.microsoft.com/office/drawing/2014/main" val="8922248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date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country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region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price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JPY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memo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2749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2022/11/1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japan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tokyo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4000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4000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09753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2022/11/2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japan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tokyo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5000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5000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1386573"/>
                  </a:ext>
                </a:extLst>
              </a:tr>
            </a:tbl>
          </a:graphicData>
        </a:graphic>
      </p:graphicFrame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F0D60378-E533-459C-612B-20F1C044899F}"/>
              </a:ext>
            </a:extLst>
          </p:cNvPr>
          <p:cNvSpPr/>
          <p:nvPr/>
        </p:nvSpPr>
        <p:spPr>
          <a:xfrm>
            <a:off x="10286277" y="4776500"/>
            <a:ext cx="184250" cy="9039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動作設定ボタン: 戻る/前へ 40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2612086D-F071-274C-C2FA-48C0062ED8EC}"/>
              </a:ext>
            </a:extLst>
          </p:cNvPr>
          <p:cNvSpPr/>
          <p:nvPr/>
        </p:nvSpPr>
        <p:spPr>
          <a:xfrm rot="5400000">
            <a:off x="10193736" y="4499709"/>
            <a:ext cx="369332" cy="184250"/>
          </a:xfrm>
          <a:prstGeom prst="actionButtonBackPrevio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動作設定ボタン: 戻る/前へ 41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4CF9AF63-636B-6AFA-C6F1-5F3E405523E0}"/>
              </a:ext>
            </a:extLst>
          </p:cNvPr>
          <p:cNvSpPr/>
          <p:nvPr/>
        </p:nvSpPr>
        <p:spPr>
          <a:xfrm rot="16200000">
            <a:off x="10236746" y="5755093"/>
            <a:ext cx="250962" cy="170323"/>
          </a:xfrm>
          <a:prstGeom prst="actionButtonBackPrevio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8930CF7-614B-37F1-9803-98C1C03939E7}"/>
              </a:ext>
            </a:extLst>
          </p:cNvPr>
          <p:cNvSpPr txBox="1"/>
          <p:nvPr/>
        </p:nvSpPr>
        <p:spPr>
          <a:xfrm>
            <a:off x="1169279" y="1613457"/>
            <a:ext cx="2610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〇〇〇〇</a:t>
            </a:r>
            <a:r>
              <a:rPr kumimoji="1" lang="en-US" altLang="ja-JP" dirty="0"/>
              <a:t>/</a:t>
            </a:r>
            <a:r>
              <a:rPr lang="ja-JP" altLang="en-US" dirty="0"/>
              <a:t>□□</a:t>
            </a:r>
            <a:r>
              <a:rPr kumimoji="1" lang="en-US" altLang="ja-JP" dirty="0"/>
              <a:t>/</a:t>
            </a:r>
            <a:r>
              <a:rPr kumimoji="1" lang="ja-JP" altLang="en-US" dirty="0"/>
              <a:t>△△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C49157A-7B03-7F0C-9391-4399E02FA84C}"/>
              </a:ext>
            </a:extLst>
          </p:cNvPr>
          <p:cNvSpPr txBox="1"/>
          <p:nvPr/>
        </p:nvSpPr>
        <p:spPr>
          <a:xfrm>
            <a:off x="1860083" y="2076272"/>
            <a:ext cx="459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～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CD180E8-3096-A884-0D90-D06F64B2CB20}"/>
              </a:ext>
            </a:extLst>
          </p:cNvPr>
          <p:cNvSpPr txBox="1"/>
          <p:nvPr/>
        </p:nvSpPr>
        <p:spPr>
          <a:xfrm>
            <a:off x="1129087" y="2407136"/>
            <a:ext cx="2610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〇〇〇〇</a:t>
            </a:r>
            <a:r>
              <a:rPr kumimoji="1" lang="en-US" altLang="ja-JP" dirty="0"/>
              <a:t>/</a:t>
            </a:r>
            <a:r>
              <a:rPr lang="ja-JP" altLang="en-US" dirty="0"/>
              <a:t>□□</a:t>
            </a:r>
            <a:r>
              <a:rPr kumimoji="1" lang="en-US" altLang="ja-JP" dirty="0"/>
              <a:t>/</a:t>
            </a:r>
            <a:r>
              <a:rPr kumimoji="1" lang="ja-JP" altLang="en-US" dirty="0"/>
              <a:t>△△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2A3403CF-5036-DFE5-EBBF-3E3C42E77D27}"/>
              </a:ext>
            </a:extLst>
          </p:cNvPr>
          <p:cNvSpPr txBox="1"/>
          <p:nvPr/>
        </p:nvSpPr>
        <p:spPr>
          <a:xfrm>
            <a:off x="1221955" y="3813854"/>
            <a:ext cx="1445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XX</a:t>
            </a:r>
            <a:r>
              <a:rPr lang="ja-JP" altLang="en-US" dirty="0"/>
              <a:t>日</a:t>
            </a:r>
            <a:endParaRPr kumimoji="1" lang="ja-JP" altLang="en-US" dirty="0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C692E83D-483C-197C-956F-DEC5542C8830}"/>
              </a:ext>
            </a:extLst>
          </p:cNvPr>
          <p:cNvSpPr/>
          <p:nvPr/>
        </p:nvSpPr>
        <p:spPr>
          <a:xfrm>
            <a:off x="1958657" y="1256418"/>
            <a:ext cx="1163540" cy="2923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Japan</a:t>
            </a:r>
            <a:endParaRPr kumimoji="1" lang="ja-JP" altLang="en-US" dirty="0"/>
          </a:p>
        </p:txBody>
      </p:sp>
      <p:sp>
        <p:nvSpPr>
          <p:cNvPr id="9" name="動作設定ボタン: 戻る/前へ 8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DA03C7F5-1A97-2314-0316-8502201D1FD6}"/>
              </a:ext>
            </a:extLst>
          </p:cNvPr>
          <p:cNvSpPr/>
          <p:nvPr/>
        </p:nvSpPr>
        <p:spPr>
          <a:xfrm rot="16200000">
            <a:off x="3041826" y="1304984"/>
            <a:ext cx="365145" cy="204403"/>
          </a:xfrm>
          <a:prstGeom prst="actionButtonBackPrevio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0F6D550E-7D0B-DBC2-F249-E8665E44568A}"/>
              </a:ext>
            </a:extLst>
          </p:cNvPr>
          <p:cNvSpPr/>
          <p:nvPr/>
        </p:nvSpPr>
        <p:spPr>
          <a:xfrm>
            <a:off x="1244466" y="964466"/>
            <a:ext cx="265831" cy="2923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FA606321-A9BA-9C7F-0E42-2500170EA926}"/>
              </a:ext>
            </a:extLst>
          </p:cNvPr>
          <p:cNvSpPr txBox="1"/>
          <p:nvPr/>
        </p:nvSpPr>
        <p:spPr>
          <a:xfrm>
            <a:off x="1542100" y="924147"/>
            <a:ext cx="1163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world</a:t>
            </a:r>
            <a:endParaRPr kumimoji="1" lang="ja-JP" altLang="en-US" dirty="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943B7F5D-54D3-0424-ECEC-6AF70B2FCDC2}"/>
              </a:ext>
            </a:extLst>
          </p:cNvPr>
          <p:cNvSpPr txBox="1"/>
          <p:nvPr/>
        </p:nvSpPr>
        <p:spPr>
          <a:xfrm>
            <a:off x="3628638" y="1461496"/>
            <a:ext cx="1847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Total:xxxxxx</a:t>
            </a:r>
            <a:r>
              <a:rPr kumimoji="1" lang="ja-JP" altLang="en-US" dirty="0"/>
              <a:t>円</a:t>
            </a:r>
          </a:p>
        </p:txBody>
      </p: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8AD0D9ED-B0C2-05EE-3B7B-9F18380C001E}"/>
              </a:ext>
            </a:extLst>
          </p:cNvPr>
          <p:cNvSpPr/>
          <p:nvPr/>
        </p:nvSpPr>
        <p:spPr>
          <a:xfrm>
            <a:off x="8136358" y="926725"/>
            <a:ext cx="1598212" cy="3693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other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45288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799377E6-7E31-0216-A4DB-46574F90F19B}"/>
              </a:ext>
            </a:extLst>
          </p:cNvPr>
          <p:cNvSpPr/>
          <p:nvPr/>
        </p:nvSpPr>
        <p:spPr>
          <a:xfrm>
            <a:off x="1321227" y="840870"/>
            <a:ext cx="9430247" cy="52637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42BA0C15-7FD0-944E-9BBC-DE7A1762F887}"/>
              </a:ext>
            </a:extLst>
          </p:cNvPr>
          <p:cNvSpPr/>
          <p:nvPr/>
        </p:nvSpPr>
        <p:spPr>
          <a:xfrm>
            <a:off x="1160890" y="898497"/>
            <a:ext cx="2170707" cy="52637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E92C59F-A2D3-623C-F380-04E0741FA0C0}"/>
              </a:ext>
            </a:extLst>
          </p:cNvPr>
          <p:cNvSpPr/>
          <p:nvPr/>
        </p:nvSpPr>
        <p:spPr>
          <a:xfrm>
            <a:off x="2116254" y="2740030"/>
            <a:ext cx="1184743" cy="9744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63CC61CC-29B4-501D-7675-51E8E2E14541}"/>
              </a:ext>
            </a:extLst>
          </p:cNvPr>
          <p:cNvGrpSpPr/>
          <p:nvPr/>
        </p:nvGrpSpPr>
        <p:grpSpPr>
          <a:xfrm>
            <a:off x="2254900" y="2733080"/>
            <a:ext cx="975361" cy="940510"/>
            <a:chOff x="9591921" y="1516576"/>
            <a:chExt cx="975361" cy="940510"/>
          </a:xfrm>
        </p:grpSpPr>
        <p:sp>
          <p:nvSpPr>
            <p:cNvPr id="6" name="楕円 5">
              <a:extLst>
                <a:ext uri="{FF2B5EF4-FFF2-40B4-BE49-F238E27FC236}">
                  <a16:creationId xmlns:a16="http://schemas.microsoft.com/office/drawing/2014/main" id="{587A5801-7587-6DB5-A151-E13DB85A6D5B}"/>
                </a:ext>
              </a:extLst>
            </p:cNvPr>
            <p:cNvSpPr/>
            <p:nvPr/>
          </p:nvSpPr>
          <p:spPr>
            <a:xfrm>
              <a:off x="9598548" y="1603838"/>
              <a:ext cx="159026" cy="194808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B2BFFE55-3548-9BC6-57BA-A43F98E9A091}"/>
                </a:ext>
              </a:extLst>
            </p:cNvPr>
            <p:cNvSpPr txBox="1"/>
            <p:nvPr/>
          </p:nvSpPr>
          <p:spPr>
            <a:xfrm>
              <a:off x="9748298" y="1516576"/>
              <a:ext cx="8189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/>
                <a:t>JPY</a:t>
              </a:r>
              <a:endParaRPr kumimoji="1" lang="ja-JP" altLang="en-US" dirty="0"/>
            </a:p>
          </p:txBody>
        </p:sp>
        <p:sp>
          <p:nvSpPr>
            <p:cNvPr id="8" name="楕円 7">
              <a:extLst>
                <a:ext uri="{FF2B5EF4-FFF2-40B4-BE49-F238E27FC236}">
                  <a16:creationId xmlns:a16="http://schemas.microsoft.com/office/drawing/2014/main" id="{F30102BF-4982-7BF7-FAC1-B82D9D78FA4C}"/>
                </a:ext>
              </a:extLst>
            </p:cNvPr>
            <p:cNvSpPr/>
            <p:nvPr/>
          </p:nvSpPr>
          <p:spPr>
            <a:xfrm>
              <a:off x="9611800" y="1882657"/>
              <a:ext cx="159026" cy="19480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159C088C-A35C-A653-C0D7-9378BEF252C9}"/>
                </a:ext>
              </a:extLst>
            </p:cNvPr>
            <p:cNvSpPr txBox="1"/>
            <p:nvPr/>
          </p:nvSpPr>
          <p:spPr>
            <a:xfrm>
              <a:off x="9741671" y="1798123"/>
              <a:ext cx="8189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/>
                <a:t>USD</a:t>
              </a:r>
              <a:endParaRPr kumimoji="1" lang="ja-JP" altLang="en-US" dirty="0"/>
            </a:p>
          </p:txBody>
        </p:sp>
        <p:sp>
          <p:nvSpPr>
            <p:cNvPr id="10" name="楕円 9">
              <a:extLst>
                <a:ext uri="{FF2B5EF4-FFF2-40B4-BE49-F238E27FC236}">
                  <a16:creationId xmlns:a16="http://schemas.microsoft.com/office/drawing/2014/main" id="{A46DF13C-901C-BA71-9927-000435F1F7F4}"/>
                </a:ext>
              </a:extLst>
            </p:cNvPr>
            <p:cNvSpPr/>
            <p:nvPr/>
          </p:nvSpPr>
          <p:spPr>
            <a:xfrm>
              <a:off x="9591921" y="2175016"/>
              <a:ext cx="159026" cy="19480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D98FE0A9-266B-2696-BB9D-C2A7F47179E5}"/>
                </a:ext>
              </a:extLst>
            </p:cNvPr>
            <p:cNvSpPr txBox="1"/>
            <p:nvPr/>
          </p:nvSpPr>
          <p:spPr>
            <a:xfrm>
              <a:off x="9741671" y="2087754"/>
              <a:ext cx="8189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EUR</a:t>
              </a:r>
              <a:endParaRPr kumimoji="1" lang="ja-JP" altLang="en-US" dirty="0"/>
            </a:p>
          </p:txBody>
        </p:sp>
      </p:grp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7B81CDC8-5AEE-224D-51E6-8025A5080D92}"/>
              </a:ext>
            </a:extLst>
          </p:cNvPr>
          <p:cNvSpPr txBox="1"/>
          <p:nvPr/>
        </p:nvSpPr>
        <p:spPr>
          <a:xfrm>
            <a:off x="1169279" y="4253805"/>
            <a:ext cx="1847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Total:xxxxxx</a:t>
            </a:r>
            <a:r>
              <a:rPr kumimoji="1" lang="ja-JP" altLang="en-US" dirty="0"/>
              <a:t>円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CB7C5C20-C79A-B4F8-D88A-9262E7FCB748}"/>
              </a:ext>
            </a:extLst>
          </p:cNvPr>
          <p:cNvSpPr txBox="1"/>
          <p:nvPr/>
        </p:nvSpPr>
        <p:spPr>
          <a:xfrm>
            <a:off x="2182826" y="3813277"/>
            <a:ext cx="1445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XX</a:t>
            </a:r>
            <a:r>
              <a:rPr kumimoji="1" lang="ja-JP" altLang="en-US" dirty="0"/>
              <a:t>カ国</a:t>
            </a:r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0A9CEF0E-BE65-A2B7-48CD-9599F5A5637C}"/>
              </a:ext>
            </a:extLst>
          </p:cNvPr>
          <p:cNvSpPr/>
          <p:nvPr/>
        </p:nvSpPr>
        <p:spPr>
          <a:xfrm>
            <a:off x="3331597" y="917912"/>
            <a:ext cx="1598212" cy="369332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/>
              <a:t>accommodation</a:t>
            </a:r>
            <a:endParaRPr kumimoji="1" lang="ja-JP" altLang="en-US" sz="1400" dirty="0"/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0F1FF05C-13D1-825C-9322-D67D45A28C1F}"/>
              </a:ext>
            </a:extLst>
          </p:cNvPr>
          <p:cNvSpPr/>
          <p:nvPr/>
        </p:nvSpPr>
        <p:spPr>
          <a:xfrm>
            <a:off x="4929809" y="907494"/>
            <a:ext cx="1598212" cy="3693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dirty="0"/>
              <a:t>transportation</a:t>
            </a:r>
            <a:endParaRPr kumimoji="1" lang="ja-JP" altLang="en-US" sz="1600" dirty="0"/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CD07774D-D50C-F464-E848-F906FBDAEBF0}"/>
              </a:ext>
            </a:extLst>
          </p:cNvPr>
          <p:cNvSpPr/>
          <p:nvPr/>
        </p:nvSpPr>
        <p:spPr>
          <a:xfrm>
            <a:off x="6528021" y="907494"/>
            <a:ext cx="1598212" cy="3693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sightseeing</a:t>
            </a:r>
            <a:endParaRPr kumimoji="1" lang="ja-JP" altLang="en-US" dirty="0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04DB1A93-18F3-31E2-0340-75405B09EE75}"/>
              </a:ext>
            </a:extLst>
          </p:cNvPr>
          <p:cNvSpPr/>
          <p:nvPr/>
        </p:nvSpPr>
        <p:spPr>
          <a:xfrm>
            <a:off x="1944861" y="954464"/>
            <a:ext cx="1163540" cy="2923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world</a:t>
            </a:r>
            <a:endParaRPr kumimoji="1" lang="ja-JP" altLang="en-US" dirty="0"/>
          </a:p>
        </p:txBody>
      </p:sp>
      <p:sp>
        <p:nvSpPr>
          <p:cNvPr id="20" name="動作設定ボタン: 戻る/前へ 19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B4D715DE-3C18-DF43-FB03-ADBD1E9954E5}"/>
              </a:ext>
            </a:extLst>
          </p:cNvPr>
          <p:cNvSpPr/>
          <p:nvPr/>
        </p:nvSpPr>
        <p:spPr>
          <a:xfrm rot="16200000">
            <a:off x="3028030" y="1003030"/>
            <a:ext cx="365145" cy="204403"/>
          </a:xfrm>
          <a:prstGeom prst="actionButtonBackPrevio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21" name="表 20">
            <a:extLst>
              <a:ext uri="{FF2B5EF4-FFF2-40B4-BE49-F238E27FC236}">
                <a16:creationId xmlns:a16="http://schemas.microsoft.com/office/drawing/2014/main" id="{3DEF6DE5-8D36-6432-CC3D-21CF17BFB2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8197492"/>
              </p:ext>
            </p:extLst>
          </p:nvPr>
        </p:nvGraphicFramePr>
        <p:xfrm>
          <a:off x="3747671" y="2452442"/>
          <a:ext cx="4189995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8037">
                  <a:extLst>
                    <a:ext uri="{9D8B030D-6E8A-4147-A177-3AD203B41FA5}">
                      <a16:colId xmlns:a16="http://schemas.microsoft.com/office/drawing/2014/main" val="2180251572"/>
                    </a:ext>
                  </a:extLst>
                </a:gridCol>
                <a:gridCol w="1053986">
                  <a:extLst>
                    <a:ext uri="{9D8B030D-6E8A-4147-A177-3AD203B41FA5}">
                      <a16:colId xmlns:a16="http://schemas.microsoft.com/office/drawing/2014/main" val="2094606021"/>
                    </a:ext>
                  </a:extLst>
                </a:gridCol>
                <a:gridCol w="1053986">
                  <a:extLst>
                    <a:ext uri="{9D8B030D-6E8A-4147-A177-3AD203B41FA5}">
                      <a16:colId xmlns:a16="http://schemas.microsoft.com/office/drawing/2014/main" val="3658194246"/>
                    </a:ext>
                  </a:extLst>
                </a:gridCol>
                <a:gridCol w="1053986">
                  <a:extLst>
                    <a:ext uri="{9D8B030D-6E8A-4147-A177-3AD203B41FA5}">
                      <a16:colId xmlns:a16="http://schemas.microsoft.com/office/drawing/2014/main" val="246370802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Type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Count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currency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JPY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6590592"/>
                  </a:ext>
                </a:extLst>
              </a:tr>
              <a:tr h="316188">
                <a:tc>
                  <a:txBody>
                    <a:bodyPr/>
                    <a:lstStyle/>
                    <a:p>
                      <a:r>
                        <a:rPr kumimoji="1" lang="en-US" altLang="ja-JP" sz="1200" dirty="0" err="1"/>
                        <a:t>Domitory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400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3000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8227337"/>
                  </a:ext>
                </a:extLst>
              </a:tr>
              <a:tr h="316188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Single</a:t>
                      </a:r>
                      <a:r>
                        <a:rPr kumimoji="1" lang="ja-JP" altLang="en-US" sz="1200" dirty="0"/>
                        <a:t> </a:t>
                      </a:r>
                      <a:r>
                        <a:rPr kumimoji="1" lang="en-US" altLang="ja-JP" sz="1200" dirty="0"/>
                        <a:t>room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500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5000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6127515"/>
                  </a:ext>
                </a:extLst>
              </a:tr>
              <a:tr h="316188"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…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0284596"/>
                  </a:ext>
                </a:extLst>
              </a:tr>
            </a:tbl>
          </a:graphicData>
        </a:graphic>
      </p:graphicFrame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49F21CE7-9184-8F70-460C-13B3B81A3940}"/>
              </a:ext>
            </a:extLst>
          </p:cNvPr>
          <p:cNvSpPr/>
          <p:nvPr/>
        </p:nvSpPr>
        <p:spPr>
          <a:xfrm>
            <a:off x="8787113" y="4026544"/>
            <a:ext cx="1521033" cy="2923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Single room</a:t>
            </a:r>
            <a:endParaRPr kumimoji="1" lang="ja-JP" altLang="en-US" dirty="0"/>
          </a:p>
        </p:txBody>
      </p:sp>
      <p:sp>
        <p:nvSpPr>
          <p:cNvPr id="23" name="動作設定ボタン: 戻る/前へ 22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14E1B59F-941A-09CD-2AA6-B07C5E64A421}"/>
              </a:ext>
            </a:extLst>
          </p:cNvPr>
          <p:cNvSpPr/>
          <p:nvPr/>
        </p:nvSpPr>
        <p:spPr>
          <a:xfrm rot="16200000">
            <a:off x="10227775" y="4075110"/>
            <a:ext cx="365145" cy="204403"/>
          </a:xfrm>
          <a:prstGeom prst="actionButtonBackPrevio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B471E07D-D81F-F8D3-6E67-11D6974C0824}"/>
              </a:ext>
            </a:extLst>
          </p:cNvPr>
          <p:cNvSpPr/>
          <p:nvPr/>
        </p:nvSpPr>
        <p:spPr>
          <a:xfrm>
            <a:off x="7935805" y="2726762"/>
            <a:ext cx="193366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動作設定ボタン: 戻る/前へ 24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91296E73-F91C-F344-9144-880E85B03B56}"/>
              </a:ext>
            </a:extLst>
          </p:cNvPr>
          <p:cNvSpPr/>
          <p:nvPr/>
        </p:nvSpPr>
        <p:spPr>
          <a:xfrm rot="5400000">
            <a:off x="7827179" y="2455256"/>
            <a:ext cx="365145" cy="204403"/>
          </a:xfrm>
          <a:prstGeom prst="actionButtonBackPrevio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動作設定ボタン: 戻る/前へ 25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5AB54CDE-550E-F037-1C7E-2607947A55E6}"/>
              </a:ext>
            </a:extLst>
          </p:cNvPr>
          <p:cNvSpPr/>
          <p:nvPr/>
        </p:nvSpPr>
        <p:spPr>
          <a:xfrm rot="16200000">
            <a:off x="7844397" y="3623389"/>
            <a:ext cx="365145" cy="204403"/>
          </a:xfrm>
          <a:prstGeom prst="actionButtonBackPrevio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27" name="表 26">
            <a:extLst>
              <a:ext uri="{FF2B5EF4-FFF2-40B4-BE49-F238E27FC236}">
                <a16:creationId xmlns:a16="http://schemas.microsoft.com/office/drawing/2014/main" id="{0A3C6930-5411-4649-2795-52BD517A55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1012226"/>
              </p:ext>
            </p:extLst>
          </p:nvPr>
        </p:nvGraphicFramePr>
        <p:xfrm>
          <a:off x="3540018" y="4540639"/>
          <a:ext cx="6768126" cy="152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8021">
                  <a:extLst>
                    <a:ext uri="{9D8B030D-6E8A-4147-A177-3AD203B41FA5}">
                      <a16:colId xmlns:a16="http://schemas.microsoft.com/office/drawing/2014/main" val="3961256979"/>
                    </a:ext>
                  </a:extLst>
                </a:gridCol>
                <a:gridCol w="1128021">
                  <a:extLst>
                    <a:ext uri="{9D8B030D-6E8A-4147-A177-3AD203B41FA5}">
                      <a16:colId xmlns:a16="http://schemas.microsoft.com/office/drawing/2014/main" val="192759414"/>
                    </a:ext>
                  </a:extLst>
                </a:gridCol>
                <a:gridCol w="1128021">
                  <a:extLst>
                    <a:ext uri="{9D8B030D-6E8A-4147-A177-3AD203B41FA5}">
                      <a16:colId xmlns:a16="http://schemas.microsoft.com/office/drawing/2014/main" val="490794955"/>
                    </a:ext>
                  </a:extLst>
                </a:gridCol>
                <a:gridCol w="1128021">
                  <a:extLst>
                    <a:ext uri="{9D8B030D-6E8A-4147-A177-3AD203B41FA5}">
                      <a16:colId xmlns:a16="http://schemas.microsoft.com/office/drawing/2014/main" val="2971086802"/>
                    </a:ext>
                  </a:extLst>
                </a:gridCol>
                <a:gridCol w="1128021">
                  <a:extLst>
                    <a:ext uri="{9D8B030D-6E8A-4147-A177-3AD203B41FA5}">
                      <a16:colId xmlns:a16="http://schemas.microsoft.com/office/drawing/2014/main" val="1004931420"/>
                    </a:ext>
                  </a:extLst>
                </a:gridCol>
                <a:gridCol w="1128021">
                  <a:extLst>
                    <a:ext uri="{9D8B030D-6E8A-4147-A177-3AD203B41FA5}">
                      <a16:colId xmlns:a16="http://schemas.microsoft.com/office/drawing/2014/main" val="8922248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date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country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region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price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JPY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memo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2749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2022/11/1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japan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tokyo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4000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4000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09753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2022/11/2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japan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tokyo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5000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5000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1386573"/>
                  </a:ext>
                </a:extLst>
              </a:tr>
            </a:tbl>
          </a:graphicData>
        </a:graphic>
      </p:graphicFrame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CE92AA0A-29F2-58FF-B718-FEA8ECD494A7}"/>
              </a:ext>
            </a:extLst>
          </p:cNvPr>
          <p:cNvSpPr/>
          <p:nvPr/>
        </p:nvSpPr>
        <p:spPr>
          <a:xfrm>
            <a:off x="10301011" y="4915398"/>
            <a:ext cx="184250" cy="9039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動作設定ボタン: 戻る/前へ 28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4E68CF44-E960-DADA-6C73-2320CE388C31}"/>
              </a:ext>
            </a:extLst>
          </p:cNvPr>
          <p:cNvSpPr/>
          <p:nvPr/>
        </p:nvSpPr>
        <p:spPr>
          <a:xfrm rot="5400000">
            <a:off x="10208470" y="4638607"/>
            <a:ext cx="369332" cy="184250"/>
          </a:xfrm>
          <a:prstGeom prst="actionButtonBackPrevio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動作設定ボタン: 戻る/前へ 29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DFA85525-D0C6-024B-A7E3-73DE2E89C43F}"/>
              </a:ext>
            </a:extLst>
          </p:cNvPr>
          <p:cNvSpPr/>
          <p:nvPr/>
        </p:nvSpPr>
        <p:spPr>
          <a:xfrm rot="16200000">
            <a:off x="10251480" y="5893991"/>
            <a:ext cx="250962" cy="170323"/>
          </a:xfrm>
          <a:prstGeom prst="actionButtonBackPrevio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3E18C0DC-6871-CCBD-5A03-C40F8F5FD82A}"/>
              </a:ext>
            </a:extLst>
          </p:cNvPr>
          <p:cNvSpPr txBox="1"/>
          <p:nvPr/>
        </p:nvSpPr>
        <p:spPr>
          <a:xfrm>
            <a:off x="1169279" y="1613457"/>
            <a:ext cx="2610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〇〇〇〇</a:t>
            </a:r>
            <a:r>
              <a:rPr kumimoji="1" lang="en-US" altLang="ja-JP" dirty="0"/>
              <a:t>/</a:t>
            </a:r>
            <a:r>
              <a:rPr lang="ja-JP" altLang="en-US" dirty="0"/>
              <a:t>□□</a:t>
            </a:r>
            <a:r>
              <a:rPr kumimoji="1" lang="en-US" altLang="ja-JP" dirty="0"/>
              <a:t>/</a:t>
            </a:r>
            <a:r>
              <a:rPr kumimoji="1" lang="ja-JP" altLang="en-US" dirty="0"/>
              <a:t>△△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7A2DD808-079B-F84C-3E21-93C6E468DC04}"/>
              </a:ext>
            </a:extLst>
          </p:cNvPr>
          <p:cNvSpPr txBox="1"/>
          <p:nvPr/>
        </p:nvSpPr>
        <p:spPr>
          <a:xfrm>
            <a:off x="1860083" y="2076272"/>
            <a:ext cx="459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～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68EA1AC4-A6E7-5FE8-14FD-783C35DB4E4A}"/>
              </a:ext>
            </a:extLst>
          </p:cNvPr>
          <p:cNvSpPr txBox="1"/>
          <p:nvPr/>
        </p:nvSpPr>
        <p:spPr>
          <a:xfrm>
            <a:off x="1129087" y="2407136"/>
            <a:ext cx="2610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〇〇〇〇</a:t>
            </a:r>
            <a:r>
              <a:rPr kumimoji="1" lang="en-US" altLang="ja-JP" dirty="0"/>
              <a:t>/</a:t>
            </a:r>
            <a:r>
              <a:rPr lang="ja-JP" altLang="en-US" dirty="0"/>
              <a:t>□□</a:t>
            </a:r>
            <a:r>
              <a:rPr kumimoji="1" lang="en-US" altLang="ja-JP" dirty="0"/>
              <a:t>/</a:t>
            </a:r>
            <a:r>
              <a:rPr kumimoji="1" lang="ja-JP" altLang="en-US" dirty="0"/>
              <a:t>△△</a:t>
            </a:r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695D404A-7BC1-6CE4-576B-F6198D9B1FE6}"/>
              </a:ext>
            </a:extLst>
          </p:cNvPr>
          <p:cNvSpPr/>
          <p:nvPr/>
        </p:nvSpPr>
        <p:spPr>
          <a:xfrm>
            <a:off x="1939636" y="917912"/>
            <a:ext cx="1423764" cy="23990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34A61B40-4213-3625-B43E-F910943F4423}"/>
              </a:ext>
            </a:extLst>
          </p:cNvPr>
          <p:cNvSpPr txBox="1"/>
          <p:nvPr/>
        </p:nvSpPr>
        <p:spPr>
          <a:xfrm>
            <a:off x="1939636" y="954464"/>
            <a:ext cx="1361361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World</a:t>
            </a:r>
          </a:p>
          <a:p>
            <a:r>
              <a:rPr lang="en-US" altLang="ja-JP" dirty="0"/>
              <a:t>East Asia</a:t>
            </a:r>
          </a:p>
          <a:p>
            <a:r>
              <a:rPr lang="en-US" altLang="ja-JP" dirty="0"/>
              <a:t>Europe</a:t>
            </a:r>
          </a:p>
          <a:p>
            <a:r>
              <a:rPr lang="en-US" altLang="ja-JP" dirty="0"/>
              <a:t>Africa</a:t>
            </a:r>
          </a:p>
          <a:p>
            <a:r>
              <a:rPr kumimoji="1" lang="en-US" altLang="ja-JP" sz="1200" dirty="0"/>
              <a:t>South America</a:t>
            </a:r>
          </a:p>
          <a:p>
            <a:r>
              <a:rPr kumimoji="1" lang="en-US" altLang="ja-JP" dirty="0"/>
              <a:t>Japan</a:t>
            </a:r>
          </a:p>
          <a:p>
            <a:r>
              <a:rPr lang="en-US" altLang="ja-JP" dirty="0"/>
              <a:t>USA</a:t>
            </a:r>
          </a:p>
          <a:p>
            <a:r>
              <a:rPr kumimoji="1" lang="en-US" altLang="ja-JP" dirty="0"/>
              <a:t>Canada</a:t>
            </a:r>
          </a:p>
          <a:p>
            <a:r>
              <a:rPr kumimoji="1" lang="en-US" altLang="ja-JP" dirty="0"/>
              <a:t>…</a:t>
            </a:r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2A55B900-C6BC-D516-6486-157F765AE86A}"/>
              </a:ext>
            </a:extLst>
          </p:cNvPr>
          <p:cNvSpPr txBox="1"/>
          <p:nvPr/>
        </p:nvSpPr>
        <p:spPr>
          <a:xfrm>
            <a:off x="3628638" y="1461496"/>
            <a:ext cx="1847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Total:xxxxxx</a:t>
            </a:r>
            <a:r>
              <a:rPr kumimoji="1" lang="ja-JP" altLang="en-US" dirty="0"/>
              <a:t>円</a:t>
            </a:r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F1C98899-2DC1-07E9-BA78-BAE958A05FFD}"/>
              </a:ext>
            </a:extLst>
          </p:cNvPr>
          <p:cNvSpPr/>
          <p:nvPr/>
        </p:nvSpPr>
        <p:spPr>
          <a:xfrm>
            <a:off x="8136358" y="926725"/>
            <a:ext cx="1598212" cy="3693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other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31532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EA1A47E1-CB06-871D-F800-FB25B26F092B}"/>
              </a:ext>
            </a:extLst>
          </p:cNvPr>
          <p:cNvSpPr/>
          <p:nvPr/>
        </p:nvSpPr>
        <p:spPr>
          <a:xfrm>
            <a:off x="1267305" y="892264"/>
            <a:ext cx="9430247" cy="52637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1D8EE838-9FA1-6C1F-E2CD-334BBDDD2D00}"/>
              </a:ext>
            </a:extLst>
          </p:cNvPr>
          <p:cNvSpPr/>
          <p:nvPr/>
        </p:nvSpPr>
        <p:spPr>
          <a:xfrm>
            <a:off x="1127476" y="892264"/>
            <a:ext cx="2170707" cy="52637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860B0936-4EAD-E5EC-CD5E-8EA230863D43}"/>
              </a:ext>
            </a:extLst>
          </p:cNvPr>
          <p:cNvSpPr/>
          <p:nvPr/>
        </p:nvSpPr>
        <p:spPr>
          <a:xfrm>
            <a:off x="2116254" y="2740030"/>
            <a:ext cx="1184743" cy="9744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9181FF43-4F73-568C-766C-996CA64FE2BF}"/>
              </a:ext>
            </a:extLst>
          </p:cNvPr>
          <p:cNvGrpSpPr/>
          <p:nvPr/>
        </p:nvGrpSpPr>
        <p:grpSpPr>
          <a:xfrm>
            <a:off x="2254900" y="2733080"/>
            <a:ext cx="975361" cy="940510"/>
            <a:chOff x="9591921" y="1516576"/>
            <a:chExt cx="975361" cy="940510"/>
          </a:xfrm>
        </p:grpSpPr>
        <p:sp>
          <p:nvSpPr>
            <p:cNvPr id="6" name="楕円 5">
              <a:extLst>
                <a:ext uri="{FF2B5EF4-FFF2-40B4-BE49-F238E27FC236}">
                  <a16:creationId xmlns:a16="http://schemas.microsoft.com/office/drawing/2014/main" id="{A72576D6-F17A-08BD-53CE-637D9688AE64}"/>
                </a:ext>
              </a:extLst>
            </p:cNvPr>
            <p:cNvSpPr/>
            <p:nvPr/>
          </p:nvSpPr>
          <p:spPr>
            <a:xfrm>
              <a:off x="9598548" y="1603838"/>
              <a:ext cx="159026" cy="194808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D43BF07F-4181-0A05-FEFF-39ADE2945509}"/>
                </a:ext>
              </a:extLst>
            </p:cNvPr>
            <p:cNvSpPr txBox="1"/>
            <p:nvPr/>
          </p:nvSpPr>
          <p:spPr>
            <a:xfrm>
              <a:off x="9748298" y="1516576"/>
              <a:ext cx="8189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/>
                <a:t>JPY</a:t>
              </a:r>
              <a:endParaRPr kumimoji="1" lang="ja-JP" altLang="en-US" dirty="0"/>
            </a:p>
          </p:txBody>
        </p:sp>
        <p:sp>
          <p:nvSpPr>
            <p:cNvPr id="8" name="楕円 7">
              <a:extLst>
                <a:ext uri="{FF2B5EF4-FFF2-40B4-BE49-F238E27FC236}">
                  <a16:creationId xmlns:a16="http://schemas.microsoft.com/office/drawing/2014/main" id="{877BF3D2-A04F-AF6A-E182-134B6FDB8464}"/>
                </a:ext>
              </a:extLst>
            </p:cNvPr>
            <p:cNvSpPr/>
            <p:nvPr/>
          </p:nvSpPr>
          <p:spPr>
            <a:xfrm>
              <a:off x="9611800" y="1882657"/>
              <a:ext cx="159026" cy="19480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0F8D81FC-FBB4-0A42-7201-4FA10A0B1732}"/>
                </a:ext>
              </a:extLst>
            </p:cNvPr>
            <p:cNvSpPr txBox="1"/>
            <p:nvPr/>
          </p:nvSpPr>
          <p:spPr>
            <a:xfrm>
              <a:off x="9741671" y="1798123"/>
              <a:ext cx="8189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/>
                <a:t>USD</a:t>
              </a:r>
              <a:endParaRPr kumimoji="1" lang="ja-JP" altLang="en-US" dirty="0"/>
            </a:p>
          </p:txBody>
        </p:sp>
        <p:sp>
          <p:nvSpPr>
            <p:cNvPr id="10" name="楕円 9">
              <a:extLst>
                <a:ext uri="{FF2B5EF4-FFF2-40B4-BE49-F238E27FC236}">
                  <a16:creationId xmlns:a16="http://schemas.microsoft.com/office/drawing/2014/main" id="{FFB74F1B-246F-3AEB-03CE-EB7145C2398F}"/>
                </a:ext>
              </a:extLst>
            </p:cNvPr>
            <p:cNvSpPr/>
            <p:nvPr/>
          </p:nvSpPr>
          <p:spPr>
            <a:xfrm>
              <a:off x="9591921" y="2175016"/>
              <a:ext cx="159026" cy="19480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E9037229-0737-EEC9-6CF3-E54667E310FF}"/>
                </a:ext>
              </a:extLst>
            </p:cNvPr>
            <p:cNvSpPr txBox="1"/>
            <p:nvPr/>
          </p:nvSpPr>
          <p:spPr>
            <a:xfrm>
              <a:off x="9741671" y="2087754"/>
              <a:ext cx="8189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EUR</a:t>
              </a:r>
              <a:endParaRPr kumimoji="1" lang="ja-JP" altLang="en-US" dirty="0"/>
            </a:p>
          </p:txBody>
        </p:sp>
      </p:grp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66DC1895-FF7C-0F50-A7D6-A03CB542E54B}"/>
              </a:ext>
            </a:extLst>
          </p:cNvPr>
          <p:cNvSpPr txBox="1"/>
          <p:nvPr/>
        </p:nvSpPr>
        <p:spPr>
          <a:xfrm>
            <a:off x="3589213" y="1276197"/>
            <a:ext cx="1847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Total:xxxxxx</a:t>
            </a:r>
            <a:r>
              <a:rPr kumimoji="1" lang="ja-JP" altLang="en-US" dirty="0"/>
              <a:t>円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82DA63EF-16B0-C319-4850-365126CD39F5}"/>
              </a:ext>
            </a:extLst>
          </p:cNvPr>
          <p:cNvSpPr txBox="1"/>
          <p:nvPr/>
        </p:nvSpPr>
        <p:spPr>
          <a:xfrm>
            <a:off x="3589213" y="1535424"/>
            <a:ext cx="21253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Total distance:</a:t>
            </a:r>
          </a:p>
          <a:p>
            <a:r>
              <a:rPr kumimoji="1" lang="en-US" altLang="ja-JP" dirty="0" err="1"/>
              <a:t>xxxxxx</a:t>
            </a:r>
            <a:r>
              <a:rPr kumimoji="1" lang="ja-JP" altLang="en-US" dirty="0"/>
              <a:t>　</a:t>
            </a:r>
            <a:r>
              <a:rPr lang="en-US" altLang="ja-JP" dirty="0"/>
              <a:t>km</a:t>
            </a:r>
            <a:endParaRPr kumimoji="1" lang="ja-JP" altLang="en-US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D7D21C14-1BB2-76EC-C6BA-B3FCECB8E07A}"/>
              </a:ext>
            </a:extLst>
          </p:cNvPr>
          <p:cNvSpPr txBox="1"/>
          <p:nvPr/>
        </p:nvSpPr>
        <p:spPr>
          <a:xfrm>
            <a:off x="5790657" y="1497332"/>
            <a:ext cx="19865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Total time:</a:t>
            </a:r>
          </a:p>
          <a:p>
            <a:r>
              <a:rPr kumimoji="1" lang="en-US" altLang="ja-JP" dirty="0" err="1"/>
              <a:t>xxxxxx</a:t>
            </a:r>
            <a:r>
              <a:rPr kumimoji="1" lang="en-US" altLang="ja-JP" dirty="0"/>
              <a:t> min</a:t>
            </a:r>
            <a:endParaRPr kumimoji="1" lang="ja-JP" altLang="en-US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1E71DFC9-D068-1342-DF3B-E7AB5507BE5B}"/>
              </a:ext>
            </a:extLst>
          </p:cNvPr>
          <p:cNvSpPr txBox="1"/>
          <p:nvPr/>
        </p:nvSpPr>
        <p:spPr>
          <a:xfrm>
            <a:off x="2182826" y="3813277"/>
            <a:ext cx="1445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XX</a:t>
            </a:r>
            <a:r>
              <a:rPr kumimoji="1" lang="ja-JP" altLang="en-US" dirty="0"/>
              <a:t>カ国</a:t>
            </a:r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546DF742-06F5-614F-E340-F430EDCFD432}"/>
              </a:ext>
            </a:extLst>
          </p:cNvPr>
          <p:cNvSpPr/>
          <p:nvPr/>
        </p:nvSpPr>
        <p:spPr>
          <a:xfrm>
            <a:off x="3331597" y="917912"/>
            <a:ext cx="1598212" cy="3693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/>
              <a:t>accommodation</a:t>
            </a:r>
            <a:endParaRPr kumimoji="1" lang="ja-JP" altLang="en-US" sz="1400" dirty="0"/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F85519F1-14B3-8D63-D0F7-D29C5DBF288E}"/>
              </a:ext>
            </a:extLst>
          </p:cNvPr>
          <p:cNvSpPr/>
          <p:nvPr/>
        </p:nvSpPr>
        <p:spPr>
          <a:xfrm>
            <a:off x="4929809" y="907494"/>
            <a:ext cx="1598212" cy="369332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/>
              <a:t>transportation</a:t>
            </a:r>
            <a:endParaRPr kumimoji="1" lang="ja-JP" altLang="en-US" sz="1600" dirty="0"/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50A53DCD-7DC9-AC90-B455-D8C2AFDCD730}"/>
              </a:ext>
            </a:extLst>
          </p:cNvPr>
          <p:cNvSpPr/>
          <p:nvPr/>
        </p:nvSpPr>
        <p:spPr>
          <a:xfrm>
            <a:off x="6528021" y="907494"/>
            <a:ext cx="1598212" cy="3693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sightseeing</a:t>
            </a:r>
            <a:endParaRPr kumimoji="1" lang="ja-JP" altLang="en-US" dirty="0"/>
          </a:p>
        </p:txBody>
      </p:sp>
      <p:graphicFrame>
        <p:nvGraphicFramePr>
          <p:cNvPr id="21" name="表 20">
            <a:extLst>
              <a:ext uri="{FF2B5EF4-FFF2-40B4-BE49-F238E27FC236}">
                <a16:creationId xmlns:a16="http://schemas.microsoft.com/office/drawing/2014/main" id="{374DB30F-AB3A-5B12-0086-110F24F3B6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6269301"/>
              </p:ext>
            </p:extLst>
          </p:nvPr>
        </p:nvGraphicFramePr>
        <p:xfrm>
          <a:off x="3525903" y="2507659"/>
          <a:ext cx="6833158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5398">
                  <a:extLst>
                    <a:ext uri="{9D8B030D-6E8A-4147-A177-3AD203B41FA5}">
                      <a16:colId xmlns:a16="http://schemas.microsoft.com/office/drawing/2014/main" val="2180251572"/>
                    </a:ext>
                  </a:extLst>
                </a:gridCol>
                <a:gridCol w="1143552">
                  <a:extLst>
                    <a:ext uri="{9D8B030D-6E8A-4147-A177-3AD203B41FA5}">
                      <a16:colId xmlns:a16="http://schemas.microsoft.com/office/drawing/2014/main" val="2094606021"/>
                    </a:ext>
                  </a:extLst>
                </a:gridCol>
                <a:gridCol w="1143552">
                  <a:extLst>
                    <a:ext uri="{9D8B030D-6E8A-4147-A177-3AD203B41FA5}">
                      <a16:colId xmlns:a16="http://schemas.microsoft.com/office/drawing/2014/main" val="3658194246"/>
                    </a:ext>
                  </a:extLst>
                </a:gridCol>
                <a:gridCol w="1143552">
                  <a:extLst>
                    <a:ext uri="{9D8B030D-6E8A-4147-A177-3AD203B41FA5}">
                      <a16:colId xmlns:a16="http://schemas.microsoft.com/office/drawing/2014/main" val="2463708021"/>
                    </a:ext>
                  </a:extLst>
                </a:gridCol>
                <a:gridCol w="1143552">
                  <a:extLst>
                    <a:ext uri="{9D8B030D-6E8A-4147-A177-3AD203B41FA5}">
                      <a16:colId xmlns:a16="http://schemas.microsoft.com/office/drawing/2014/main" val="3949346235"/>
                    </a:ext>
                  </a:extLst>
                </a:gridCol>
                <a:gridCol w="1143552">
                  <a:extLst>
                    <a:ext uri="{9D8B030D-6E8A-4147-A177-3AD203B41FA5}">
                      <a16:colId xmlns:a16="http://schemas.microsoft.com/office/drawing/2014/main" val="1603087287"/>
                    </a:ext>
                  </a:extLst>
                </a:gridCol>
              </a:tblGrid>
              <a:tr h="316188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Type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Count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currency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JPY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distance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time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6590592"/>
                  </a:ext>
                </a:extLst>
              </a:tr>
              <a:tr h="316188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train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400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3000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5000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500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8227337"/>
                  </a:ext>
                </a:extLst>
              </a:tr>
              <a:tr h="316188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bus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500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5000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6000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100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6127515"/>
                  </a:ext>
                </a:extLst>
              </a:tr>
              <a:tr h="316188"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…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0284596"/>
                  </a:ext>
                </a:extLst>
              </a:tr>
            </a:tbl>
          </a:graphicData>
        </a:graphic>
      </p:graphicFrame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839EA68D-5D84-FB39-F9B5-9DC77046BC7D}"/>
              </a:ext>
            </a:extLst>
          </p:cNvPr>
          <p:cNvSpPr/>
          <p:nvPr/>
        </p:nvSpPr>
        <p:spPr>
          <a:xfrm>
            <a:off x="8878846" y="4042091"/>
            <a:ext cx="1521033" cy="2923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train</a:t>
            </a:r>
            <a:endParaRPr kumimoji="1" lang="ja-JP" altLang="en-US" dirty="0"/>
          </a:p>
        </p:txBody>
      </p:sp>
      <p:sp>
        <p:nvSpPr>
          <p:cNvPr id="23" name="動作設定ボタン: 戻る/前へ 22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D1D01AE3-37DD-EFC0-6846-82353634BA21}"/>
              </a:ext>
            </a:extLst>
          </p:cNvPr>
          <p:cNvSpPr/>
          <p:nvPr/>
        </p:nvSpPr>
        <p:spPr>
          <a:xfrm rot="16200000">
            <a:off x="10319508" y="4090657"/>
            <a:ext cx="365145" cy="204403"/>
          </a:xfrm>
          <a:prstGeom prst="actionButtonBackPrevio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3C430F59-A852-6E42-F588-17697171C1E3}"/>
              </a:ext>
            </a:extLst>
          </p:cNvPr>
          <p:cNvSpPr/>
          <p:nvPr/>
        </p:nvSpPr>
        <p:spPr>
          <a:xfrm>
            <a:off x="10328424" y="2806092"/>
            <a:ext cx="193366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動作設定ボタン: 戻る/前へ 24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FBED6858-43AD-5520-6EB5-7BBAF3F20649}"/>
              </a:ext>
            </a:extLst>
          </p:cNvPr>
          <p:cNvSpPr/>
          <p:nvPr/>
        </p:nvSpPr>
        <p:spPr>
          <a:xfrm rot="5400000">
            <a:off x="10204747" y="2560594"/>
            <a:ext cx="365145" cy="204403"/>
          </a:xfrm>
          <a:prstGeom prst="actionButtonBackPrevio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動作設定ボタン: 戻る/前へ 25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116D905E-9EBC-5A7E-C4C0-F039A50622B4}"/>
              </a:ext>
            </a:extLst>
          </p:cNvPr>
          <p:cNvSpPr/>
          <p:nvPr/>
        </p:nvSpPr>
        <p:spPr>
          <a:xfrm rot="16200000">
            <a:off x="10237016" y="3702719"/>
            <a:ext cx="365145" cy="204403"/>
          </a:xfrm>
          <a:prstGeom prst="actionButtonBackPrevio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30A7E040-60A9-3B1E-F63F-FE48A38DE809}"/>
              </a:ext>
            </a:extLst>
          </p:cNvPr>
          <p:cNvSpPr txBox="1"/>
          <p:nvPr/>
        </p:nvSpPr>
        <p:spPr>
          <a:xfrm>
            <a:off x="1169279" y="1613457"/>
            <a:ext cx="2610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〇〇〇〇</a:t>
            </a:r>
            <a:r>
              <a:rPr kumimoji="1" lang="en-US" altLang="ja-JP" dirty="0"/>
              <a:t>/</a:t>
            </a:r>
            <a:r>
              <a:rPr lang="ja-JP" altLang="en-US" dirty="0"/>
              <a:t>□□</a:t>
            </a:r>
            <a:r>
              <a:rPr kumimoji="1" lang="en-US" altLang="ja-JP" dirty="0"/>
              <a:t>/</a:t>
            </a:r>
            <a:r>
              <a:rPr kumimoji="1" lang="ja-JP" altLang="en-US" dirty="0"/>
              <a:t>△△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F597B1D7-45A5-0EA0-06FB-C86F9BA15848}"/>
              </a:ext>
            </a:extLst>
          </p:cNvPr>
          <p:cNvSpPr txBox="1"/>
          <p:nvPr/>
        </p:nvSpPr>
        <p:spPr>
          <a:xfrm>
            <a:off x="1860083" y="2076272"/>
            <a:ext cx="459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～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29B1D5D2-B488-FCD9-1868-C849526E6D01}"/>
              </a:ext>
            </a:extLst>
          </p:cNvPr>
          <p:cNvSpPr txBox="1"/>
          <p:nvPr/>
        </p:nvSpPr>
        <p:spPr>
          <a:xfrm>
            <a:off x="1129087" y="2407136"/>
            <a:ext cx="2610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〇〇〇〇</a:t>
            </a:r>
            <a:r>
              <a:rPr kumimoji="1" lang="en-US" altLang="ja-JP" dirty="0"/>
              <a:t>/</a:t>
            </a:r>
            <a:r>
              <a:rPr lang="ja-JP" altLang="en-US" dirty="0"/>
              <a:t>□□</a:t>
            </a:r>
            <a:r>
              <a:rPr kumimoji="1" lang="en-US" altLang="ja-JP" dirty="0"/>
              <a:t>/</a:t>
            </a:r>
            <a:r>
              <a:rPr kumimoji="1" lang="ja-JP" altLang="en-US" dirty="0"/>
              <a:t>△△</a:t>
            </a: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BAD71B0F-48DA-0E05-0A13-447D18ABB4D6}"/>
              </a:ext>
            </a:extLst>
          </p:cNvPr>
          <p:cNvSpPr txBox="1"/>
          <p:nvPr/>
        </p:nvSpPr>
        <p:spPr>
          <a:xfrm>
            <a:off x="4222227" y="4672947"/>
            <a:ext cx="1568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start</a:t>
            </a:r>
            <a:endParaRPr kumimoji="1" lang="ja-JP" altLang="en-US" dirty="0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E2CC07F7-5995-69AE-7C02-76A32831FE10}"/>
              </a:ext>
            </a:extLst>
          </p:cNvPr>
          <p:cNvSpPr txBox="1"/>
          <p:nvPr/>
        </p:nvSpPr>
        <p:spPr>
          <a:xfrm>
            <a:off x="6013046" y="4657860"/>
            <a:ext cx="1568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end</a:t>
            </a:r>
            <a:endParaRPr kumimoji="1" lang="ja-JP" altLang="en-US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A6D1E31D-A454-DC4E-2641-E0052EE7F0C6}"/>
              </a:ext>
            </a:extLst>
          </p:cNvPr>
          <p:cNvSpPr txBox="1"/>
          <p:nvPr/>
        </p:nvSpPr>
        <p:spPr>
          <a:xfrm>
            <a:off x="7310416" y="4655732"/>
            <a:ext cx="1568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distance</a:t>
            </a:r>
            <a:endParaRPr kumimoji="1" lang="ja-JP" altLang="en-US" dirty="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360CABC8-9ED7-B7A0-F488-BD50E557A975}"/>
              </a:ext>
            </a:extLst>
          </p:cNvPr>
          <p:cNvSpPr txBox="1"/>
          <p:nvPr/>
        </p:nvSpPr>
        <p:spPr>
          <a:xfrm>
            <a:off x="8402962" y="4649499"/>
            <a:ext cx="668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time</a:t>
            </a:r>
            <a:endParaRPr kumimoji="1" lang="ja-JP" altLang="en-US" dirty="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4119BBFF-F496-59E4-F9EE-C7627B342301}"/>
              </a:ext>
            </a:extLst>
          </p:cNvPr>
          <p:cNvSpPr txBox="1"/>
          <p:nvPr/>
        </p:nvSpPr>
        <p:spPr>
          <a:xfrm>
            <a:off x="8991116" y="4603182"/>
            <a:ext cx="863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price</a:t>
            </a:r>
            <a:endParaRPr kumimoji="1" lang="ja-JP" altLang="en-US" dirty="0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3ABF97A0-7D7D-BB9F-C82E-4692FCBC0DA8}"/>
              </a:ext>
            </a:extLst>
          </p:cNvPr>
          <p:cNvSpPr txBox="1"/>
          <p:nvPr/>
        </p:nvSpPr>
        <p:spPr>
          <a:xfrm>
            <a:off x="3581308" y="5039163"/>
            <a:ext cx="19950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Japan Tokyo Airport</a:t>
            </a:r>
            <a:endParaRPr kumimoji="1" lang="ja-JP" altLang="en-US" sz="1400" dirty="0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2F5D6B27-1C3D-2C21-AD3E-0567E5132423}"/>
              </a:ext>
            </a:extLst>
          </p:cNvPr>
          <p:cNvSpPr txBox="1"/>
          <p:nvPr/>
        </p:nvSpPr>
        <p:spPr>
          <a:xfrm>
            <a:off x="5449744" y="5042279"/>
            <a:ext cx="19950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Japan</a:t>
            </a:r>
            <a:r>
              <a:rPr kumimoji="1" lang="en-US" altLang="ja-JP" sz="1400" dirty="0"/>
              <a:t> Tokyo Station</a:t>
            </a:r>
            <a:endParaRPr kumimoji="1" lang="ja-JP" altLang="en-US" sz="1400" dirty="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C0F58883-E748-C382-280D-16C41DD8354C}"/>
              </a:ext>
            </a:extLst>
          </p:cNvPr>
          <p:cNvSpPr txBox="1"/>
          <p:nvPr/>
        </p:nvSpPr>
        <p:spPr>
          <a:xfrm>
            <a:off x="7397395" y="5039163"/>
            <a:ext cx="787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60km</a:t>
            </a:r>
            <a:endParaRPr kumimoji="1" lang="ja-JP" altLang="en-US" dirty="0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55C81422-B0B4-B52B-8BF6-373AB0EA3293}"/>
              </a:ext>
            </a:extLst>
          </p:cNvPr>
          <p:cNvSpPr txBox="1"/>
          <p:nvPr/>
        </p:nvSpPr>
        <p:spPr>
          <a:xfrm>
            <a:off x="8343345" y="5039163"/>
            <a:ext cx="7874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50min</a:t>
            </a:r>
            <a:endParaRPr kumimoji="1" lang="ja-JP" altLang="en-US" sz="1600" dirty="0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BA6FCCD0-69C9-D8A2-5736-3FF2CA44A506}"/>
              </a:ext>
            </a:extLst>
          </p:cNvPr>
          <p:cNvSpPr txBox="1"/>
          <p:nvPr/>
        </p:nvSpPr>
        <p:spPr>
          <a:xfrm>
            <a:off x="9071203" y="5085480"/>
            <a:ext cx="7874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5000JPY</a:t>
            </a:r>
            <a:endParaRPr kumimoji="1" lang="ja-JP" altLang="en-US" sz="1200" dirty="0"/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BB500F08-007A-090F-6D36-DADCDC777D49}"/>
              </a:ext>
            </a:extLst>
          </p:cNvPr>
          <p:cNvSpPr txBox="1"/>
          <p:nvPr/>
        </p:nvSpPr>
        <p:spPr>
          <a:xfrm>
            <a:off x="9734912" y="4635254"/>
            <a:ext cx="863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JPY</a:t>
            </a:r>
            <a:endParaRPr kumimoji="1" lang="ja-JP" altLang="en-US" dirty="0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6D130AA6-1BCF-81B2-F8AE-53113CC92BD4}"/>
              </a:ext>
            </a:extLst>
          </p:cNvPr>
          <p:cNvSpPr txBox="1"/>
          <p:nvPr/>
        </p:nvSpPr>
        <p:spPr>
          <a:xfrm>
            <a:off x="9741160" y="5070242"/>
            <a:ext cx="7874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5000JPY</a:t>
            </a:r>
            <a:endParaRPr kumimoji="1" lang="ja-JP" altLang="en-US" sz="1200" dirty="0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0FEE229E-19D4-820F-AB50-292F15628C82}"/>
              </a:ext>
            </a:extLst>
          </p:cNvPr>
          <p:cNvSpPr txBox="1"/>
          <p:nvPr/>
        </p:nvSpPr>
        <p:spPr>
          <a:xfrm>
            <a:off x="10258448" y="4704026"/>
            <a:ext cx="6923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memo</a:t>
            </a:r>
            <a:endParaRPr kumimoji="1" lang="ja-JP" altLang="en-US" sz="1200" dirty="0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E4195EC2-6612-D6A0-9369-D5E6658421F0}"/>
              </a:ext>
            </a:extLst>
          </p:cNvPr>
          <p:cNvSpPr txBox="1"/>
          <p:nvPr/>
        </p:nvSpPr>
        <p:spPr>
          <a:xfrm>
            <a:off x="6954065" y="5638046"/>
            <a:ext cx="1669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…</a:t>
            </a:r>
            <a:endParaRPr kumimoji="1" lang="ja-JP" altLang="en-US" dirty="0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0956009F-D9E6-42B7-DB19-0545419091B2}"/>
              </a:ext>
            </a:extLst>
          </p:cNvPr>
          <p:cNvSpPr txBox="1"/>
          <p:nvPr/>
        </p:nvSpPr>
        <p:spPr>
          <a:xfrm>
            <a:off x="3438012" y="4657860"/>
            <a:ext cx="1568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date</a:t>
            </a:r>
            <a:endParaRPr kumimoji="1" lang="ja-JP" altLang="en-US" dirty="0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A8907BE6-F235-EDAA-4408-7DC5EA41238F}"/>
              </a:ext>
            </a:extLst>
          </p:cNvPr>
          <p:cNvSpPr/>
          <p:nvPr/>
        </p:nvSpPr>
        <p:spPr>
          <a:xfrm>
            <a:off x="1958657" y="1256418"/>
            <a:ext cx="1163540" cy="2923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Japan</a:t>
            </a:r>
            <a:endParaRPr kumimoji="1" lang="ja-JP" altLang="en-US" dirty="0"/>
          </a:p>
        </p:txBody>
      </p:sp>
      <p:sp>
        <p:nvSpPr>
          <p:cNvPr id="28" name="動作設定ボタン: 戻る/前へ 27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56756982-338F-491F-71F6-012A0F07F2D3}"/>
              </a:ext>
            </a:extLst>
          </p:cNvPr>
          <p:cNvSpPr/>
          <p:nvPr/>
        </p:nvSpPr>
        <p:spPr>
          <a:xfrm rot="16200000">
            <a:off x="3041826" y="1304984"/>
            <a:ext cx="365145" cy="204403"/>
          </a:xfrm>
          <a:prstGeom prst="actionButtonBackPrevio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70DC6BB5-8CE4-2A28-2815-C09D1B63C9DA}"/>
              </a:ext>
            </a:extLst>
          </p:cNvPr>
          <p:cNvSpPr/>
          <p:nvPr/>
        </p:nvSpPr>
        <p:spPr>
          <a:xfrm>
            <a:off x="1244466" y="964466"/>
            <a:ext cx="265831" cy="2923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05091C96-120C-5952-1C26-6B7ECAE175AE}"/>
              </a:ext>
            </a:extLst>
          </p:cNvPr>
          <p:cNvSpPr txBox="1"/>
          <p:nvPr/>
        </p:nvSpPr>
        <p:spPr>
          <a:xfrm>
            <a:off x="1542100" y="924147"/>
            <a:ext cx="1163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world</a:t>
            </a:r>
            <a:endParaRPr kumimoji="1" lang="ja-JP" altLang="en-US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1D81C4C5-887A-2339-F982-31AF2215462C}"/>
              </a:ext>
            </a:extLst>
          </p:cNvPr>
          <p:cNvSpPr txBox="1"/>
          <p:nvPr/>
        </p:nvSpPr>
        <p:spPr>
          <a:xfrm>
            <a:off x="1321679" y="4406205"/>
            <a:ext cx="1847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Total:xxxxxx</a:t>
            </a:r>
            <a:r>
              <a:rPr kumimoji="1" lang="ja-JP" altLang="en-US" dirty="0"/>
              <a:t>円</a:t>
            </a:r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8E60ED6B-61A1-DFCF-D400-C0F4446CDB69}"/>
              </a:ext>
            </a:extLst>
          </p:cNvPr>
          <p:cNvSpPr/>
          <p:nvPr/>
        </p:nvSpPr>
        <p:spPr>
          <a:xfrm>
            <a:off x="7502456" y="1458383"/>
            <a:ext cx="265831" cy="2923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813947AD-5B90-6D13-1499-8AB375DBFC55}"/>
              </a:ext>
            </a:extLst>
          </p:cNvPr>
          <p:cNvSpPr txBox="1"/>
          <p:nvPr/>
        </p:nvSpPr>
        <p:spPr>
          <a:xfrm>
            <a:off x="7800090" y="1418064"/>
            <a:ext cx="1598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With airplane</a:t>
            </a:r>
            <a:endParaRPr kumimoji="1" lang="ja-JP" altLang="en-US" dirty="0"/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B10AA77A-5BD1-CA9B-C0ED-C8BD3D7569A5}"/>
              </a:ext>
            </a:extLst>
          </p:cNvPr>
          <p:cNvSpPr/>
          <p:nvPr/>
        </p:nvSpPr>
        <p:spPr>
          <a:xfrm>
            <a:off x="7489376" y="1879376"/>
            <a:ext cx="265831" cy="2923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74249E2B-AB83-B9B1-B7E5-5C61B511FC35}"/>
              </a:ext>
            </a:extLst>
          </p:cNvPr>
          <p:cNvSpPr txBox="1"/>
          <p:nvPr/>
        </p:nvSpPr>
        <p:spPr>
          <a:xfrm>
            <a:off x="7787010" y="1839057"/>
            <a:ext cx="1598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Cross border</a:t>
            </a:r>
            <a:endParaRPr kumimoji="1" lang="ja-JP" altLang="en-US" dirty="0"/>
          </a:p>
        </p:txBody>
      </p: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2BA8EE9C-424C-48AD-3F3F-62E8023E2366}"/>
              </a:ext>
            </a:extLst>
          </p:cNvPr>
          <p:cNvSpPr/>
          <p:nvPr/>
        </p:nvSpPr>
        <p:spPr>
          <a:xfrm>
            <a:off x="8136358" y="926725"/>
            <a:ext cx="1598212" cy="3693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other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112080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8753A1D2-A517-AE4C-102D-0CBB969B3079}"/>
              </a:ext>
            </a:extLst>
          </p:cNvPr>
          <p:cNvSpPr/>
          <p:nvPr/>
        </p:nvSpPr>
        <p:spPr>
          <a:xfrm>
            <a:off x="1267305" y="892264"/>
            <a:ext cx="9430247" cy="52637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9AC02BD5-11EF-D362-D76F-71A4E0819BE9}"/>
              </a:ext>
            </a:extLst>
          </p:cNvPr>
          <p:cNvSpPr/>
          <p:nvPr/>
        </p:nvSpPr>
        <p:spPr>
          <a:xfrm>
            <a:off x="1160890" y="898497"/>
            <a:ext cx="2170707" cy="52637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4137CDD-2F4F-885E-FA15-68D3D65BCF48}"/>
              </a:ext>
            </a:extLst>
          </p:cNvPr>
          <p:cNvSpPr/>
          <p:nvPr/>
        </p:nvSpPr>
        <p:spPr>
          <a:xfrm>
            <a:off x="2116254" y="2740030"/>
            <a:ext cx="1184743" cy="9744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C5E2E19E-DA70-6BD9-8DF3-B61C4F1B03FF}"/>
              </a:ext>
            </a:extLst>
          </p:cNvPr>
          <p:cNvGrpSpPr/>
          <p:nvPr/>
        </p:nvGrpSpPr>
        <p:grpSpPr>
          <a:xfrm>
            <a:off x="2254900" y="2733080"/>
            <a:ext cx="975361" cy="940510"/>
            <a:chOff x="9591921" y="1516576"/>
            <a:chExt cx="975361" cy="940510"/>
          </a:xfrm>
        </p:grpSpPr>
        <p:sp>
          <p:nvSpPr>
            <p:cNvPr id="6" name="楕円 5">
              <a:extLst>
                <a:ext uri="{FF2B5EF4-FFF2-40B4-BE49-F238E27FC236}">
                  <a16:creationId xmlns:a16="http://schemas.microsoft.com/office/drawing/2014/main" id="{6A4B56D3-19E8-564B-AE50-DC9A37FE4BE2}"/>
                </a:ext>
              </a:extLst>
            </p:cNvPr>
            <p:cNvSpPr/>
            <p:nvPr/>
          </p:nvSpPr>
          <p:spPr>
            <a:xfrm>
              <a:off x="9598548" y="1603838"/>
              <a:ext cx="159026" cy="194808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12B3205F-C390-63CE-79A7-E403873AB19F}"/>
                </a:ext>
              </a:extLst>
            </p:cNvPr>
            <p:cNvSpPr txBox="1"/>
            <p:nvPr/>
          </p:nvSpPr>
          <p:spPr>
            <a:xfrm>
              <a:off x="9748298" y="1516576"/>
              <a:ext cx="8189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/>
                <a:t>JPY</a:t>
              </a:r>
              <a:endParaRPr kumimoji="1" lang="ja-JP" altLang="en-US" dirty="0"/>
            </a:p>
          </p:txBody>
        </p:sp>
        <p:sp>
          <p:nvSpPr>
            <p:cNvPr id="8" name="楕円 7">
              <a:extLst>
                <a:ext uri="{FF2B5EF4-FFF2-40B4-BE49-F238E27FC236}">
                  <a16:creationId xmlns:a16="http://schemas.microsoft.com/office/drawing/2014/main" id="{06A559B4-8D77-60FC-D2BB-DB2D75D49358}"/>
                </a:ext>
              </a:extLst>
            </p:cNvPr>
            <p:cNvSpPr/>
            <p:nvPr/>
          </p:nvSpPr>
          <p:spPr>
            <a:xfrm>
              <a:off x="9611800" y="1882657"/>
              <a:ext cx="159026" cy="19480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745FB93F-09A9-CB78-7E1F-C4184660376E}"/>
                </a:ext>
              </a:extLst>
            </p:cNvPr>
            <p:cNvSpPr txBox="1"/>
            <p:nvPr/>
          </p:nvSpPr>
          <p:spPr>
            <a:xfrm>
              <a:off x="9741671" y="1798123"/>
              <a:ext cx="8189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/>
                <a:t>USD</a:t>
              </a:r>
              <a:endParaRPr kumimoji="1" lang="ja-JP" altLang="en-US" dirty="0"/>
            </a:p>
          </p:txBody>
        </p:sp>
        <p:sp>
          <p:nvSpPr>
            <p:cNvPr id="10" name="楕円 9">
              <a:extLst>
                <a:ext uri="{FF2B5EF4-FFF2-40B4-BE49-F238E27FC236}">
                  <a16:creationId xmlns:a16="http://schemas.microsoft.com/office/drawing/2014/main" id="{E2F53003-4E59-A590-ED9C-98AD6611E3B0}"/>
                </a:ext>
              </a:extLst>
            </p:cNvPr>
            <p:cNvSpPr/>
            <p:nvPr/>
          </p:nvSpPr>
          <p:spPr>
            <a:xfrm>
              <a:off x="9591921" y="2175016"/>
              <a:ext cx="159026" cy="19480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A8FC7206-DC3C-40D1-69B0-E1B3277BB452}"/>
                </a:ext>
              </a:extLst>
            </p:cNvPr>
            <p:cNvSpPr txBox="1"/>
            <p:nvPr/>
          </p:nvSpPr>
          <p:spPr>
            <a:xfrm>
              <a:off x="9741671" y="2087754"/>
              <a:ext cx="8189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EUR</a:t>
              </a:r>
              <a:endParaRPr kumimoji="1" lang="ja-JP" altLang="en-US" dirty="0"/>
            </a:p>
          </p:txBody>
        </p:sp>
      </p:grp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E4132E69-7E5A-8F0E-F940-C97271E7C97F}"/>
              </a:ext>
            </a:extLst>
          </p:cNvPr>
          <p:cNvSpPr txBox="1"/>
          <p:nvPr/>
        </p:nvSpPr>
        <p:spPr>
          <a:xfrm>
            <a:off x="1169279" y="4253805"/>
            <a:ext cx="1847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Total:xxxxxx</a:t>
            </a:r>
            <a:r>
              <a:rPr kumimoji="1" lang="ja-JP" altLang="en-US" dirty="0"/>
              <a:t>円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8A7A507B-300E-599E-08E4-F2963810E89B}"/>
              </a:ext>
            </a:extLst>
          </p:cNvPr>
          <p:cNvSpPr txBox="1"/>
          <p:nvPr/>
        </p:nvSpPr>
        <p:spPr>
          <a:xfrm>
            <a:off x="2182826" y="3813277"/>
            <a:ext cx="1445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XX</a:t>
            </a:r>
            <a:r>
              <a:rPr kumimoji="1" lang="ja-JP" altLang="en-US" dirty="0"/>
              <a:t>カ国</a:t>
            </a:r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0A23EB5F-8356-23A9-6CEF-11EF0751856E}"/>
              </a:ext>
            </a:extLst>
          </p:cNvPr>
          <p:cNvSpPr/>
          <p:nvPr/>
        </p:nvSpPr>
        <p:spPr>
          <a:xfrm>
            <a:off x="3331597" y="917912"/>
            <a:ext cx="1598212" cy="3693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/>
              <a:t>accommodation</a:t>
            </a:r>
            <a:endParaRPr kumimoji="1" lang="ja-JP" altLang="en-US" sz="1400" dirty="0"/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A52D98E7-E0DB-6391-233E-B106556A012C}"/>
              </a:ext>
            </a:extLst>
          </p:cNvPr>
          <p:cNvSpPr/>
          <p:nvPr/>
        </p:nvSpPr>
        <p:spPr>
          <a:xfrm>
            <a:off x="4929809" y="907494"/>
            <a:ext cx="1598212" cy="3693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dirty="0"/>
              <a:t>transportation</a:t>
            </a:r>
            <a:endParaRPr kumimoji="1" lang="ja-JP" altLang="en-US" sz="1600" dirty="0"/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C8655D56-8677-B03C-EB38-A9C85EABFAE5}"/>
              </a:ext>
            </a:extLst>
          </p:cNvPr>
          <p:cNvSpPr/>
          <p:nvPr/>
        </p:nvSpPr>
        <p:spPr>
          <a:xfrm>
            <a:off x="6528021" y="907494"/>
            <a:ext cx="1598212" cy="369332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sightseeing</a:t>
            </a:r>
            <a:endParaRPr kumimoji="1" lang="ja-JP" altLang="en-US" dirty="0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1CC85C2E-E0D0-0597-34D9-8FF65F5E3EE2}"/>
              </a:ext>
            </a:extLst>
          </p:cNvPr>
          <p:cNvSpPr/>
          <p:nvPr/>
        </p:nvSpPr>
        <p:spPr>
          <a:xfrm>
            <a:off x="1958657" y="1256418"/>
            <a:ext cx="1163540" cy="2923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Japan</a:t>
            </a:r>
            <a:endParaRPr kumimoji="1" lang="ja-JP" altLang="en-US" dirty="0"/>
          </a:p>
        </p:txBody>
      </p:sp>
      <p:sp>
        <p:nvSpPr>
          <p:cNvPr id="20" name="動作設定ボタン: 戻る/前へ 19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EC15916F-56A3-53CB-96AB-CA534EB0A7C6}"/>
              </a:ext>
            </a:extLst>
          </p:cNvPr>
          <p:cNvSpPr/>
          <p:nvPr/>
        </p:nvSpPr>
        <p:spPr>
          <a:xfrm rot="16200000">
            <a:off x="3041826" y="1304984"/>
            <a:ext cx="365145" cy="204403"/>
          </a:xfrm>
          <a:prstGeom prst="actionButtonBackPrevio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21" name="表 20">
            <a:extLst>
              <a:ext uri="{FF2B5EF4-FFF2-40B4-BE49-F238E27FC236}">
                <a16:creationId xmlns:a16="http://schemas.microsoft.com/office/drawing/2014/main" id="{9A004E18-6807-AEB2-106F-6E80EF595E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860668"/>
              </p:ext>
            </p:extLst>
          </p:nvPr>
        </p:nvGraphicFramePr>
        <p:xfrm>
          <a:off x="3435186" y="4393305"/>
          <a:ext cx="7158777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1025">
                  <a:extLst>
                    <a:ext uri="{9D8B030D-6E8A-4147-A177-3AD203B41FA5}">
                      <a16:colId xmlns:a16="http://schemas.microsoft.com/office/drawing/2014/main" val="2180251572"/>
                    </a:ext>
                  </a:extLst>
                </a:gridCol>
                <a:gridCol w="1026292">
                  <a:extLst>
                    <a:ext uri="{9D8B030D-6E8A-4147-A177-3AD203B41FA5}">
                      <a16:colId xmlns:a16="http://schemas.microsoft.com/office/drawing/2014/main" val="2094606021"/>
                    </a:ext>
                  </a:extLst>
                </a:gridCol>
                <a:gridCol w="1026292">
                  <a:extLst>
                    <a:ext uri="{9D8B030D-6E8A-4147-A177-3AD203B41FA5}">
                      <a16:colId xmlns:a16="http://schemas.microsoft.com/office/drawing/2014/main" val="3658194246"/>
                    </a:ext>
                  </a:extLst>
                </a:gridCol>
                <a:gridCol w="1026292">
                  <a:extLst>
                    <a:ext uri="{9D8B030D-6E8A-4147-A177-3AD203B41FA5}">
                      <a16:colId xmlns:a16="http://schemas.microsoft.com/office/drawing/2014/main" val="2463708021"/>
                    </a:ext>
                  </a:extLst>
                </a:gridCol>
                <a:gridCol w="1026292">
                  <a:extLst>
                    <a:ext uri="{9D8B030D-6E8A-4147-A177-3AD203B41FA5}">
                      <a16:colId xmlns:a16="http://schemas.microsoft.com/office/drawing/2014/main" val="3949346235"/>
                    </a:ext>
                  </a:extLst>
                </a:gridCol>
                <a:gridCol w="1026292">
                  <a:extLst>
                    <a:ext uri="{9D8B030D-6E8A-4147-A177-3AD203B41FA5}">
                      <a16:colId xmlns:a16="http://schemas.microsoft.com/office/drawing/2014/main" val="1603087287"/>
                    </a:ext>
                  </a:extLst>
                </a:gridCol>
                <a:gridCol w="1026292">
                  <a:extLst>
                    <a:ext uri="{9D8B030D-6E8A-4147-A177-3AD203B41FA5}">
                      <a16:colId xmlns:a16="http://schemas.microsoft.com/office/drawing/2014/main" val="1009576968"/>
                    </a:ext>
                  </a:extLst>
                </a:gridCol>
              </a:tblGrid>
              <a:tr h="316188"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date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context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country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region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price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JPY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memo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6590592"/>
                  </a:ext>
                </a:extLst>
              </a:tr>
              <a:tr h="316188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2022/11/2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Mt.Fuji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Japan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Shizuoka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5000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5000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8227337"/>
                  </a:ext>
                </a:extLst>
              </a:tr>
              <a:tr h="316188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2022/11/2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Mt.Fuji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Japan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Shizuoka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6000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1000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6127515"/>
                  </a:ext>
                </a:extLst>
              </a:tr>
              <a:tr h="316188"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…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0284596"/>
                  </a:ext>
                </a:extLst>
              </a:tr>
            </a:tbl>
          </a:graphicData>
        </a:graphic>
      </p:graphicFrame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39629090-95BB-7325-7DC7-B502C0234BA5}"/>
              </a:ext>
            </a:extLst>
          </p:cNvPr>
          <p:cNvSpPr/>
          <p:nvPr/>
        </p:nvSpPr>
        <p:spPr>
          <a:xfrm>
            <a:off x="8511594" y="3935353"/>
            <a:ext cx="1521033" cy="2923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Visiting</a:t>
            </a:r>
            <a:endParaRPr kumimoji="1" lang="ja-JP" altLang="en-US" dirty="0"/>
          </a:p>
        </p:txBody>
      </p:sp>
      <p:sp>
        <p:nvSpPr>
          <p:cNvPr id="23" name="動作設定ボタン: 戻る/前へ 22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10D107CD-CB1F-C5AB-994B-BD5BFA766ADC}"/>
              </a:ext>
            </a:extLst>
          </p:cNvPr>
          <p:cNvSpPr/>
          <p:nvPr/>
        </p:nvSpPr>
        <p:spPr>
          <a:xfrm rot="16200000">
            <a:off x="9952256" y="3991587"/>
            <a:ext cx="365145" cy="204403"/>
          </a:xfrm>
          <a:prstGeom prst="actionButtonBackPrevio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BAB62027-9FB5-4CCC-035C-6E2A803FE00F}"/>
              </a:ext>
            </a:extLst>
          </p:cNvPr>
          <p:cNvSpPr txBox="1"/>
          <p:nvPr/>
        </p:nvSpPr>
        <p:spPr>
          <a:xfrm>
            <a:off x="1169279" y="1613457"/>
            <a:ext cx="2610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〇〇〇〇</a:t>
            </a:r>
            <a:r>
              <a:rPr kumimoji="1" lang="en-US" altLang="ja-JP" dirty="0"/>
              <a:t>/</a:t>
            </a:r>
            <a:r>
              <a:rPr lang="ja-JP" altLang="en-US" dirty="0"/>
              <a:t>□□</a:t>
            </a:r>
            <a:r>
              <a:rPr kumimoji="1" lang="en-US" altLang="ja-JP" dirty="0"/>
              <a:t>/</a:t>
            </a:r>
            <a:r>
              <a:rPr kumimoji="1" lang="ja-JP" altLang="en-US" dirty="0"/>
              <a:t>△△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A906225C-830C-15E9-1849-160D585EC3E5}"/>
              </a:ext>
            </a:extLst>
          </p:cNvPr>
          <p:cNvSpPr txBox="1"/>
          <p:nvPr/>
        </p:nvSpPr>
        <p:spPr>
          <a:xfrm>
            <a:off x="1860083" y="2076272"/>
            <a:ext cx="459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～</a:t>
            </a: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1E9DD730-7FD7-FC78-E2DA-43F308637D5E}"/>
              </a:ext>
            </a:extLst>
          </p:cNvPr>
          <p:cNvSpPr txBox="1"/>
          <p:nvPr/>
        </p:nvSpPr>
        <p:spPr>
          <a:xfrm>
            <a:off x="1129087" y="2407136"/>
            <a:ext cx="2610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〇〇〇〇</a:t>
            </a:r>
            <a:r>
              <a:rPr kumimoji="1" lang="en-US" altLang="ja-JP" dirty="0"/>
              <a:t>/</a:t>
            </a:r>
            <a:r>
              <a:rPr lang="ja-JP" altLang="en-US" dirty="0"/>
              <a:t>□□</a:t>
            </a:r>
            <a:r>
              <a:rPr kumimoji="1" lang="en-US" altLang="ja-JP" dirty="0"/>
              <a:t>/</a:t>
            </a:r>
            <a:r>
              <a:rPr kumimoji="1" lang="ja-JP" altLang="en-US" dirty="0"/>
              <a:t>△△</a:t>
            </a: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3542B332-9AC3-A4FE-B145-82EEE235717F}"/>
              </a:ext>
            </a:extLst>
          </p:cNvPr>
          <p:cNvSpPr/>
          <p:nvPr/>
        </p:nvSpPr>
        <p:spPr>
          <a:xfrm>
            <a:off x="1244466" y="964466"/>
            <a:ext cx="265831" cy="2923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F9FDCAD9-F888-3145-EF4C-999BCAE0C710}"/>
              </a:ext>
            </a:extLst>
          </p:cNvPr>
          <p:cNvSpPr txBox="1"/>
          <p:nvPr/>
        </p:nvSpPr>
        <p:spPr>
          <a:xfrm>
            <a:off x="1542100" y="924147"/>
            <a:ext cx="1163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world</a:t>
            </a:r>
            <a:endParaRPr kumimoji="1" lang="ja-JP" altLang="en-US" dirty="0"/>
          </a:p>
        </p:txBody>
      </p:sp>
      <p:graphicFrame>
        <p:nvGraphicFramePr>
          <p:cNvPr id="24" name="表 23">
            <a:extLst>
              <a:ext uri="{FF2B5EF4-FFF2-40B4-BE49-F238E27FC236}">
                <a16:creationId xmlns:a16="http://schemas.microsoft.com/office/drawing/2014/main" id="{13467A5B-F6DC-1220-1FF9-FDFF494664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5525060"/>
              </p:ext>
            </p:extLst>
          </p:nvPr>
        </p:nvGraphicFramePr>
        <p:xfrm>
          <a:off x="3846180" y="2185309"/>
          <a:ext cx="4189995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8037">
                  <a:extLst>
                    <a:ext uri="{9D8B030D-6E8A-4147-A177-3AD203B41FA5}">
                      <a16:colId xmlns:a16="http://schemas.microsoft.com/office/drawing/2014/main" val="2180251572"/>
                    </a:ext>
                  </a:extLst>
                </a:gridCol>
                <a:gridCol w="1053986">
                  <a:extLst>
                    <a:ext uri="{9D8B030D-6E8A-4147-A177-3AD203B41FA5}">
                      <a16:colId xmlns:a16="http://schemas.microsoft.com/office/drawing/2014/main" val="2094606021"/>
                    </a:ext>
                  </a:extLst>
                </a:gridCol>
                <a:gridCol w="1053986">
                  <a:extLst>
                    <a:ext uri="{9D8B030D-6E8A-4147-A177-3AD203B41FA5}">
                      <a16:colId xmlns:a16="http://schemas.microsoft.com/office/drawing/2014/main" val="3658194246"/>
                    </a:ext>
                  </a:extLst>
                </a:gridCol>
                <a:gridCol w="1053986">
                  <a:extLst>
                    <a:ext uri="{9D8B030D-6E8A-4147-A177-3AD203B41FA5}">
                      <a16:colId xmlns:a16="http://schemas.microsoft.com/office/drawing/2014/main" val="2463708021"/>
                    </a:ext>
                  </a:extLst>
                </a:gridCol>
              </a:tblGrid>
              <a:tr h="316188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Type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Count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currency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JPY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6590592"/>
                  </a:ext>
                </a:extLst>
              </a:tr>
              <a:tr h="316188">
                <a:tc>
                  <a:txBody>
                    <a:bodyPr/>
                    <a:lstStyle/>
                    <a:p>
                      <a:r>
                        <a:rPr kumimoji="1" lang="en-US" altLang="ja-JP" sz="1200" dirty="0" err="1"/>
                        <a:t>Domitory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400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3000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8227337"/>
                  </a:ext>
                </a:extLst>
              </a:tr>
              <a:tr h="316188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Single</a:t>
                      </a:r>
                      <a:r>
                        <a:rPr kumimoji="1" lang="ja-JP" altLang="en-US" sz="1200" dirty="0"/>
                        <a:t> </a:t>
                      </a:r>
                      <a:r>
                        <a:rPr kumimoji="1" lang="en-US" altLang="ja-JP" sz="1200" dirty="0"/>
                        <a:t>room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500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5000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6127515"/>
                  </a:ext>
                </a:extLst>
              </a:tr>
              <a:tr h="316188"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…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0284596"/>
                  </a:ext>
                </a:extLst>
              </a:tr>
            </a:tbl>
          </a:graphicData>
        </a:graphic>
      </p:graphicFrame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BF74A216-B67F-0EBD-664C-D6D000CBA2EC}"/>
              </a:ext>
            </a:extLst>
          </p:cNvPr>
          <p:cNvSpPr/>
          <p:nvPr/>
        </p:nvSpPr>
        <p:spPr>
          <a:xfrm>
            <a:off x="8036175" y="2492189"/>
            <a:ext cx="193366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動作設定ボタン: 戻る/前へ 30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82E8D67D-629B-024D-8224-BB1A6AA020BD}"/>
              </a:ext>
            </a:extLst>
          </p:cNvPr>
          <p:cNvSpPr/>
          <p:nvPr/>
        </p:nvSpPr>
        <p:spPr>
          <a:xfrm rot="5400000">
            <a:off x="7944767" y="2265680"/>
            <a:ext cx="365145" cy="204403"/>
          </a:xfrm>
          <a:prstGeom prst="actionButtonBackPrevio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動作設定ボタン: 戻る/前へ 31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9F52C2F5-F24E-7E2E-E666-333CF1DBD081}"/>
              </a:ext>
            </a:extLst>
          </p:cNvPr>
          <p:cNvSpPr/>
          <p:nvPr/>
        </p:nvSpPr>
        <p:spPr>
          <a:xfrm rot="16200000">
            <a:off x="7944767" y="3388816"/>
            <a:ext cx="365145" cy="204403"/>
          </a:xfrm>
          <a:prstGeom prst="actionButtonBackPrevio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03ACCA65-7EA9-8C80-8902-0C6F84B647F0}"/>
              </a:ext>
            </a:extLst>
          </p:cNvPr>
          <p:cNvSpPr txBox="1"/>
          <p:nvPr/>
        </p:nvSpPr>
        <p:spPr>
          <a:xfrm>
            <a:off x="3748154" y="1370319"/>
            <a:ext cx="1847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Total:xxxxxx</a:t>
            </a:r>
            <a:r>
              <a:rPr kumimoji="1" lang="ja-JP" altLang="en-US" dirty="0"/>
              <a:t>円</a:t>
            </a:r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1C3EB59A-2EC5-F1B0-7152-6B31A86D5464}"/>
              </a:ext>
            </a:extLst>
          </p:cNvPr>
          <p:cNvSpPr/>
          <p:nvPr/>
        </p:nvSpPr>
        <p:spPr>
          <a:xfrm>
            <a:off x="8136358" y="926725"/>
            <a:ext cx="1598212" cy="3693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other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29372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01B48B62-9EB0-9876-5D3C-9E9619E624EB}"/>
              </a:ext>
            </a:extLst>
          </p:cNvPr>
          <p:cNvSpPr/>
          <p:nvPr/>
        </p:nvSpPr>
        <p:spPr>
          <a:xfrm>
            <a:off x="1267305" y="892264"/>
            <a:ext cx="9430247" cy="52637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6E1F8BD5-268F-80DE-F40A-597316CC1E7D}"/>
              </a:ext>
            </a:extLst>
          </p:cNvPr>
          <p:cNvSpPr/>
          <p:nvPr/>
        </p:nvSpPr>
        <p:spPr>
          <a:xfrm>
            <a:off x="1160890" y="898497"/>
            <a:ext cx="2170707" cy="52637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5A5753D-9AB2-2EA2-E221-E71768BB32ED}"/>
              </a:ext>
            </a:extLst>
          </p:cNvPr>
          <p:cNvSpPr/>
          <p:nvPr/>
        </p:nvSpPr>
        <p:spPr>
          <a:xfrm>
            <a:off x="2116254" y="2740030"/>
            <a:ext cx="1184743" cy="9744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FB13551E-7F7F-A341-70A2-8CCD12D28713}"/>
              </a:ext>
            </a:extLst>
          </p:cNvPr>
          <p:cNvGrpSpPr/>
          <p:nvPr/>
        </p:nvGrpSpPr>
        <p:grpSpPr>
          <a:xfrm>
            <a:off x="2254900" y="2733080"/>
            <a:ext cx="975361" cy="940510"/>
            <a:chOff x="9591921" y="1516576"/>
            <a:chExt cx="975361" cy="940510"/>
          </a:xfrm>
        </p:grpSpPr>
        <p:sp>
          <p:nvSpPr>
            <p:cNvPr id="6" name="楕円 5">
              <a:extLst>
                <a:ext uri="{FF2B5EF4-FFF2-40B4-BE49-F238E27FC236}">
                  <a16:creationId xmlns:a16="http://schemas.microsoft.com/office/drawing/2014/main" id="{7D7D7B7B-BF8E-F958-E8AF-A9B68603B2DC}"/>
                </a:ext>
              </a:extLst>
            </p:cNvPr>
            <p:cNvSpPr/>
            <p:nvPr/>
          </p:nvSpPr>
          <p:spPr>
            <a:xfrm>
              <a:off x="9598548" y="1603838"/>
              <a:ext cx="159026" cy="194808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CC1D1D68-F8E0-8A86-C4A6-565E04C82EC7}"/>
                </a:ext>
              </a:extLst>
            </p:cNvPr>
            <p:cNvSpPr txBox="1"/>
            <p:nvPr/>
          </p:nvSpPr>
          <p:spPr>
            <a:xfrm>
              <a:off x="9748298" y="1516576"/>
              <a:ext cx="8189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/>
                <a:t>JPY</a:t>
              </a:r>
              <a:endParaRPr kumimoji="1" lang="ja-JP" altLang="en-US" dirty="0"/>
            </a:p>
          </p:txBody>
        </p:sp>
        <p:sp>
          <p:nvSpPr>
            <p:cNvPr id="8" name="楕円 7">
              <a:extLst>
                <a:ext uri="{FF2B5EF4-FFF2-40B4-BE49-F238E27FC236}">
                  <a16:creationId xmlns:a16="http://schemas.microsoft.com/office/drawing/2014/main" id="{DB522B0D-0E49-4C29-6C97-44AC7EC86CD7}"/>
                </a:ext>
              </a:extLst>
            </p:cNvPr>
            <p:cNvSpPr/>
            <p:nvPr/>
          </p:nvSpPr>
          <p:spPr>
            <a:xfrm>
              <a:off x="9611800" y="1882657"/>
              <a:ext cx="159026" cy="19480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A6EABA8F-AC0D-DA6F-F790-C82868EB8831}"/>
                </a:ext>
              </a:extLst>
            </p:cNvPr>
            <p:cNvSpPr txBox="1"/>
            <p:nvPr/>
          </p:nvSpPr>
          <p:spPr>
            <a:xfrm>
              <a:off x="9741671" y="1798123"/>
              <a:ext cx="8189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/>
                <a:t>USD</a:t>
              </a:r>
              <a:endParaRPr kumimoji="1" lang="ja-JP" altLang="en-US" dirty="0"/>
            </a:p>
          </p:txBody>
        </p:sp>
        <p:sp>
          <p:nvSpPr>
            <p:cNvPr id="10" name="楕円 9">
              <a:extLst>
                <a:ext uri="{FF2B5EF4-FFF2-40B4-BE49-F238E27FC236}">
                  <a16:creationId xmlns:a16="http://schemas.microsoft.com/office/drawing/2014/main" id="{78E579B5-05D2-B47A-38AB-252EFDC174E5}"/>
                </a:ext>
              </a:extLst>
            </p:cNvPr>
            <p:cNvSpPr/>
            <p:nvPr/>
          </p:nvSpPr>
          <p:spPr>
            <a:xfrm>
              <a:off x="9591921" y="2175016"/>
              <a:ext cx="159026" cy="19480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A5AA07D7-EC80-1522-A7D9-3FB13CD3BF07}"/>
                </a:ext>
              </a:extLst>
            </p:cNvPr>
            <p:cNvSpPr txBox="1"/>
            <p:nvPr/>
          </p:nvSpPr>
          <p:spPr>
            <a:xfrm>
              <a:off x="9741671" y="2087754"/>
              <a:ext cx="8189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EUR</a:t>
              </a:r>
              <a:endParaRPr kumimoji="1" lang="ja-JP" altLang="en-US" dirty="0"/>
            </a:p>
          </p:txBody>
        </p:sp>
      </p:grp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0C359C2F-9777-694E-3ECB-32E2B2551E0B}"/>
              </a:ext>
            </a:extLst>
          </p:cNvPr>
          <p:cNvSpPr txBox="1"/>
          <p:nvPr/>
        </p:nvSpPr>
        <p:spPr>
          <a:xfrm>
            <a:off x="1169279" y="4253805"/>
            <a:ext cx="1847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Total:xxxxxx</a:t>
            </a:r>
            <a:r>
              <a:rPr kumimoji="1" lang="ja-JP" altLang="en-US" dirty="0"/>
              <a:t>円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CC65EEC7-91AC-A177-994D-37729B305E28}"/>
              </a:ext>
            </a:extLst>
          </p:cNvPr>
          <p:cNvSpPr txBox="1"/>
          <p:nvPr/>
        </p:nvSpPr>
        <p:spPr>
          <a:xfrm>
            <a:off x="2182826" y="3813277"/>
            <a:ext cx="1445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XX</a:t>
            </a:r>
            <a:r>
              <a:rPr kumimoji="1" lang="ja-JP" altLang="en-US" dirty="0"/>
              <a:t>カ国</a:t>
            </a:r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804C2D59-5BE4-8CC2-908F-F0820C654495}"/>
              </a:ext>
            </a:extLst>
          </p:cNvPr>
          <p:cNvSpPr/>
          <p:nvPr/>
        </p:nvSpPr>
        <p:spPr>
          <a:xfrm>
            <a:off x="3331597" y="917912"/>
            <a:ext cx="1598212" cy="3693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/>
              <a:t>accommodation</a:t>
            </a:r>
            <a:endParaRPr kumimoji="1" lang="ja-JP" altLang="en-US" sz="1400" dirty="0"/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41B26FF6-2F68-8B4D-1028-DC0EDA415617}"/>
              </a:ext>
            </a:extLst>
          </p:cNvPr>
          <p:cNvSpPr/>
          <p:nvPr/>
        </p:nvSpPr>
        <p:spPr>
          <a:xfrm>
            <a:off x="4929809" y="907494"/>
            <a:ext cx="1598212" cy="3693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dirty="0"/>
              <a:t>transportation</a:t>
            </a:r>
            <a:endParaRPr kumimoji="1" lang="ja-JP" altLang="en-US" sz="1600" dirty="0"/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50243A87-D0C3-170F-8B9E-9462D926ED11}"/>
              </a:ext>
            </a:extLst>
          </p:cNvPr>
          <p:cNvSpPr/>
          <p:nvPr/>
        </p:nvSpPr>
        <p:spPr>
          <a:xfrm>
            <a:off x="6528021" y="907494"/>
            <a:ext cx="1598212" cy="36933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sightseeing</a:t>
            </a:r>
            <a:endParaRPr kumimoji="1" lang="ja-JP" altLang="en-US" dirty="0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A1162FF5-31B5-50FA-993F-2595C67FC946}"/>
              </a:ext>
            </a:extLst>
          </p:cNvPr>
          <p:cNvSpPr/>
          <p:nvPr/>
        </p:nvSpPr>
        <p:spPr>
          <a:xfrm>
            <a:off x="1958657" y="1256418"/>
            <a:ext cx="1163540" cy="2923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Japan</a:t>
            </a:r>
            <a:endParaRPr kumimoji="1" lang="ja-JP" altLang="en-US" dirty="0"/>
          </a:p>
        </p:txBody>
      </p:sp>
      <p:sp>
        <p:nvSpPr>
          <p:cNvPr id="18" name="動作設定ボタン: 戻る/前へ 17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C5B43B7C-F0B6-2A94-575F-A1A57B72F19C}"/>
              </a:ext>
            </a:extLst>
          </p:cNvPr>
          <p:cNvSpPr/>
          <p:nvPr/>
        </p:nvSpPr>
        <p:spPr>
          <a:xfrm rot="16200000">
            <a:off x="3041826" y="1304984"/>
            <a:ext cx="365145" cy="204403"/>
          </a:xfrm>
          <a:prstGeom prst="actionButtonBackPrevio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19" name="表 18">
            <a:extLst>
              <a:ext uri="{FF2B5EF4-FFF2-40B4-BE49-F238E27FC236}">
                <a16:creationId xmlns:a16="http://schemas.microsoft.com/office/drawing/2014/main" id="{98A3072B-2F56-4EFB-009D-2B51C6A326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0302208"/>
              </p:ext>
            </p:extLst>
          </p:nvPr>
        </p:nvGraphicFramePr>
        <p:xfrm>
          <a:off x="3435186" y="4393305"/>
          <a:ext cx="7158777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1025">
                  <a:extLst>
                    <a:ext uri="{9D8B030D-6E8A-4147-A177-3AD203B41FA5}">
                      <a16:colId xmlns:a16="http://schemas.microsoft.com/office/drawing/2014/main" val="2180251572"/>
                    </a:ext>
                  </a:extLst>
                </a:gridCol>
                <a:gridCol w="1026292">
                  <a:extLst>
                    <a:ext uri="{9D8B030D-6E8A-4147-A177-3AD203B41FA5}">
                      <a16:colId xmlns:a16="http://schemas.microsoft.com/office/drawing/2014/main" val="2094606021"/>
                    </a:ext>
                  </a:extLst>
                </a:gridCol>
                <a:gridCol w="1026292">
                  <a:extLst>
                    <a:ext uri="{9D8B030D-6E8A-4147-A177-3AD203B41FA5}">
                      <a16:colId xmlns:a16="http://schemas.microsoft.com/office/drawing/2014/main" val="3658194246"/>
                    </a:ext>
                  </a:extLst>
                </a:gridCol>
                <a:gridCol w="1026292">
                  <a:extLst>
                    <a:ext uri="{9D8B030D-6E8A-4147-A177-3AD203B41FA5}">
                      <a16:colId xmlns:a16="http://schemas.microsoft.com/office/drawing/2014/main" val="2463708021"/>
                    </a:ext>
                  </a:extLst>
                </a:gridCol>
                <a:gridCol w="1026292">
                  <a:extLst>
                    <a:ext uri="{9D8B030D-6E8A-4147-A177-3AD203B41FA5}">
                      <a16:colId xmlns:a16="http://schemas.microsoft.com/office/drawing/2014/main" val="3949346235"/>
                    </a:ext>
                  </a:extLst>
                </a:gridCol>
                <a:gridCol w="1026292">
                  <a:extLst>
                    <a:ext uri="{9D8B030D-6E8A-4147-A177-3AD203B41FA5}">
                      <a16:colId xmlns:a16="http://schemas.microsoft.com/office/drawing/2014/main" val="1603087287"/>
                    </a:ext>
                  </a:extLst>
                </a:gridCol>
                <a:gridCol w="1026292">
                  <a:extLst>
                    <a:ext uri="{9D8B030D-6E8A-4147-A177-3AD203B41FA5}">
                      <a16:colId xmlns:a16="http://schemas.microsoft.com/office/drawing/2014/main" val="1009576968"/>
                    </a:ext>
                  </a:extLst>
                </a:gridCol>
              </a:tblGrid>
              <a:tr h="316188"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date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context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country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region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price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JPY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memo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6590592"/>
                  </a:ext>
                </a:extLst>
              </a:tr>
              <a:tr h="316188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2022/11/2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Mt.Fuji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Japan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Shizuoka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5000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5000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8227337"/>
                  </a:ext>
                </a:extLst>
              </a:tr>
              <a:tr h="316188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2022/11/2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Mt.Fuji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Japan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Shizuoka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6000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1000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6127515"/>
                  </a:ext>
                </a:extLst>
              </a:tr>
              <a:tr h="316188"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…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0284596"/>
                  </a:ext>
                </a:extLst>
              </a:tr>
            </a:tbl>
          </a:graphicData>
        </a:graphic>
      </p:graphicFrame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2C3512A9-4B88-1261-0EF2-4024DC2ACFFE}"/>
              </a:ext>
            </a:extLst>
          </p:cNvPr>
          <p:cNvSpPr/>
          <p:nvPr/>
        </p:nvSpPr>
        <p:spPr>
          <a:xfrm>
            <a:off x="8511594" y="3935353"/>
            <a:ext cx="1521033" cy="2923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Visiting</a:t>
            </a:r>
            <a:endParaRPr kumimoji="1" lang="ja-JP" altLang="en-US" dirty="0"/>
          </a:p>
        </p:txBody>
      </p:sp>
      <p:sp>
        <p:nvSpPr>
          <p:cNvPr id="21" name="動作設定ボタン: 戻る/前へ 20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3EEA68C6-4C60-3433-5417-3D600A52706A}"/>
              </a:ext>
            </a:extLst>
          </p:cNvPr>
          <p:cNvSpPr/>
          <p:nvPr/>
        </p:nvSpPr>
        <p:spPr>
          <a:xfrm rot="16200000">
            <a:off x="9952256" y="3991587"/>
            <a:ext cx="365145" cy="204403"/>
          </a:xfrm>
          <a:prstGeom prst="actionButtonBackPrevio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4FC1384D-40D2-A433-D233-47080F7AC60E}"/>
              </a:ext>
            </a:extLst>
          </p:cNvPr>
          <p:cNvSpPr txBox="1"/>
          <p:nvPr/>
        </p:nvSpPr>
        <p:spPr>
          <a:xfrm>
            <a:off x="1169279" y="1613457"/>
            <a:ext cx="2610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〇〇〇〇</a:t>
            </a:r>
            <a:r>
              <a:rPr kumimoji="1" lang="en-US" altLang="ja-JP" dirty="0"/>
              <a:t>/</a:t>
            </a:r>
            <a:r>
              <a:rPr lang="ja-JP" altLang="en-US" dirty="0"/>
              <a:t>□□</a:t>
            </a:r>
            <a:r>
              <a:rPr kumimoji="1" lang="en-US" altLang="ja-JP" dirty="0"/>
              <a:t>/</a:t>
            </a:r>
            <a:r>
              <a:rPr kumimoji="1" lang="ja-JP" altLang="en-US" dirty="0"/>
              <a:t>△△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79D45150-8F75-F575-40FC-743047545785}"/>
              </a:ext>
            </a:extLst>
          </p:cNvPr>
          <p:cNvSpPr txBox="1"/>
          <p:nvPr/>
        </p:nvSpPr>
        <p:spPr>
          <a:xfrm>
            <a:off x="1860083" y="2076272"/>
            <a:ext cx="459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～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2FB6137E-1710-83AF-9A42-EB63EDB9DD46}"/>
              </a:ext>
            </a:extLst>
          </p:cNvPr>
          <p:cNvSpPr txBox="1"/>
          <p:nvPr/>
        </p:nvSpPr>
        <p:spPr>
          <a:xfrm>
            <a:off x="1129087" y="2407136"/>
            <a:ext cx="2610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〇〇〇〇</a:t>
            </a:r>
            <a:r>
              <a:rPr kumimoji="1" lang="en-US" altLang="ja-JP" dirty="0"/>
              <a:t>/</a:t>
            </a:r>
            <a:r>
              <a:rPr lang="ja-JP" altLang="en-US" dirty="0"/>
              <a:t>□□</a:t>
            </a:r>
            <a:r>
              <a:rPr kumimoji="1" lang="en-US" altLang="ja-JP" dirty="0"/>
              <a:t>/</a:t>
            </a:r>
            <a:r>
              <a:rPr kumimoji="1" lang="ja-JP" altLang="en-US" dirty="0"/>
              <a:t>△△</a:t>
            </a: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3B1E2FE8-7587-CB27-8272-FC6F6B47284C}"/>
              </a:ext>
            </a:extLst>
          </p:cNvPr>
          <p:cNvSpPr/>
          <p:nvPr/>
        </p:nvSpPr>
        <p:spPr>
          <a:xfrm>
            <a:off x="1244466" y="964466"/>
            <a:ext cx="265831" cy="2923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DE56DB24-11CE-21D6-8F9E-CE4569D68D30}"/>
              </a:ext>
            </a:extLst>
          </p:cNvPr>
          <p:cNvSpPr txBox="1"/>
          <p:nvPr/>
        </p:nvSpPr>
        <p:spPr>
          <a:xfrm>
            <a:off x="1542100" y="924147"/>
            <a:ext cx="1163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world</a:t>
            </a:r>
            <a:endParaRPr kumimoji="1" lang="ja-JP" altLang="en-US" dirty="0"/>
          </a:p>
        </p:txBody>
      </p:sp>
      <p:graphicFrame>
        <p:nvGraphicFramePr>
          <p:cNvPr id="27" name="表 26">
            <a:extLst>
              <a:ext uri="{FF2B5EF4-FFF2-40B4-BE49-F238E27FC236}">
                <a16:creationId xmlns:a16="http://schemas.microsoft.com/office/drawing/2014/main" id="{9097A985-2BE4-FDD9-F29E-FE21A0FDB6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2548064"/>
              </p:ext>
            </p:extLst>
          </p:nvPr>
        </p:nvGraphicFramePr>
        <p:xfrm>
          <a:off x="3846180" y="2185309"/>
          <a:ext cx="4189995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8037">
                  <a:extLst>
                    <a:ext uri="{9D8B030D-6E8A-4147-A177-3AD203B41FA5}">
                      <a16:colId xmlns:a16="http://schemas.microsoft.com/office/drawing/2014/main" val="2180251572"/>
                    </a:ext>
                  </a:extLst>
                </a:gridCol>
                <a:gridCol w="1053986">
                  <a:extLst>
                    <a:ext uri="{9D8B030D-6E8A-4147-A177-3AD203B41FA5}">
                      <a16:colId xmlns:a16="http://schemas.microsoft.com/office/drawing/2014/main" val="2094606021"/>
                    </a:ext>
                  </a:extLst>
                </a:gridCol>
                <a:gridCol w="1053986">
                  <a:extLst>
                    <a:ext uri="{9D8B030D-6E8A-4147-A177-3AD203B41FA5}">
                      <a16:colId xmlns:a16="http://schemas.microsoft.com/office/drawing/2014/main" val="3658194246"/>
                    </a:ext>
                  </a:extLst>
                </a:gridCol>
                <a:gridCol w="1053986">
                  <a:extLst>
                    <a:ext uri="{9D8B030D-6E8A-4147-A177-3AD203B41FA5}">
                      <a16:colId xmlns:a16="http://schemas.microsoft.com/office/drawing/2014/main" val="2463708021"/>
                    </a:ext>
                  </a:extLst>
                </a:gridCol>
              </a:tblGrid>
              <a:tr h="316188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Type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Count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currency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JPY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6590592"/>
                  </a:ext>
                </a:extLst>
              </a:tr>
              <a:tr h="316188">
                <a:tc>
                  <a:txBody>
                    <a:bodyPr/>
                    <a:lstStyle/>
                    <a:p>
                      <a:r>
                        <a:rPr kumimoji="1" lang="en-US" altLang="ja-JP" sz="1200" dirty="0" err="1"/>
                        <a:t>Domitory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400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3000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8227337"/>
                  </a:ext>
                </a:extLst>
              </a:tr>
              <a:tr h="316188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Single</a:t>
                      </a:r>
                      <a:r>
                        <a:rPr kumimoji="1" lang="ja-JP" altLang="en-US" sz="1200" dirty="0"/>
                        <a:t> </a:t>
                      </a:r>
                      <a:r>
                        <a:rPr kumimoji="1" lang="en-US" altLang="ja-JP" sz="1200" dirty="0"/>
                        <a:t>room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500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5000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6127515"/>
                  </a:ext>
                </a:extLst>
              </a:tr>
              <a:tr h="316188"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…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0284596"/>
                  </a:ext>
                </a:extLst>
              </a:tr>
            </a:tbl>
          </a:graphicData>
        </a:graphic>
      </p:graphicFrame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BB6B067F-E2A7-4738-5EE1-95941FAC3AE8}"/>
              </a:ext>
            </a:extLst>
          </p:cNvPr>
          <p:cNvSpPr/>
          <p:nvPr/>
        </p:nvSpPr>
        <p:spPr>
          <a:xfrm>
            <a:off x="8036175" y="2492189"/>
            <a:ext cx="193366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動作設定ボタン: 戻る/前へ 28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EF441BE0-5628-433B-D040-9C4783F94358}"/>
              </a:ext>
            </a:extLst>
          </p:cNvPr>
          <p:cNvSpPr/>
          <p:nvPr/>
        </p:nvSpPr>
        <p:spPr>
          <a:xfrm rot="5400000">
            <a:off x="7944767" y="2265680"/>
            <a:ext cx="365145" cy="204403"/>
          </a:xfrm>
          <a:prstGeom prst="actionButtonBackPrevio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動作設定ボタン: 戻る/前へ 29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CD5A65BF-6138-8A94-E2D3-400F96C22B01}"/>
              </a:ext>
            </a:extLst>
          </p:cNvPr>
          <p:cNvSpPr/>
          <p:nvPr/>
        </p:nvSpPr>
        <p:spPr>
          <a:xfrm rot="16200000">
            <a:off x="7944767" y="3388816"/>
            <a:ext cx="365145" cy="204403"/>
          </a:xfrm>
          <a:prstGeom prst="actionButtonBackPrevio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4CA07E75-F0C3-3A8F-4AC5-89238997486E}"/>
              </a:ext>
            </a:extLst>
          </p:cNvPr>
          <p:cNvSpPr txBox="1"/>
          <p:nvPr/>
        </p:nvSpPr>
        <p:spPr>
          <a:xfrm>
            <a:off x="3748154" y="1370319"/>
            <a:ext cx="1847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Total:xxxxxx</a:t>
            </a:r>
            <a:r>
              <a:rPr kumimoji="1" lang="ja-JP" altLang="en-US" dirty="0"/>
              <a:t>円</a:t>
            </a:r>
          </a:p>
        </p:txBody>
      </p:sp>
      <p:sp>
        <p:nvSpPr>
          <p:cNvPr id="32" name="四角形: 角を丸くする 31">
            <a:extLst>
              <a:ext uri="{FF2B5EF4-FFF2-40B4-BE49-F238E27FC236}">
                <a16:creationId xmlns:a16="http://schemas.microsoft.com/office/drawing/2014/main" id="{0488C303-EA81-FD83-AC9F-A0C9ECF01054}"/>
              </a:ext>
            </a:extLst>
          </p:cNvPr>
          <p:cNvSpPr/>
          <p:nvPr/>
        </p:nvSpPr>
        <p:spPr>
          <a:xfrm>
            <a:off x="8136358" y="926725"/>
            <a:ext cx="1598212" cy="36933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other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230727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6130</TotalTime>
  <Words>392</Words>
  <Application>Microsoft Office PowerPoint</Application>
  <PresentationFormat>ワイド画面</PresentationFormat>
  <Paragraphs>262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0" baseType="lpstr">
      <vt:lpstr>游ゴシック</vt:lpstr>
      <vt:lpstr>游ゴシック Light</vt:lpstr>
      <vt:lpstr>Arial</vt:lpstr>
      <vt:lpstr>Office テーマ</vt:lpstr>
      <vt:lpstr>UI案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Yosihide Iwayama</dc:creator>
  <cp:lastModifiedBy>Yosihide Iwayama</cp:lastModifiedBy>
  <cp:revision>25</cp:revision>
  <dcterms:created xsi:type="dcterms:W3CDTF">2024-12-03T11:07:16Z</dcterms:created>
  <dcterms:modified xsi:type="dcterms:W3CDTF">2024-12-15T01:39:11Z</dcterms:modified>
</cp:coreProperties>
</file>