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426F9F-405E-C25A-587E-D793A313032D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F24D03-9C30-0C61-1705-A516BA787DF1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C05A40A-F332-9744-F890-701EE94C8878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66A179-F29A-DE2A-1EBD-56A268BE33F3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6060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51947"/>
              </p:ext>
            </p:extLst>
          </p:nvPr>
        </p:nvGraphicFramePr>
        <p:xfrm>
          <a:off x="3407378" y="3538663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168371" y="3913422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075830" y="3636631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118840" y="4892015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8CE7E4-0171-D016-B6FA-F7D304322E34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83D853-C552-3EA3-CEBA-5157DC93CA52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26324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13525"/>
              </p:ext>
            </p:extLst>
          </p:nvPr>
        </p:nvGraphicFramePr>
        <p:xfrm>
          <a:off x="3407378" y="3538663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168371" y="3913422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075830" y="3636631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118840" y="4892015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25BFFDE-2F4D-5B4A-1EE8-7394BF25895A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48C307-97F6-5EB9-4274-7C9782FADDFA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18303"/>
              </p:ext>
            </p:extLst>
          </p:nvPr>
        </p:nvGraphicFramePr>
        <p:xfrm>
          <a:off x="3613170" y="1417906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469738" y="177254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378330" y="154603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378330" y="266917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104555" y="36740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5895374" y="36589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192744" y="36568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285290" y="36505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873444" y="36042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463636" y="40402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332072" y="40433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279723" y="40402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225673" y="40402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8953531" y="40865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617240" y="36363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623488" y="40713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140776" y="37051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836393" y="46391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320340" y="36589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98938-CF44-A53C-3B11-A5BFC82C8F56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15EB48-FC2E-ABC8-26B8-C717F45892CC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76284"/>
              </p:ext>
            </p:extLst>
          </p:nvPr>
        </p:nvGraphicFramePr>
        <p:xfrm>
          <a:off x="3459522" y="1860282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35930" y="1402330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76592" y="145856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303</Words>
  <Application>Microsoft Office PowerPoint</Application>
  <PresentationFormat>ワイド画面</PresentationFormat>
  <Paragraphs>196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19</cp:revision>
  <dcterms:created xsi:type="dcterms:W3CDTF">2024-12-03T11:07:16Z</dcterms:created>
  <dcterms:modified xsi:type="dcterms:W3CDTF">2024-12-03T12:38:48Z</dcterms:modified>
</cp:coreProperties>
</file>