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72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A105E-A200-9AD5-6174-4924026F8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E73DE1-CB51-E409-36C2-AF68578F4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C9B80C-FF8F-513B-FF35-23260AF8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B6230-FA8F-8B77-28E6-39E023EB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7D1576-A3D4-08AE-0305-6F7EAE6A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5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F9526-5CBB-701D-8C1B-B132CD95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8B33E2E-68E6-5668-4C5B-EC0CCA57E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D8715A-A4A1-EA97-CAA2-B5DFB1AD4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418C4B-BEDE-CAF6-FC23-3AF129F6D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D740DE-9DB4-5055-8CED-58764A719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417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1634A2-3406-5301-6781-9A0AFB828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191EEA3-E950-2222-BB1F-9BC0569A1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A11B2B-5BBF-095B-33FE-FA9420A6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763564-B4C4-893C-3661-FE6A1B9FD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A3B51B-628F-744B-34B7-ED9BC6D9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46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1BB30-F013-8B74-09DD-AC2BE2058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6071E-3A69-702A-EB01-D95B33D4E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78372-4CBA-2D1D-BAAF-9034E183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A1C10A-ED82-5E1B-ED06-6766EEB9E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2447E2-D729-D812-E3DD-6FDDDDB38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1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8413B2-678A-C5E3-3C79-3B2DFEB7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3501DF-049C-DBD0-F083-7A4BD07CF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5087F4-830F-B2C3-BCCE-606244B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7D030-D872-F981-1B51-E52C2FF51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F45778-ED45-B212-8556-3999BCB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28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91F3B-C1F7-CE70-F8B0-F1941755B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72A13D-F279-56D1-4EE9-8A1EFCD73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CD994DB-A50D-20F1-0986-93E62C5CC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531F6-CBB9-6008-EBBE-F8F8AE91F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0B6D3A-2087-8C7D-3400-7D6DB5D1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F62A381-5BE6-17AB-D390-C9C26903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794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24441A-FF86-09B9-FCE9-FD7D4586A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831BA9-3F66-129A-8677-A6BC2EF53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A733E6-A74E-D42E-B154-2CA2A2F3E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1A6ABB0-C2C5-97B2-C2E3-6C67DACC9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69FF473-CEA3-27B0-366C-7A23FC6B7D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2D5791-432B-7710-A02F-ECB5754D1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14C0F8-BF20-AFC9-1912-EAC6A1B0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13E2902-2A3F-A410-C89F-AC031F20C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027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B806-729A-70A0-B3DD-FE47AA13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80152E-11A7-D09A-A45E-F3E8D515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DDD52DD-0031-A3E5-554D-ADDB3796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CA06CA-13F1-2D49-64AC-01AE2888B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83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7F91C9-296E-0404-A014-5A066A36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87EF89A-398A-0844-AE5F-77222DAE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B06BFE4-FDF8-B8DC-BF0F-B649AAA9C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875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08A55-5EB0-1BDA-E18B-DF4B30787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E49483-074A-F1F1-91FA-44993CACB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4922F8-9252-5B7D-7B58-7AF84756F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289A5DA-2CFF-AFC4-97FC-D6DA626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599B06-5FED-5336-9CF9-2E5CA65B3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037CAC5-98F6-88CA-D814-E7C8C6D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04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02C40-AA71-18AF-89E7-2F112FB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631222-027C-798F-B509-D9205BDE5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399F96-ED8B-4D68-4401-5EA1DED0F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08638F-CBA0-A6B0-85AC-AF3A1F3DF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36442A-2975-1662-16CE-C1E17D5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33B6607-44E3-655B-3B7F-F8881961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2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138F9D-1850-C727-64B4-155A36BF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32451F-46EF-683C-1C3F-A8788AD60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39E33D-9B22-6D4C-138C-A95811D8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971C9-DB7B-45E2-859A-01875D4D6A0E}" type="datetimeFigureOut">
              <a:rPr kumimoji="1" lang="ja-JP" altLang="en-US" smtClean="0"/>
              <a:t>2024/12/8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27F5F2-13ED-D2AB-409D-0BFA7A47D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DB305B-298D-C4DE-54B2-33EA512B6C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8EFE7-141C-4B8D-89D5-8D230C4218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14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00503-001F-9BCD-F0D2-BF351E0D1A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r>
              <a:rPr kumimoji="1" lang="ja-JP" altLang="en-US" dirty="0"/>
              <a:t>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E2D2BF-B15C-1C2B-E447-42C17E9C13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818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E6F8277-02F1-8E71-E840-5A60E7C8ACC8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7D878A8-3C9B-28B4-4547-0E1136F0B2D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74A7FF-57A3-C5FD-602D-9630AD828394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839B7FA8-B444-8485-278C-1ECC1613EC20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4F25E09-E89C-CA52-BCE0-41A922ADBCDD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F656ED4-A3D7-0692-CE6C-41E5CFEA8184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2A40EF12-52A9-EAA2-CA83-78721B83CD4F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E6A0A38-7376-F987-1097-EA123111CDC4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7349B20F-E907-1CD5-BBE4-AF8244A5075E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C5209CE4-1B16-B644-F6DF-F6BC0429C6A8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96997B2-7C82-701E-B6C2-4CC05FB1EC1D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826293-E29C-CF0C-BED3-59D219514B0E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6C645AE8-301A-B23F-CA8E-D827E176DEC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927A90B0-E31C-1958-B65F-681A50EADF7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3ACF20D2-A473-AB29-527F-0AF397B56C87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30" name="表 29">
            <a:extLst>
              <a:ext uri="{FF2B5EF4-FFF2-40B4-BE49-F238E27FC236}">
                <a16:creationId xmlns:a16="http://schemas.microsoft.com/office/drawing/2014/main" id="{E8964189-A409-9819-CAFC-7F0A1FD53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7933"/>
              </p:ext>
            </p:extLst>
          </p:nvPr>
        </p:nvGraphicFramePr>
        <p:xfrm>
          <a:off x="3731076" y="2280984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C7195B8-7746-50B2-CC3A-28EEFA8DEA70}"/>
              </a:ext>
            </a:extLst>
          </p:cNvPr>
          <p:cNvSpPr/>
          <p:nvPr/>
        </p:nvSpPr>
        <p:spPr>
          <a:xfrm>
            <a:off x="8772379" y="3887646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34" name="動作設定ボタン: 戻る/前へ 3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5241870-44AE-CDD1-2940-CEA0F6F5E451}"/>
              </a:ext>
            </a:extLst>
          </p:cNvPr>
          <p:cNvSpPr/>
          <p:nvPr/>
        </p:nvSpPr>
        <p:spPr>
          <a:xfrm rot="16200000">
            <a:off x="10213041" y="3936212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D293CA1-FEDC-BD61-DFF3-6782A142DC31}"/>
              </a:ext>
            </a:extLst>
          </p:cNvPr>
          <p:cNvSpPr/>
          <p:nvPr/>
        </p:nvSpPr>
        <p:spPr>
          <a:xfrm>
            <a:off x="7921071" y="2587864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動作設定ボタン: 戻る/前へ 3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67A832BF-434C-D79A-152C-7E0B1B7445F0}"/>
              </a:ext>
            </a:extLst>
          </p:cNvPr>
          <p:cNvSpPr/>
          <p:nvPr/>
        </p:nvSpPr>
        <p:spPr>
          <a:xfrm rot="5400000">
            <a:off x="7829663" y="2361355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動作設定ボタン: 戻る/前へ 3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CD0261C-F83F-0835-7246-F4D16C93A840}"/>
              </a:ext>
            </a:extLst>
          </p:cNvPr>
          <p:cNvSpPr/>
          <p:nvPr/>
        </p:nvSpPr>
        <p:spPr>
          <a:xfrm rot="16200000">
            <a:off x="7829663" y="3484491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9" name="表 38">
            <a:extLst>
              <a:ext uri="{FF2B5EF4-FFF2-40B4-BE49-F238E27FC236}">
                <a16:creationId xmlns:a16="http://schemas.microsoft.com/office/drawing/2014/main" id="{9C3D6CFC-3995-14A7-C348-87E63EE8F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9696119"/>
              </p:ext>
            </p:extLst>
          </p:nvPr>
        </p:nvGraphicFramePr>
        <p:xfrm>
          <a:off x="3525284" y="4401741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0D60378-E533-459C-612B-20F1C044899F}"/>
              </a:ext>
            </a:extLst>
          </p:cNvPr>
          <p:cNvSpPr/>
          <p:nvPr/>
        </p:nvSpPr>
        <p:spPr>
          <a:xfrm>
            <a:off x="10286277" y="4776500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動作設定ボタン: 戻る/前へ 4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2612086D-F071-274C-C2FA-48C0062ED8EC}"/>
              </a:ext>
            </a:extLst>
          </p:cNvPr>
          <p:cNvSpPr/>
          <p:nvPr/>
        </p:nvSpPr>
        <p:spPr>
          <a:xfrm rot="5400000">
            <a:off x="10193736" y="4499709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動作設定ボタン: 戻る/前へ 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CF9AF63-636B-6AFA-C6F1-5F3E405523E0}"/>
              </a:ext>
            </a:extLst>
          </p:cNvPr>
          <p:cNvSpPr/>
          <p:nvPr/>
        </p:nvSpPr>
        <p:spPr>
          <a:xfrm rot="16200000">
            <a:off x="10236746" y="5755093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930CF7-614B-37F1-9803-98C1C03939E7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C49157A-7B03-7F0C-9391-4399E02FA84C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CD180E8-3096-A884-0D90-D06F64B2CB20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403CF-5036-DFE5-EBBF-3E3C42E77D27}"/>
              </a:ext>
            </a:extLst>
          </p:cNvPr>
          <p:cNvSpPr txBox="1"/>
          <p:nvPr/>
        </p:nvSpPr>
        <p:spPr>
          <a:xfrm>
            <a:off x="1221955" y="3813854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lang="ja-JP" altLang="en-US" dirty="0"/>
              <a:t>日</a:t>
            </a:r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692E83D-483C-197C-956F-DEC5542C8830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9" name="動作設定ボタン: 戻る/前へ 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A03C7F5-1A97-2314-0316-8502201D1FD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F6D550E-7D0B-DBC2-F249-E8665E44568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A606321-A9BA-9C7F-0E42-2500170EA926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3B7F5D-54D3-0424-ECEC-6AF70B2FCDC2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124528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9377E6-7E31-0216-A4DB-46574F90F19B}"/>
              </a:ext>
            </a:extLst>
          </p:cNvPr>
          <p:cNvSpPr/>
          <p:nvPr/>
        </p:nvSpPr>
        <p:spPr>
          <a:xfrm>
            <a:off x="1321227" y="840870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2BA0C15-7FD0-944E-9BBC-DE7A1762F887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E92C59F-A2D3-623C-F380-04E0741FA0C0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3CC61CC-29B4-501D-7675-51E8E2E14541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587A5801-7587-6DB5-A151-E13DB85A6D5B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2BFFE55-3548-9BC6-57BA-A43F98E9A091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F30102BF-4982-7BF7-FAC1-B82D9D78FA4C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59C088C-A35C-A653-C0D7-9378BEF252C9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A46DF13C-901C-BA71-9927-000435F1F7F4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D98FE0A9-266B-2696-BB9D-C2A7F47179E5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81CDC8-5AEE-224D-51E6-8025A5080D92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B7C5C20-C79A-B4F8-D88A-9262E7FCB748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9CEF0E-BE65-A2B7-48CD-9599F5A5637C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0F1FF05C-13D1-825C-9322-D67D45A28C1F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D07774D-D50C-F464-E848-F906FBDAEBF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4DB1A93-18F3-31E2-0340-75405B09EE75}"/>
              </a:ext>
            </a:extLst>
          </p:cNvPr>
          <p:cNvSpPr/>
          <p:nvPr/>
        </p:nvSpPr>
        <p:spPr>
          <a:xfrm>
            <a:off x="1944861" y="954464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B4D715DE-3C18-DF43-FB03-ADBD1E9954E5}"/>
              </a:ext>
            </a:extLst>
          </p:cNvPr>
          <p:cNvSpPr/>
          <p:nvPr/>
        </p:nvSpPr>
        <p:spPr>
          <a:xfrm rot="16200000">
            <a:off x="3028030" y="100303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DEF6DE5-8D36-6432-CC3D-21CF17BFB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197492"/>
              </p:ext>
            </p:extLst>
          </p:nvPr>
        </p:nvGraphicFramePr>
        <p:xfrm>
          <a:off x="3747671" y="2452442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F21CE7-9184-8F70-460C-13B3B81A3940}"/>
              </a:ext>
            </a:extLst>
          </p:cNvPr>
          <p:cNvSpPr/>
          <p:nvPr/>
        </p:nvSpPr>
        <p:spPr>
          <a:xfrm>
            <a:off x="8787113" y="4026544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Single room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4E1B59F-941A-09CD-2AA6-B07C5E64A421}"/>
              </a:ext>
            </a:extLst>
          </p:cNvPr>
          <p:cNvSpPr/>
          <p:nvPr/>
        </p:nvSpPr>
        <p:spPr>
          <a:xfrm rot="16200000">
            <a:off x="10227775" y="407511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471E07D-D81F-F8D3-6E67-11D6974C0824}"/>
              </a:ext>
            </a:extLst>
          </p:cNvPr>
          <p:cNvSpPr/>
          <p:nvPr/>
        </p:nvSpPr>
        <p:spPr>
          <a:xfrm>
            <a:off x="7935805" y="272676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1296E73-F91C-F344-9144-880E85B03B56}"/>
              </a:ext>
            </a:extLst>
          </p:cNvPr>
          <p:cNvSpPr/>
          <p:nvPr/>
        </p:nvSpPr>
        <p:spPr>
          <a:xfrm rot="5400000">
            <a:off x="7827179" y="245525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AB54CDE-550E-F037-1C7E-2607947A55E6}"/>
              </a:ext>
            </a:extLst>
          </p:cNvPr>
          <p:cNvSpPr/>
          <p:nvPr/>
        </p:nvSpPr>
        <p:spPr>
          <a:xfrm rot="16200000">
            <a:off x="7844397" y="362338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7" name="表 26">
            <a:extLst>
              <a:ext uri="{FF2B5EF4-FFF2-40B4-BE49-F238E27FC236}">
                <a16:creationId xmlns:a16="http://schemas.microsoft.com/office/drawing/2014/main" id="{0A3C6930-5411-4649-2795-52BD517A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12226"/>
              </p:ext>
            </p:extLst>
          </p:nvPr>
        </p:nvGraphicFramePr>
        <p:xfrm>
          <a:off x="3540018" y="4540639"/>
          <a:ext cx="6768126" cy="152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21">
                  <a:extLst>
                    <a:ext uri="{9D8B030D-6E8A-4147-A177-3AD203B41FA5}">
                      <a16:colId xmlns:a16="http://schemas.microsoft.com/office/drawing/2014/main" val="3961256979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92759414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490794955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2971086802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1004931420"/>
                    </a:ext>
                  </a:extLst>
                </a:gridCol>
                <a:gridCol w="1128021">
                  <a:extLst>
                    <a:ext uri="{9D8B030D-6E8A-4147-A177-3AD203B41FA5}">
                      <a16:colId xmlns:a16="http://schemas.microsoft.com/office/drawing/2014/main" val="8922248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date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country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2022/11/1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975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2022/11/2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tokyo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386573"/>
                  </a:ext>
                </a:extLst>
              </a:tr>
            </a:tbl>
          </a:graphicData>
        </a:graphic>
      </p:graphicFrame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CE92AA0A-29F2-58FF-B718-FEA8ECD494A7}"/>
              </a:ext>
            </a:extLst>
          </p:cNvPr>
          <p:cNvSpPr/>
          <p:nvPr/>
        </p:nvSpPr>
        <p:spPr>
          <a:xfrm>
            <a:off x="10301011" y="4915398"/>
            <a:ext cx="184250" cy="9039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動作設定ボタン: 戻る/前へ 28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4E68CF44-E960-DADA-6C73-2320CE388C31}"/>
              </a:ext>
            </a:extLst>
          </p:cNvPr>
          <p:cNvSpPr/>
          <p:nvPr/>
        </p:nvSpPr>
        <p:spPr>
          <a:xfrm rot="5400000">
            <a:off x="10208470" y="4638607"/>
            <a:ext cx="369332" cy="184250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動作設定ボタン: 戻る/前へ 2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FA85525-D0C6-024B-A7E3-73DE2E89C43F}"/>
              </a:ext>
            </a:extLst>
          </p:cNvPr>
          <p:cNvSpPr/>
          <p:nvPr/>
        </p:nvSpPr>
        <p:spPr>
          <a:xfrm rot="16200000">
            <a:off x="10251480" y="5893991"/>
            <a:ext cx="250962" cy="17032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E18C0DC-6871-CCBD-5A03-C40F8F5FD82A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A2DD808-079B-F84C-3E21-93C6E468DC04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8EA1AC4-A6E7-5FE8-14FD-783C35DB4E4A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95D404A-7BC1-6CE4-576B-F6198D9B1FE6}"/>
              </a:ext>
            </a:extLst>
          </p:cNvPr>
          <p:cNvSpPr/>
          <p:nvPr/>
        </p:nvSpPr>
        <p:spPr>
          <a:xfrm>
            <a:off x="1939636" y="917912"/>
            <a:ext cx="1423764" cy="23990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61B40-4213-3625-B43E-F910943F4423}"/>
              </a:ext>
            </a:extLst>
          </p:cNvPr>
          <p:cNvSpPr txBox="1"/>
          <p:nvPr/>
        </p:nvSpPr>
        <p:spPr>
          <a:xfrm>
            <a:off x="1939636" y="954464"/>
            <a:ext cx="1361361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</a:p>
          <a:p>
            <a:r>
              <a:rPr lang="en-US" altLang="ja-JP" dirty="0"/>
              <a:t>East Asia</a:t>
            </a:r>
          </a:p>
          <a:p>
            <a:r>
              <a:rPr lang="en-US" altLang="ja-JP" dirty="0"/>
              <a:t>Europe</a:t>
            </a:r>
          </a:p>
          <a:p>
            <a:r>
              <a:rPr lang="en-US" altLang="ja-JP" dirty="0"/>
              <a:t>Africa</a:t>
            </a:r>
          </a:p>
          <a:p>
            <a:r>
              <a:rPr kumimoji="1" lang="en-US" altLang="ja-JP" sz="1200" dirty="0"/>
              <a:t>South America</a:t>
            </a:r>
          </a:p>
          <a:p>
            <a:r>
              <a:rPr kumimoji="1" lang="en-US" altLang="ja-JP" dirty="0"/>
              <a:t>Japan</a:t>
            </a:r>
          </a:p>
          <a:p>
            <a:r>
              <a:rPr lang="en-US" altLang="ja-JP" dirty="0"/>
              <a:t>USA</a:t>
            </a:r>
          </a:p>
          <a:p>
            <a:r>
              <a:rPr kumimoji="1" lang="en-US" altLang="ja-JP" dirty="0"/>
              <a:t>Canada</a:t>
            </a:r>
          </a:p>
          <a:p>
            <a:r>
              <a:rPr kumimoji="1" lang="en-US" altLang="ja-JP" dirty="0"/>
              <a:t>…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A55B900-C6BC-D516-6486-157F765AE86A}"/>
              </a:ext>
            </a:extLst>
          </p:cNvPr>
          <p:cNvSpPr txBox="1"/>
          <p:nvPr/>
        </p:nvSpPr>
        <p:spPr>
          <a:xfrm>
            <a:off x="3628638" y="1461496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13153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A1A47E1-CB06-871D-F800-FB25B26F092B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D8EE838-9FA1-6C1F-E2CD-334BBDDD2D00}"/>
              </a:ext>
            </a:extLst>
          </p:cNvPr>
          <p:cNvSpPr/>
          <p:nvPr/>
        </p:nvSpPr>
        <p:spPr>
          <a:xfrm>
            <a:off x="1127476" y="892264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0B0936-4EAD-E5EC-CD5E-8EA230863D43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181FF43-4F73-568C-766C-996CA64FE2B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A72576D6-F17A-08BD-53CE-637D9688AE64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D43BF07F-4181-0A05-FEFF-39ADE2945509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877BF3D2-A04F-AF6A-E182-134B6FDB8464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F8D81FC-FBB4-0A42-7201-4FA10A0B1732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FFB74F1B-246F-3AEB-03CE-EB7145C2398F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9037229-0737-EEC9-6CF3-E54667E310FF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6DC1895-FF7C-0F50-A7D6-A03CB542E54B}"/>
              </a:ext>
            </a:extLst>
          </p:cNvPr>
          <p:cNvSpPr txBox="1"/>
          <p:nvPr/>
        </p:nvSpPr>
        <p:spPr>
          <a:xfrm>
            <a:off x="3589213" y="1276197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2DA63EF-16B0-C319-4850-365126CD39F5}"/>
              </a:ext>
            </a:extLst>
          </p:cNvPr>
          <p:cNvSpPr txBox="1"/>
          <p:nvPr/>
        </p:nvSpPr>
        <p:spPr>
          <a:xfrm>
            <a:off x="3589213" y="1535424"/>
            <a:ext cx="2125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distance:</a:t>
            </a:r>
          </a:p>
          <a:p>
            <a:r>
              <a:rPr kumimoji="1" lang="en-US" altLang="ja-JP" dirty="0" err="1"/>
              <a:t>xxxxxx</a:t>
            </a:r>
            <a:r>
              <a:rPr kumimoji="1" lang="ja-JP" altLang="en-US" dirty="0"/>
              <a:t>　</a:t>
            </a:r>
            <a:r>
              <a:rPr lang="en-US" altLang="ja-JP" dirty="0"/>
              <a:t>km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7D21C14-1BB2-76EC-C6BA-B3FCECB8E07A}"/>
              </a:ext>
            </a:extLst>
          </p:cNvPr>
          <p:cNvSpPr txBox="1"/>
          <p:nvPr/>
        </p:nvSpPr>
        <p:spPr>
          <a:xfrm>
            <a:off x="5790657" y="1497332"/>
            <a:ext cx="1986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Total time:</a:t>
            </a:r>
          </a:p>
          <a:p>
            <a:r>
              <a:rPr kumimoji="1" lang="en-US" altLang="ja-JP" dirty="0" err="1"/>
              <a:t>xxxxxx</a:t>
            </a:r>
            <a:r>
              <a:rPr kumimoji="1" lang="en-US" altLang="ja-JP" dirty="0"/>
              <a:t> min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E71DFC9-D068-1342-DF3B-E7AB5507BE5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46DF742-06F5-614F-E340-F430EDCFD432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F85519F1-14B3-8D63-D0F7-D29C5DBF288E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0A53DCD-7DC9-AC90-B455-D8C2AFDCD730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374DB30F-AB3A-5B12-0086-110F24F3B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269301"/>
              </p:ext>
            </p:extLst>
          </p:nvPr>
        </p:nvGraphicFramePr>
        <p:xfrm>
          <a:off x="3525903" y="2507659"/>
          <a:ext cx="6833158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398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14355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distance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time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train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bus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39EA68D-5D84-FB39-F9B5-9DC77046BC7D}"/>
              </a:ext>
            </a:extLst>
          </p:cNvPr>
          <p:cNvSpPr/>
          <p:nvPr/>
        </p:nvSpPr>
        <p:spPr>
          <a:xfrm>
            <a:off x="8878846" y="4042091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train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1D01AE3-37DD-EFC0-6846-82353634BA21}"/>
              </a:ext>
            </a:extLst>
          </p:cNvPr>
          <p:cNvSpPr/>
          <p:nvPr/>
        </p:nvSpPr>
        <p:spPr>
          <a:xfrm rot="16200000">
            <a:off x="10319508" y="409065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430F59-A852-6E42-F588-17697171C1E3}"/>
              </a:ext>
            </a:extLst>
          </p:cNvPr>
          <p:cNvSpPr/>
          <p:nvPr/>
        </p:nvSpPr>
        <p:spPr>
          <a:xfrm>
            <a:off x="10328424" y="2806092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動作設定ボタン: 戻る/前へ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FBED6858-43AD-5520-6EB5-7BBAF3F20649}"/>
              </a:ext>
            </a:extLst>
          </p:cNvPr>
          <p:cNvSpPr/>
          <p:nvPr/>
        </p:nvSpPr>
        <p:spPr>
          <a:xfrm rot="5400000">
            <a:off x="10204747" y="256059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動作設定ボタン: 戻る/前へ 25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16D905E-9EBC-5A7E-C4C0-F039A50622B4}"/>
              </a:ext>
            </a:extLst>
          </p:cNvPr>
          <p:cNvSpPr/>
          <p:nvPr/>
        </p:nvSpPr>
        <p:spPr>
          <a:xfrm rot="16200000">
            <a:off x="10237016" y="3702719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0A7E040-60A9-3B1E-F63F-FE48A38DE809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597B1D7-45A5-0EA0-06FB-C86F9BA15848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9B1D5D2-B488-FCD9-1868-C849526E6D01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AD71B0F-48DA-0E05-0A13-447D18ABB4D6}"/>
              </a:ext>
            </a:extLst>
          </p:cNvPr>
          <p:cNvSpPr txBox="1"/>
          <p:nvPr/>
        </p:nvSpPr>
        <p:spPr>
          <a:xfrm>
            <a:off x="4222227" y="4672947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start</a:t>
            </a:r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2CC07F7-5995-69AE-7C02-76A32831FE10}"/>
              </a:ext>
            </a:extLst>
          </p:cNvPr>
          <p:cNvSpPr txBox="1"/>
          <p:nvPr/>
        </p:nvSpPr>
        <p:spPr>
          <a:xfrm>
            <a:off x="6013046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6D1E31D-A454-DC4E-2641-E0052EE7F0C6}"/>
              </a:ext>
            </a:extLst>
          </p:cNvPr>
          <p:cNvSpPr txBox="1"/>
          <p:nvPr/>
        </p:nvSpPr>
        <p:spPr>
          <a:xfrm>
            <a:off x="7310416" y="4655732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distance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60CABC8-9ED7-B7A0-F488-BD50E557A975}"/>
              </a:ext>
            </a:extLst>
          </p:cNvPr>
          <p:cNvSpPr txBox="1"/>
          <p:nvPr/>
        </p:nvSpPr>
        <p:spPr>
          <a:xfrm>
            <a:off x="8402962" y="4649499"/>
            <a:ext cx="668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time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119BBFF-F496-59E4-F9EE-C7627B342301}"/>
              </a:ext>
            </a:extLst>
          </p:cNvPr>
          <p:cNvSpPr txBox="1"/>
          <p:nvPr/>
        </p:nvSpPr>
        <p:spPr>
          <a:xfrm>
            <a:off x="8991116" y="4603182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price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BF97A0-7D7D-BB9F-C82E-4692FCBC0DA8}"/>
              </a:ext>
            </a:extLst>
          </p:cNvPr>
          <p:cNvSpPr txBox="1"/>
          <p:nvPr/>
        </p:nvSpPr>
        <p:spPr>
          <a:xfrm>
            <a:off x="3581308" y="5039163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Japan Tokyo Airport</a:t>
            </a:r>
            <a:endParaRPr kumimoji="1" lang="ja-JP" altLang="en-US" sz="1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5D6B27-1C3D-2C21-AD3E-0567E5132423}"/>
              </a:ext>
            </a:extLst>
          </p:cNvPr>
          <p:cNvSpPr txBox="1"/>
          <p:nvPr/>
        </p:nvSpPr>
        <p:spPr>
          <a:xfrm>
            <a:off x="5449744" y="5042279"/>
            <a:ext cx="19950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Japan</a:t>
            </a:r>
            <a:r>
              <a:rPr kumimoji="1" lang="en-US" altLang="ja-JP" sz="1400" dirty="0"/>
              <a:t> Tokyo Station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C0F58883-E748-C382-280D-16C41DD8354C}"/>
              </a:ext>
            </a:extLst>
          </p:cNvPr>
          <p:cNvSpPr txBox="1"/>
          <p:nvPr/>
        </p:nvSpPr>
        <p:spPr>
          <a:xfrm>
            <a:off x="7397395" y="5039163"/>
            <a:ext cx="78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60km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5C81422-B0B4-B52B-8BF6-373AB0EA3293}"/>
              </a:ext>
            </a:extLst>
          </p:cNvPr>
          <p:cNvSpPr txBox="1"/>
          <p:nvPr/>
        </p:nvSpPr>
        <p:spPr>
          <a:xfrm>
            <a:off x="8343345" y="5039163"/>
            <a:ext cx="7874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50min</a:t>
            </a:r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A6FCCD0-69C9-D8A2-5736-3FF2CA44A506}"/>
              </a:ext>
            </a:extLst>
          </p:cNvPr>
          <p:cNvSpPr txBox="1"/>
          <p:nvPr/>
        </p:nvSpPr>
        <p:spPr>
          <a:xfrm>
            <a:off x="9071203" y="5085480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B500F08-007A-090F-6D36-DADCDC777D49}"/>
              </a:ext>
            </a:extLst>
          </p:cNvPr>
          <p:cNvSpPr txBox="1"/>
          <p:nvPr/>
        </p:nvSpPr>
        <p:spPr>
          <a:xfrm>
            <a:off x="9734912" y="4635254"/>
            <a:ext cx="863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JPY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D130AA6-1BCF-81B2-F8AE-53113CC92BD4}"/>
              </a:ext>
            </a:extLst>
          </p:cNvPr>
          <p:cNvSpPr txBox="1"/>
          <p:nvPr/>
        </p:nvSpPr>
        <p:spPr>
          <a:xfrm>
            <a:off x="9741160" y="5070242"/>
            <a:ext cx="787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5000JPY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FEE229E-19D4-820F-AB50-292F15628C82}"/>
              </a:ext>
            </a:extLst>
          </p:cNvPr>
          <p:cNvSpPr txBox="1"/>
          <p:nvPr/>
        </p:nvSpPr>
        <p:spPr>
          <a:xfrm>
            <a:off x="10258448" y="4704026"/>
            <a:ext cx="692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memo</a:t>
            </a:r>
            <a:endParaRPr kumimoji="1" lang="ja-JP" altLang="en-US" sz="12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195EC2-6612-D6A0-9369-D5E6658421F0}"/>
              </a:ext>
            </a:extLst>
          </p:cNvPr>
          <p:cNvSpPr txBox="1"/>
          <p:nvPr/>
        </p:nvSpPr>
        <p:spPr>
          <a:xfrm>
            <a:off x="6954065" y="5638046"/>
            <a:ext cx="1669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0956009F-D9E6-42B7-DB19-0545419091B2}"/>
              </a:ext>
            </a:extLst>
          </p:cNvPr>
          <p:cNvSpPr txBox="1"/>
          <p:nvPr/>
        </p:nvSpPr>
        <p:spPr>
          <a:xfrm>
            <a:off x="3438012" y="4657860"/>
            <a:ext cx="156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date</a:t>
            </a:r>
            <a:endParaRPr kumimoji="1" lang="ja-JP" altLang="en-US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8907BE6-F235-EDAA-4408-7DC5EA41238F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8" name="動作設定ボタン: 戻る/前へ 2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6756982-338F-491F-71F6-012A0F07F2D3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0DC6BB5-8CE4-2A28-2815-C09D1B63C9DA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5091C96-120C-5952-1C26-6B7ECAE175AE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D81C4C5-887A-2339-F982-31AF2215462C}"/>
              </a:ext>
            </a:extLst>
          </p:cNvPr>
          <p:cNvSpPr txBox="1"/>
          <p:nvPr/>
        </p:nvSpPr>
        <p:spPr>
          <a:xfrm>
            <a:off x="1321679" y="44062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8E60ED6B-61A1-DFCF-D400-C0F4446CDB69}"/>
              </a:ext>
            </a:extLst>
          </p:cNvPr>
          <p:cNvSpPr/>
          <p:nvPr/>
        </p:nvSpPr>
        <p:spPr>
          <a:xfrm>
            <a:off x="7502456" y="1458383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13947AD-5B90-6D13-1499-8AB375DBFC55}"/>
              </a:ext>
            </a:extLst>
          </p:cNvPr>
          <p:cNvSpPr txBox="1"/>
          <p:nvPr/>
        </p:nvSpPr>
        <p:spPr>
          <a:xfrm>
            <a:off x="7800090" y="1418064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With airplane</a:t>
            </a:r>
            <a:endParaRPr kumimoji="1" lang="ja-JP" altLang="en-US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B10AA77A-5BD1-CA9B-C0ED-C8BD3D7569A5}"/>
              </a:ext>
            </a:extLst>
          </p:cNvPr>
          <p:cNvSpPr/>
          <p:nvPr/>
        </p:nvSpPr>
        <p:spPr>
          <a:xfrm>
            <a:off x="7489376" y="187937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4249E2B-AB83-B9B1-B7E5-5C61B511FC35}"/>
              </a:ext>
            </a:extLst>
          </p:cNvPr>
          <p:cNvSpPr txBox="1"/>
          <p:nvPr/>
        </p:nvSpPr>
        <p:spPr>
          <a:xfrm>
            <a:off x="7787010" y="1839057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Cross border</a:t>
            </a:r>
            <a:endParaRPr kumimoji="1" lang="ja-JP" altLang="en-US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C9BAD25D-9BF1-AD54-FE21-4B7E4C8CD305}"/>
              </a:ext>
            </a:extLst>
          </p:cNvPr>
          <p:cNvSpPr/>
          <p:nvPr/>
        </p:nvSpPr>
        <p:spPr>
          <a:xfrm>
            <a:off x="7489376" y="2265584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AE162461-3F9A-F46B-161B-02BB9B3697EB}"/>
              </a:ext>
            </a:extLst>
          </p:cNvPr>
          <p:cNvSpPr txBox="1"/>
          <p:nvPr/>
        </p:nvSpPr>
        <p:spPr>
          <a:xfrm>
            <a:off x="7787010" y="2225265"/>
            <a:ext cx="1598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Same day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120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53A1D2-A517-AE4C-102D-0CBB969B3079}"/>
              </a:ext>
            </a:extLst>
          </p:cNvPr>
          <p:cNvSpPr/>
          <p:nvPr/>
        </p:nvSpPr>
        <p:spPr>
          <a:xfrm>
            <a:off x="1267305" y="892264"/>
            <a:ext cx="943024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C02BD5-11EF-D362-D76F-71A4E0819BE9}"/>
              </a:ext>
            </a:extLst>
          </p:cNvPr>
          <p:cNvSpPr/>
          <p:nvPr/>
        </p:nvSpPr>
        <p:spPr>
          <a:xfrm>
            <a:off x="1160890" y="898497"/>
            <a:ext cx="2170707" cy="52637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137CDD-2F4F-885E-FA15-68D3D65BCF48}"/>
              </a:ext>
            </a:extLst>
          </p:cNvPr>
          <p:cNvSpPr/>
          <p:nvPr/>
        </p:nvSpPr>
        <p:spPr>
          <a:xfrm>
            <a:off x="2116254" y="2740030"/>
            <a:ext cx="1184743" cy="974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C5E2E19E-DA70-6BD9-8DF3-B61C4F1B03FF}"/>
              </a:ext>
            </a:extLst>
          </p:cNvPr>
          <p:cNvGrpSpPr/>
          <p:nvPr/>
        </p:nvGrpSpPr>
        <p:grpSpPr>
          <a:xfrm>
            <a:off x="2254900" y="2733080"/>
            <a:ext cx="975361" cy="940510"/>
            <a:chOff x="9591921" y="1516576"/>
            <a:chExt cx="975361" cy="940510"/>
          </a:xfrm>
        </p:grpSpPr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6A4B56D3-19E8-564B-AE50-DC9A37FE4BE2}"/>
                </a:ext>
              </a:extLst>
            </p:cNvPr>
            <p:cNvSpPr/>
            <p:nvPr/>
          </p:nvSpPr>
          <p:spPr>
            <a:xfrm>
              <a:off x="9598548" y="1603838"/>
              <a:ext cx="159026" cy="19480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2B3205F-C390-63CE-79A7-E403873AB19F}"/>
                </a:ext>
              </a:extLst>
            </p:cNvPr>
            <p:cNvSpPr txBox="1"/>
            <p:nvPr/>
          </p:nvSpPr>
          <p:spPr>
            <a:xfrm>
              <a:off x="9748298" y="1516576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JPY</a:t>
              </a:r>
              <a:endParaRPr kumimoji="1" lang="ja-JP" altLang="en-US" dirty="0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06A559B4-8D77-60FC-D2BB-DB2D75D49358}"/>
                </a:ext>
              </a:extLst>
            </p:cNvPr>
            <p:cNvSpPr/>
            <p:nvPr/>
          </p:nvSpPr>
          <p:spPr>
            <a:xfrm>
              <a:off x="9611800" y="1882657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745FB93F-09A9-CB78-7E1F-C4184660376E}"/>
                </a:ext>
              </a:extLst>
            </p:cNvPr>
            <p:cNvSpPr txBox="1"/>
            <p:nvPr/>
          </p:nvSpPr>
          <p:spPr>
            <a:xfrm>
              <a:off x="9741671" y="1798123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/>
                <a:t>USD</a:t>
              </a:r>
              <a:endParaRPr kumimoji="1" lang="ja-JP" altLang="en-US" dirty="0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F53003-4E59-A590-ED9C-98AD6611E3B0}"/>
                </a:ext>
              </a:extLst>
            </p:cNvPr>
            <p:cNvSpPr/>
            <p:nvPr/>
          </p:nvSpPr>
          <p:spPr>
            <a:xfrm>
              <a:off x="9591921" y="2175016"/>
              <a:ext cx="159026" cy="19480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8FC7206-DC3C-40D1-69B0-E1B3277BB452}"/>
                </a:ext>
              </a:extLst>
            </p:cNvPr>
            <p:cNvSpPr txBox="1"/>
            <p:nvPr/>
          </p:nvSpPr>
          <p:spPr>
            <a:xfrm>
              <a:off x="9741671" y="2087754"/>
              <a:ext cx="818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EUR</a:t>
              </a:r>
              <a:endParaRPr kumimoji="1" lang="ja-JP" altLang="en-US" dirty="0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4132E69-7E5A-8F0E-F940-C97271E7C97F}"/>
              </a:ext>
            </a:extLst>
          </p:cNvPr>
          <p:cNvSpPr txBox="1"/>
          <p:nvPr/>
        </p:nvSpPr>
        <p:spPr>
          <a:xfrm>
            <a:off x="1169279" y="4253805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A7A507B-300E-599E-08E4-F2963810E89B}"/>
              </a:ext>
            </a:extLst>
          </p:cNvPr>
          <p:cNvSpPr txBox="1"/>
          <p:nvPr/>
        </p:nvSpPr>
        <p:spPr>
          <a:xfrm>
            <a:off x="2182826" y="3813277"/>
            <a:ext cx="144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XX</a:t>
            </a:r>
            <a:r>
              <a:rPr kumimoji="1" lang="ja-JP" altLang="en-US" dirty="0"/>
              <a:t>カ国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A23EB5F-8356-23A9-6CEF-11EF0751856E}"/>
              </a:ext>
            </a:extLst>
          </p:cNvPr>
          <p:cNvSpPr/>
          <p:nvPr/>
        </p:nvSpPr>
        <p:spPr>
          <a:xfrm>
            <a:off x="3331597" y="917912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accommodation</a:t>
            </a:r>
            <a:endParaRPr kumimoji="1" lang="ja-JP" altLang="en-US" sz="1400" dirty="0"/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A52D98E7-E0DB-6391-233E-B106556A012C}"/>
              </a:ext>
            </a:extLst>
          </p:cNvPr>
          <p:cNvSpPr/>
          <p:nvPr/>
        </p:nvSpPr>
        <p:spPr>
          <a:xfrm>
            <a:off x="4929809" y="907494"/>
            <a:ext cx="1598212" cy="3693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transportation</a:t>
            </a:r>
            <a:endParaRPr kumimoji="1" lang="ja-JP" altLang="en-US" sz="1600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655D56-8677-B03C-EB38-A9C85EABFAE5}"/>
              </a:ext>
            </a:extLst>
          </p:cNvPr>
          <p:cNvSpPr/>
          <p:nvPr/>
        </p:nvSpPr>
        <p:spPr>
          <a:xfrm>
            <a:off x="6528021" y="907494"/>
            <a:ext cx="1598212" cy="369332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sightseeing</a:t>
            </a:r>
            <a:endParaRPr kumimoji="1"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CC85C2E-E0D0-0597-34D9-8FF65F5E3EE2}"/>
              </a:ext>
            </a:extLst>
          </p:cNvPr>
          <p:cNvSpPr/>
          <p:nvPr/>
        </p:nvSpPr>
        <p:spPr>
          <a:xfrm>
            <a:off x="1958657" y="1256418"/>
            <a:ext cx="1163540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Japan</a:t>
            </a:r>
            <a:endParaRPr kumimoji="1" lang="ja-JP" altLang="en-US" dirty="0"/>
          </a:p>
        </p:txBody>
      </p:sp>
      <p:sp>
        <p:nvSpPr>
          <p:cNvPr id="20" name="動作設定ボタン: 戻る/前へ 1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C15916F-56A3-53CB-96AB-CA534EB0A7C6}"/>
              </a:ext>
            </a:extLst>
          </p:cNvPr>
          <p:cNvSpPr/>
          <p:nvPr/>
        </p:nvSpPr>
        <p:spPr>
          <a:xfrm rot="16200000">
            <a:off x="3041826" y="1304984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9A004E18-6807-AEB2-106F-6E80EF595E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60668"/>
              </p:ext>
            </p:extLst>
          </p:nvPr>
        </p:nvGraphicFramePr>
        <p:xfrm>
          <a:off x="3435186" y="4393305"/>
          <a:ext cx="7158777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025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3949346235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603087287"/>
                    </a:ext>
                  </a:extLst>
                </a:gridCol>
                <a:gridCol w="1026292">
                  <a:extLst>
                    <a:ext uri="{9D8B030D-6E8A-4147-A177-3AD203B41FA5}">
                      <a16:colId xmlns:a16="http://schemas.microsoft.com/office/drawing/2014/main" val="1009576968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date</a:t>
                      </a:r>
                      <a:endParaRPr kumimoji="1" lang="ja-JP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context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country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region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price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2022/11/2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Mt.Fuji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Japan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Shizuoka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39629090-95BB-7325-7DC7-B502C0234BA5}"/>
              </a:ext>
            </a:extLst>
          </p:cNvPr>
          <p:cNvSpPr/>
          <p:nvPr/>
        </p:nvSpPr>
        <p:spPr>
          <a:xfrm>
            <a:off x="8511594" y="3935353"/>
            <a:ext cx="1521033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Visiting</a:t>
            </a:r>
            <a:endParaRPr kumimoji="1" lang="ja-JP" altLang="en-US" dirty="0"/>
          </a:p>
        </p:txBody>
      </p:sp>
      <p:sp>
        <p:nvSpPr>
          <p:cNvPr id="23" name="動作設定ボタン: 戻る/前へ 22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D107CD-CB1F-C5AB-994B-BD5BFA766ADC}"/>
              </a:ext>
            </a:extLst>
          </p:cNvPr>
          <p:cNvSpPr/>
          <p:nvPr/>
        </p:nvSpPr>
        <p:spPr>
          <a:xfrm rot="16200000">
            <a:off x="9952256" y="3991587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AB62027-9FB5-4CCC-035C-6E2A803FE00F}"/>
              </a:ext>
            </a:extLst>
          </p:cNvPr>
          <p:cNvSpPr txBox="1"/>
          <p:nvPr/>
        </p:nvSpPr>
        <p:spPr>
          <a:xfrm>
            <a:off x="1169279" y="1613457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06225C-830C-15E9-1849-160D585EC3E5}"/>
              </a:ext>
            </a:extLst>
          </p:cNvPr>
          <p:cNvSpPr txBox="1"/>
          <p:nvPr/>
        </p:nvSpPr>
        <p:spPr>
          <a:xfrm>
            <a:off x="1860083" y="2076272"/>
            <a:ext cx="45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～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9DD730-7FD7-FC78-E2DA-43F308637D5E}"/>
              </a:ext>
            </a:extLst>
          </p:cNvPr>
          <p:cNvSpPr txBox="1"/>
          <p:nvPr/>
        </p:nvSpPr>
        <p:spPr>
          <a:xfrm>
            <a:off x="1129087" y="2407136"/>
            <a:ext cx="261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〇〇〇〇</a:t>
            </a:r>
            <a:r>
              <a:rPr kumimoji="1" lang="en-US" altLang="ja-JP" dirty="0"/>
              <a:t>/</a:t>
            </a:r>
            <a:r>
              <a:rPr lang="ja-JP" altLang="en-US" dirty="0"/>
              <a:t>□□</a:t>
            </a:r>
            <a:r>
              <a:rPr kumimoji="1" lang="en-US" altLang="ja-JP" dirty="0"/>
              <a:t>/</a:t>
            </a:r>
            <a:r>
              <a:rPr kumimoji="1" lang="ja-JP" altLang="en-US" dirty="0"/>
              <a:t>△△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42B332-9AC3-A4FE-B145-82EEE235717F}"/>
              </a:ext>
            </a:extLst>
          </p:cNvPr>
          <p:cNvSpPr/>
          <p:nvPr/>
        </p:nvSpPr>
        <p:spPr>
          <a:xfrm>
            <a:off x="1244466" y="964466"/>
            <a:ext cx="265831" cy="2923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9FDCAD9-F888-3145-EF4C-999BCAE0C710}"/>
              </a:ext>
            </a:extLst>
          </p:cNvPr>
          <p:cNvSpPr txBox="1"/>
          <p:nvPr/>
        </p:nvSpPr>
        <p:spPr>
          <a:xfrm>
            <a:off x="1542100" y="924147"/>
            <a:ext cx="116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world</a:t>
            </a:r>
            <a:endParaRPr kumimoji="1" lang="ja-JP" altLang="en-US" dirty="0"/>
          </a:p>
        </p:txBody>
      </p:sp>
      <p:graphicFrame>
        <p:nvGraphicFramePr>
          <p:cNvPr id="24" name="表 23">
            <a:extLst>
              <a:ext uri="{FF2B5EF4-FFF2-40B4-BE49-F238E27FC236}">
                <a16:creationId xmlns:a16="http://schemas.microsoft.com/office/drawing/2014/main" id="{13467A5B-F6DC-1220-1FF9-FDFF49466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25060"/>
              </p:ext>
            </p:extLst>
          </p:nvPr>
        </p:nvGraphicFramePr>
        <p:xfrm>
          <a:off x="3846180" y="2185309"/>
          <a:ext cx="418999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037">
                  <a:extLst>
                    <a:ext uri="{9D8B030D-6E8A-4147-A177-3AD203B41FA5}">
                      <a16:colId xmlns:a16="http://schemas.microsoft.com/office/drawing/2014/main" val="2180251572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094606021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3658194246"/>
                    </a:ext>
                  </a:extLst>
                </a:gridCol>
                <a:gridCol w="1053986">
                  <a:extLst>
                    <a:ext uri="{9D8B030D-6E8A-4147-A177-3AD203B41FA5}">
                      <a16:colId xmlns:a16="http://schemas.microsoft.com/office/drawing/2014/main" val="2463708021"/>
                    </a:ext>
                  </a:extLst>
                </a:gridCol>
              </a:tblGrid>
              <a:tr h="316188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Type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Count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currency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JPY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590592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 err="1"/>
                        <a:t>Domitory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27337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Single</a:t>
                      </a:r>
                      <a:r>
                        <a:rPr kumimoji="1" lang="ja-JP" altLang="en-US" sz="1200" dirty="0"/>
                        <a:t> </a:t>
                      </a:r>
                      <a:r>
                        <a:rPr kumimoji="1" lang="en-US" altLang="ja-JP" sz="1200" dirty="0"/>
                        <a:t>room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5000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127515"/>
                  </a:ext>
                </a:extLst>
              </a:tr>
              <a:tr h="316188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284596"/>
                  </a:ext>
                </a:extLst>
              </a:tr>
            </a:tbl>
          </a:graphicData>
        </a:graphic>
      </p:graphicFrame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BF74A216-B67F-0EBD-664C-D6D000CBA2EC}"/>
              </a:ext>
            </a:extLst>
          </p:cNvPr>
          <p:cNvSpPr/>
          <p:nvPr/>
        </p:nvSpPr>
        <p:spPr>
          <a:xfrm>
            <a:off x="8036175" y="2492189"/>
            <a:ext cx="193366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動作設定ボタン: 戻る/前へ 3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2E8D67D-629B-024D-8224-BB1A6AA020BD}"/>
              </a:ext>
            </a:extLst>
          </p:cNvPr>
          <p:cNvSpPr/>
          <p:nvPr/>
        </p:nvSpPr>
        <p:spPr>
          <a:xfrm rot="5400000">
            <a:off x="7944767" y="2265680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動作設定ボタン: 戻る/前へ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9F52C2F5-F24E-7E2E-E666-333CF1DBD081}"/>
              </a:ext>
            </a:extLst>
          </p:cNvPr>
          <p:cNvSpPr/>
          <p:nvPr/>
        </p:nvSpPr>
        <p:spPr>
          <a:xfrm rot="16200000">
            <a:off x="7944767" y="3388816"/>
            <a:ext cx="365145" cy="204403"/>
          </a:xfrm>
          <a:prstGeom prst="actionButtonBackPreviou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ACCA65-7EA9-8C80-8902-0C6F84B647F0}"/>
              </a:ext>
            </a:extLst>
          </p:cNvPr>
          <p:cNvSpPr txBox="1"/>
          <p:nvPr/>
        </p:nvSpPr>
        <p:spPr>
          <a:xfrm>
            <a:off x="3748154" y="1370319"/>
            <a:ext cx="1847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Total:xxxxxx</a:t>
            </a:r>
            <a:r>
              <a:rPr kumimoji="1" lang="ja-JP" altLang="en-US" dirty="0"/>
              <a:t>円</a:t>
            </a:r>
          </a:p>
        </p:txBody>
      </p:sp>
    </p:spTree>
    <p:extLst>
      <p:ext uri="{BB962C8B-B14F-4D97-AF65-F5344CB8AC3E}">
        <p14:creationId xmlns:p14="http://schemas.microsoft.com/office/powerpoint/2010/main" val="2629372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2348</TotalTime>
  <Words>314</Words>
  <Application>Microsoft Office PowerPoint</Application>
  <PresentationFormat>ワイド画面</PresentationFormat>
  <Paragraphs>208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UI案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Yosihide Iwayama</dc:creator>
  <cp:lastModifiedBy>Yosihide Iwayama</cp:lastModifiedBy>
  <cp:revision>23</cp:revision>
  <dcterms:created xsi:type="dcterms:W3CDTF">2024-12-03T11:07:16Z</dcterms:created>
  <dcterms:modified xsi:type="dcterms:W3CDTF">2024-12-08T21:23:49Z</dcterms:modified>
</cp:coreProperties>
</file>