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956060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651947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26324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654473" y="3024568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095135" y="307313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713525"/>
              </p:ext>
            </p:extLst>
          </p:nvPr>
        </p:nvGraphicFramePr>
        <p:xfrm>
          <a:off x="3407378" y="3538663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168371" y="3913422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075830" y="3636631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118840" y="4892015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334055"/>
              </p:ext>
            </p:extLst>
          </p:nvPr>
        </p:nvGraphicFramePr>
        <p:xfrm>
          <a:off x="3613170" y="1417906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7803165" y="1724786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711757" y="149827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711757" y="2621413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292</Words>
  <Application>Microsoft Office PowerPoint</Application>
  <PresentationFormat>ワイド画面</PresentationFormat>
  <Paragraphs>201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21</cp:revision>
  <dcterms:created xsi:type="dcterms:W3CDTF">2024-12-03T11:07:16Z</dcterms:created>
  <dcterms:modified xsi:type="dcterms:W3CDTF">2024-12-07T22:46:51Z</dcterms:modified>
</cp:coreProperties>
</file>