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9" r:id="rId4"/>
    <p:sldId id="268" r:id="rId5"/>
    <p:sldId id="262" r:id="rId6"/>
    <p:sldId id="257" r:id="rId7"/>
    <p:sldId id="260" r:id="rId8"/>
    <p:sldId id="258" r:id="rId9"/>
    <p:sldId id="259" r:id="rId10"/>
    <p:sldId id="261" r:id="rId11"/>
    <p:sldId id="267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A105E-A200-9AD5-6174-4924026F8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E73DE1-CB51-E409-36C2-AF68578F4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C9B80C-FF8F-513B-FF35-23260AF8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3B6230-FA8F-8B77-28E6-39E023EB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7D1576-A3D4-08AE-0305-6F7EAE6A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85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F9526-5CBB-701D-8C1B-B132CD95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B33E2E-68E6-5668-4C5B-EC0CCA57E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D8715A-A4A1-EA97-CAA2-B5DFB1AD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418C4B-BEDE-CAF6-FC23-3AF129F6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740DE-9DB4-5055-8CED-58764A71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41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1634A2-3406-5301-6781-9A0AFB828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91EEA3-E950-2222-BB1F-9BC0569A1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A11B2B-5BBF-095B-33FE-FA9420A6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763564-B4C4-893C-3661-FE6A1B9F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A3B51B-628F-744B-34B7-ED9BC6D9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46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1BB30-F013-8B74-09DD-AC2BE205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26071E-3A69-702A-EB01-D95B33D4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C78372-4CBA-2D1D-BAAF-9034E183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1C10A-ED82-5E1B-ED06-6766EEB9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2447E2-D729-D812-E3DD-6FDDDDB3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11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413B2-678A-C5E3-3C79-3B2DFEB7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3501DF-049C-DBD0-F083-7A4BD07CF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5087F4-830F-B2C3-BCCE-606244BB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07D030-D872-F981-1B51-E52C2FF5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45778-ED45-B212-8556-3999BCB6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2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91F3B-C1F7-CE70-F8B0-F1941755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72A13D-F279-56D1-4EE9-8A1EFCD73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D994DB-A50D-20F1-0986-93E62C5CC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7531F6-CBB9-6008-EBBE-F8F8AE91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0B6D3A-2087-8C7D-3400-7D6DB5D1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62A381-5BE6-17AB-D390-C9C26903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94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4441A-FF86-09B9-FCE9-FD7D4586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831BA9-3F66-129A-8677-A6BC2EF53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A733E6-A74E-D42E-B154-2CA2A2F3E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A6ABB0-C2C5-97B2-C2E3-6C67DACC9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9FF473-CEA3-27B0-366C-7A23FC6B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2D5791-432B-7710-A02F-ECB5754D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14C0F8-BF20-AFC9-1912-EAC6A1B0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3E2902-2A3F-A410-C89F-AC031F20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27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7B806-729A-70A0-B3DD-FE47AA13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80152E-11A7-D09A-A45E-F3E8D515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DD52DD-0031-A3E5-554D-ADDB3796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CA06CA-13F1-2D49-64AC-01AE2888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E7F91C9-296E-0404-A014-5A066A36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7EF89A-398A-0844-AE5F-77222DAE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06BFE4-FDF8-B8DC-BF0F-B649AAA9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75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08A55-5EB0-1BDA-E18B-DF4B3078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E49483-074A-F1F1-91FA-44993CACB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4922F8-9252-5B7D-7B58-7AF84756F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89A5DA-2CFF-AFC4-97FC-D6DA626F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599B06-5FED-5336-9CF9-2E5CA65B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37CAC5-98F6-88CA-D814-E7C8C6D9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42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C02C40-AA71-18AF-89E7-2F112FBB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631222-027C-798F-B509-D9205BDE5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399F96-ED8B-4D68-4401-5EA1DED0F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08638F-CBA0-A6B0-85AC-AF3A1F3D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36442A-2975-1662-16CE-C1E17D5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3B6607-44E3-655B-3B7F-F8881961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02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138F9D-1850-C727-64B4-155A36BF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32451F-46EF-683C-1C3F-A8788AD60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39E33D-9B22-6D4C-138C-A95811D85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971C9-DB7B-45E2-859A-01875D4D6A0E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27F5F2-13ED-D2AB-409D-0BFA7A47D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DB305B-298D-C4DE-54B2-33EA512B6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14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00503-001F-9BCD-F0D2-BF351E0D1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 dirty="0"/>
              <a:t>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E2D2BF-B15C-1C2B-E447-42C17E9C1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18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1B48B62-9EB0-9876-5D3C-9E9619E624EB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E1F8BD5-268F-80DE-F40A-597316CC1E7D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5A5753D-9AB2-2EA2-E221-E71768BB32ED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B13551E-7F7F-A341-70A2-8CCD12D28713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7D7D7B7B-BF8E-F958-E8AF-A9B68603B2DC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C1D1D68-F8E0-8A86-C4A6-565E04C82EC7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DB522B0D-0E49-4C29-6C97-44AC7EC86CD7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6EABA8F-AC0D-DA6F-F790-C82868EB8831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78E579B5-05D2-B47A-38AB-252EFDC174E5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5AA07D7-EC80-1522-A7D9-3FB13CD3BF07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C359C2F-9777-694E-3ECB-32E2B2551E0B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C65EEC7-91AC-A177-994D-37729B305E28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04C2D59-5BE4-8CC2-908F-F0820C654495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B26FF6-2F68-8B4D-1028-DC0EDA415617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0243A87-D0C3-170F-8B9E-9462D926ED11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1162FF5-31B5-50FA-993F-2595C67FC946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18" name="動作設定ボタン: 戻る/前へ 1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5B43B7C-F0B6-2A94-575F-A1A57B72F19C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8A3072B-2F56-4EFB-009D-2B51C6A32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302208"/>
              </p:ext>
            </p:extLst>
          </p:nvPr>
        </p:nvGraphicFramePr>
        <p:xfrm>
          <a:off x="3435186" y="4393305"/>
          <a:ext cx="715877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025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009576968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date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context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country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C3512A9-4B88-1261-0EF2-4024DC2ACFFE}"/>
              </a:ext>
            </a:extLst>
          </p:cNvPr>
          <p:cNvSpPr/>
          <p:nvPr/>
        </p:nvSpPr>
        <p:spPr>
          <a:xfrm>
            <a:off x="8511594" y="3935353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Accident</a:t>
            </a:r>
            <a:endParaRPr kumimoji="1" lang="ja-JP" altLang="en-US" dirty="0"/>
          </a:p>
        </p:txBody>
      </p:sp>
      <p:sp>
        <p:nvSpPr>
          <p:cNvPr id="21" name="動作設定ボタン: 戻る/前へ 2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EEA68C6-4C60-3433-5417-3D600A52706A}"/>
              </a:ext>
            </a:extLst>
          </p:cNvPr>
          <p:cNvSpPr/>
          <p:nvPr/>
        </p:nvSpPr>
        <p:spPr>
          <a:xfrm rot="16200000">
            <a:off x="9952256" y="399158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FC1384D-40D2-A433-D233-47080F7AC60E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D45150-8F75-F575-40FC-743047545785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FB6137E-1710-83AF-9A42-EB63EDB9DD46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B1E2FE8-7587-CB27-8272-FC6F6B47284C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E56DB24-11CE-21D6-8F9E-CE4569D68D30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9097A985-2BE4-FDD9-F29E-FE21A0FDB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48064"/>
              </p:ext>
            </p:extLst>
          </p:nvPr>
        </p:nvGraphicFramePr>
        <p:xfrm>
          <a:off x="3846180" y="2185309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B6B067F-E2A7-4738-5EE1-95941FAC3AE8}"/>
              </a:ext>
            </a:extLst>
          </p:cNvPr>
          <p:cNvSpPr/>
          <p:nvPr/>
        </p:nvSpPr>
        <p:spPr>
          <a:xfrm>
            <a:off x="8036175" y="2492189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動作設定ボタン: 戻る/前へ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F441BE0-5628-433B-D040-9C4783F94358}"/>
              </a:ext>
            </a:extLst>
          </p:cNvPr>
          <p:cNvSpPr/>
          <p:nvPr/>
        </p:nvSpPr>
        <p:spPr>
          <a:xfrm rot="5400000">
            <a:off x="7944767" y="226568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動作設定ボタン: 戻る/前へ 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D5A65BF-6138-8A94-E2D3-400F96C22B01}"/>
              </a:ext>
            </a:extLst>
          </p:cNvPr>
          <p:cNvSpPr/>
          <p:nvPr/>
        </p:nvSpPr>
        <p:spPr>
          <a:xfrm rot="16200000">
            <a:off x="7944767" y="3388816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CA07E75-F0C3-3A8F-4AC5-89238997486E}"/>
              </a:ext>
            </a:extLst>
          </p:cNvPr>
          <p:cNvSpPr txBox="1"/>
          <p:nvPr/>
        </p:nvSpPr>
        <p:spPr>
          <a:xfrm>
            <a:off x="3748154" y="1370319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0488C303-EA81-FD83-AC9F-A0C9ECF01054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3D349CF-C51F-4DDB-FDD1-ED31F819343B}"/>
              </a:ext>
            </a:extLst>
          </p:cNvPr>
          <p:cNvSpPr/>
          <p:nvPr/>
        </p:nvSpPr>
        <p:spPr>
          <a:xfrm>
            <a:off x="7727504" y="136240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2C26645-4081-3C4E-9F69-E32C68BA248F}"/>
              </a:ext>
            </a:extLst>
          </p:cNvPr>
          <p:cNvSpPr txBox="1"/>
          <p:nvPr/>
        </p:nvSpPr>
        <p:spPr>
          <a:xfrm>
            <a:off x="8025138" y="1322087"/>
            <a:ext cx="217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insurance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307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D604C-50A4-1D2B-F01C-C2EFE5AF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apendix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38C58D-8DB4-C6DD-9905-74CBD161E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684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5498A17-9BD6-367B-B018-92B111786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62" y="409528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9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289B06E-7202-CF40-AB3B-4729880B5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65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5274E-8C1B-5D48-AF15-A14493583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8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39F656-629F-490D-57B0-B61082DB3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5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739483D-7765-264E-9D9F-D15BC9CD851B}"/>
              </a:ext>
            </a:extLst>
          </p:cNvPr>
          <p:cNvSpPr/>
          <p:nvPr/>
        </p:nvSpPr>
        <p:spPr>
          <a:xfrm>
            <a:off x="3369733" y="2494465"/>
            <a:ext cx="6096003" cy="2128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417AC14-34FE-92CC-2BD2-7B1BD375F988}"/>
              </a:ext>
            </a:extLst>
          </p:cNvPr>
          <p:cNvGrpSpPr/>
          <p:nvPr/>
        </p:nvGrpSpPr>
        <p:grpSpPr>
          <a:xfrm>
            <a:off x="2895600" y="2125133"/>
            <a:ext cx="6570136" cy="961999"/>
            <a:chOff x="1871133" y="558800"/>
            <a:chExt cx="6570136" cy="961999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C83804E0-FB61-B02C-8661-D5FB85930982}"/>
                </a:ext>
              </a:extLst>
            </p:cNvPr>
            <p:cNvSpPr txBox="1"/>
            <p:nvPr/>
          </p:nvSpPr>
          <p:spPr>
            <a:xfrm>
              <a:off x="1871133" y="5588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Canada</a:t>
              </a:r>
              <a:endParaRPr kumimoji="1" lang="ja-JP" altLang="en-US" dirty="0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492780E8-EB96-673C-481A-DB171F226700}"/>
                </a:ext>
              </a:extLst>
            </p:cNvPr>
            <p:cNvSpPr txBox="1"/>
            <p:nvPr/>
          </p:nvSpPr>
          <p:spPr>
            <a:xfrm>
              <a:off x="2802467" y="1151467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date</a:t>
              </a:r>
              <a:endParaRPr kumimoji="1" lang="ja-JP" altLang="en-US" dirty="0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04D9373-4E78-96B2-685E-8D3797B5ED73}"/>
                </a:ext>
              </a:extLst>
            </p:cNvPr>
            <p:cNvSpPr txBox="1"/>
            <p:nvPr/>
          </p:nvSpPr>
          <p:spPr>
            <a:xfrm>
              <a:off x="3666067" y="1151467"/>
              <a:ext cx="1278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type</a:t>
              </a:r>
              <a:endParaRPr kumimoji="1" lang="ja-JP" altLang="en-US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2D35CB0-BC6C-37A5-82A8-BDE768A1F997}"/>
                </a:ext>
              </a:extLst>
            </p:cNvPr>
            <p:cNvSpPr txBox="1"/>
            <p:nvPr/>
          </p:nvSpPr>
          <p:spPr>
            <a:xfrm>
              <a:off x="4305300" y="1151467"/>
              <a:ext cx="1278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start</a:t>
              </a:r>
              <a:endParaRPr kumimoji="1" lang="ja-JP" altLang="en-US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6599DABE-BA10-9FF8-6B2F-758C5E6D363A}"/>
                </a:ext>
              </a:extLst>
            </p:cNvPr>
            <p:cNvSpPr txBox="1"/>
            <p:nvPr/>
          </p:nvSpPr>
          <p:spPr>
            <a:xfrm>
              <a:off x="5152184" y="1151467"/>
              <a:ext cx="1278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stop</a:t>
              </a:r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B013F97-74E0-D077-A9DD-C9FBC4264EA9}"/>
                </a:ext>
              </a:extLst>
            </p:cNvPr>
            <p:cNvSpPr txBox="1"/>
            <p:nvPr/>
          </p:nvSpPr>
          <p:spPr>
            <a:xfrm>
              <a:off x="5969003" y="1151467"/>
              <a:ext cx="1278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distance</a:t>
              </a:r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877D65E-EE43-06BA-5751-9B5C2B595BF7}"/>
                </a:ext>
              </a:extLst>
            </p:cNvPr>
            <p:cNvSpPr txBox="1"/>
            <p:nvPr/>
          </p:nvSpPr>
          <p:spPr>
            <a:xfrm>
              <a:off x="7162803" y="1151467"/>
              <a:ext cx="1278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time</a:t>
              </a:r>
              <a:endParaRPr kumimoji="1" lang="ja-JP" altLang="en-US" dirty="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BF71F9-8699-D477-8FC7-7E84728A7235}"/>
              </a:ext>
            </a:extLst>
          </p:cNvPr>
          <p:cNvSpPr txBox="1"/>
          <p:nvPr/>
        </p:nvSpPr>
        <p:spPr>
          <a:xfrm>
            <a:off x="2836334" y="37253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USA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DAD56DB-64AA-22A5-6AEC-804C89AD9865}"/>
              </a:ext>
            </a:extLst>
          </p:cNvPr>
          <p:cNvSpPr txBox="1"/>
          <p:nvPr/>
        </p:nvSpPr>
        <p:spPr>
          <a:xfrm>
            <a:off x="2709334" y="620926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Mexcico</a:t>
            </a:r>
            <a:endParaRPr kumimoji="1" lang="ja-JP" altLang="en-US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5E1744E3-ED22-42B3-5D7B-955F8DD9D6AD}"/>
              </a:ext>
            </a:extLst>
          </p:cNvPr>
          <p:cNvSpPr/>
          <p:nvPr/>
        </p:nvSpPr>
        <p:spPr>
          <a:xfrm rot="5400000">
            <a:off x="5329767" y="1371600"/>
            <a:ext cx="639233" cy="7535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955FBD2B-F372-D86A-4635-8EB48784D0A0}"/>
              </a:ext>
            </a:extLst>
          </p:cNvPr>
          <p:cNvSpPr/>
          <p:nvPr/>
        </p:nvSpPr>
        <p:spPr>
          <a:xfrm rot="5400000">
            <a:off x="5632450" y="5273185"/>
            <a:ext cx="639233" cy="7535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8A924C4-34D2-06FA-B577-9A0F61948B41}"/>
              </a:ext>
            </a:extLst>
          </p:cNvPr>
          <p:cNvSpPr txBox="1"/>
          <p:nvPr/>
        </p:nvSpPr>
        <p:spPr>
          <a:xfrm>
            <a:off x="3657600" y="1329267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airplane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EED053F-C255-4573-E9BE-8E1B469AB831}"/>
              </a:ext>
            </a:extLst>
          </p:cNvPr>
          <p:cNvSpPr txBox="1"/>
          <p:nvPr/>
        </p:nvSpPr>
        <p:spPr>
          <a:xfrm>
            <a:off x="6252849" y="1297001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distance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0C74501-2B28-0B8A-2560-B0A2933B4E11}"/>
              </a:ext>
            </a:extLst>
          </p:cNvPr>
          <p:cNvSpPr txBox="1"/>
          <p:nvPr/>
        </p:nvSpPr>
        <p:spPr>
          <a:xfrm>
            <a:off x="7539782" y="1297001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time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3B7C649-25D5-435F-54C5-9C2471A77F3A}"/>
              </a:ext>
            </a:extLst>
          </p:cNvPr>
          <p:cNvSpPr txBox="1"/>
          <p:nvPr/>
        </p:nvSpPr>
        <p:spPr>
          <a:xfrm>
            <a:off x="2042583" y="1352034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date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E6A3FBA-EBE7-CEA8-CD75-1D75EB4F2263}"/>
              </a:ext>
            </a:extLst>
          </p:cNvPr>
          <p:cNvSpPr txBox="1"/>
          <p:nvPr/>
        </p:nvSpPr>
        <p:spPr>
          <a:xfrm>
            <a:off x="3903133" y="5283768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airplane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BC2E9CB-C9AA-457E-FA3F-5C755AB931F1}"/>
              </a:ext>
            </a:extLst>
          </p:cNvPr>
          <p:cNvSpPr txBox="1"/>
          <p:nvPr/>
        </p:nvSpPr>
        <p:spPr>
          <a:xfrm>
            <a:off x="6498382" y="5251502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distance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7B8364-0C2D-C111-2EA2-6E2700942EAD}"/>
              </a:ext>
            </a:extLst>
          </p:cNvPr>
          <p:cNvSpPr txBox="1"/>
          <p:nvPr/>
        </p:nvSpPr>
        <p:spPr>
          <a:xfrm>
            <a:off x="7785315" y="5251502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time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EEAA54A-BB72-B7AC-CE6C-835FEE80E2AD}"/>
              </a:ext>
            </a:extLst>
          </p:cNvPr>
          <p:cNvSpPr txBox="1"/>
          <p:nvPr/>
        </p:nvSpPr>
        <p:spPr>
          <a:xfrm>
            <a:off x="2288116" y="5306535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083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5676D8A-F3AF-F800-7B9B-8FB40190B08B}"/>
              </a:ext>
            </a:extLst>
          </p:cNvPr>
          <p:cNvSpPr/>
          <p:nvPr/>
        </p:nvSpPr>
        <p:spPr>
          <a:xfrm>
            <a:off x="7268514" y="476888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✔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055DA0-8703-AD5A-FCE7-73310C40389E}"/>
              </a:ext>
            </a:extLst>
          </p:cNvPr>
          <p:cNvSpPr txBox="1"/>
          <p:nvPr/>
        </p:nvSpPr>
        <p:spPr>
          <a:xfrm>
            <a:off x="7456868" y="453471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A4A4FCC-18E6-BCC6-495C-71CB54B71B23}"/>
              </a:ext>
            </a:extLst>
          </p:cNvPr>
          <p:cNvSpPr/>
          <p:nvPr/>
        </p:nvSpPr>
        <p:spPr>
          <a:xfrm>
            <a:off x="8255472" y="473391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B4465A-3DB6-3069-667F-BA09B60E75B2}"/>
              </a:ext>
            </a:extLst>
          </p:cNvPr>
          <p:cNvSpPr txBox="1"/>
          <p:nvPr/>
        </p:nvSpPr>
        <p:spPr>
          <a:xfrm>
            <a:off x="8553106" y="433072"/>
            <a:ext cx="16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airplane</a:t>
            </a:r>
            <a:endParaRPr kumimoji="1" lang="ja-JP" altLang="en-US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7147ABA-FB53-EF9D-B937-E77DC98012D1}"/>
              </a:ext>
            </a:extLst>
          </p:cNvPr>
          <p:cNvGrpSpPr/>
          <p:nvPr/>
        </p:nvGrpSpPr>
        <p:grpSpPr>
          <a:xfrm>
            <a:off x="6009730" y="1421213"/>
            <a:ext cx="6527717" cy="369332"/>
            <a:chOff x="1102667" y="1757529"/>
            <a:chExt cx="6527717" cy="369332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7ABB275-8960-C317-918E-73A25EE12411}"/>
                </a:ext>
              </a:extLst>
            </p:cNvPr>
            <p:cNvSpPr txBox="1"/>
            <p:nvPr/>
          </p:nvSpPr>
          <p:spPr>
            <a:xfrm>
              <a:off x="1102667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7241005-BCC6-5AF2-47FD-A0015B9A32AB}"/>
                </a:ext>
              </a:extLst>
            </p:cNvPr>
            <p:cNvSpPr txBox="1"/>
            <p:nvPr/>
          </p:nvSpPr>
          <p:spPr>
            <a:xfrm>
              <a:off x="3253495" y="1757529"/>
              <a:ext cx="45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～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95F07BB-A090-811F-1477-05D562C94594}"/>
                </a:ext>
              </a:extLst>
            </p:cNvPr>
            <p:cNvSpPr txBox="1"/>
            <p:nvPr/>
          </p:nvSpPr>
          <p:spPr>
            <a:xfrm>
              <a:off x="3713345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B8BA4FD-2DA2-31CE-A166-7B89EB48F53C}"/>
                </a:ext>
              </a:extLst>
            </p:cNvPr>
            <p:cNvSpPr txBox="1"/>
            <p:nvPr/>
          </p:nvSpPr>
          <p:spPr>
            <a:xfrm>
              <a:off x="6184572" y="1757529"/>
              <a:ext cx="144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XXdays</a:t>
              </a:r>
              <a:endParaRPr kumimoji="1" lang="ja-JP" altLang="en-US" dirty="0"/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C38385-5036-FBA7-1EE4-0C71A1CD5405}"/>
              </a:ext>
            </a:extLst>
          </p:cNvPr>
          <p:cNvSpPr txBox="1"/>
          <p:nvPr/>
        </p:nvSpPr>
        <p:spPr>
          <a:xfrm>
            <a:off x="6009730" y="991365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7723DA-B97E-57E2-17B1-CBCEDDB8DA77}"/>
              </a:ext>
            </a:extLst>
          </p:cNvPr>
          <p:cNvSpPr txBox="1"/>
          <p:nvPr/>
        </p:nvSpPr>
        <p:spPr>
          <a:xfrm>
            <a:off x="9030586" y="991365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7E3B938-C62D-4BD4-0C91-F518EA6EF80B}"/>
              </a:ext>
            </a:extLst>
          </p:cNvPr>
          <p:cNvSpPr/>
          <p:nvPr/>
        </p:nvSpPr>
        <p:spPr>
          <a:xfrm>
            <a:off x="10165202" y="447428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3BC735-BFFD-3A25-8165-7ED4C4FED120}"/>
              </a:ext>
            </a:extLst>
          </p:cNvPr>
          <p:cNvSpPr txBox="1"/>
          <p:nvPr/>
        </p:nvSpPr>
        <p:spPr>
          <a:xfrm>
            <a:off x="10462836" y="407109"/>
            <a:ext cx="16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</a:t>
            </a:r>
            <a:r>
              <a:rPr lang="en-US" altLang="ja-JP" dirty="0" err="1"/>
              <a:t>japan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533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7672B52-C43E-BA88-0092-0EE1FD4160EC}"/>
              </a:ext>
            </a:extLst>
          </p:cNvPr>
          <p:cNvSpPr/>
          <p:nvPr/>
        </p:nvSpPr>
        <p:spPr>
          <a:xfrm>
            <a:off x="1290912" y="177301"/>
            <a:ext cx="8707402" cy="6461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F12362C-563E-E346-2DE3-8D8D3F15B48E}"/>
              </a:ext>
            </a:extLst>
          </p:cNvPr>
          <p:cNvSpPr/>
          <p:nvPr/>
        </p:nvSpPr>
        <p:spPr>
          <a:xfrm>
            <a:off x="1353746" y="221515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✔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D41C48-E058-5B22-7D84-6A0B3B36FAD8}"/>
              </a:ext>
            </a:extLst>
          </p:cNvPr>
          <p:cNvSpPr txBox="1"/>
          <p:nvPr/>
        </p:nvSpPr>
        <p:spPr>
          <a:xfrm>
            <a:off x="1542100" y="198098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5D74F6-C53F-191E-3A2A-E329D0C8A672}"/>
              </a:ext>
            </a:extLst>
          </p:cNvPr>
          <p:cNvGrpSpPr/>
          <p:nvPr/>
        </p:nvGrpSpPr>
        <p:grpSpPr>
          <a:xfrm>
            <a:off x="1244466" y="1099937"/>
            <a:ext cx="6527717" cy="369332"/>
            <a:chOff x="1102667" y="1757529"/>
            <a:chExt cx="6527717" cy="369332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43C8B8C-F8C4-D162-AFA6-C2FC09F0F885}"/>
                </a:ext>
              </a:extLst>
            </p:cNvPr>
            <p:cNvSpPr txBox="1"/>
            <p:nvPr/>
          </p:nvSpPr>
          <p:spPr>
            <a:xfrm>
              <a:off x="1102667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8BD69BB-4829-A52E-2234-7B16925BFB55}"/>
                </a:ext>
              </a:extLst>
            </p:cNvPr>
            <p:cNvSpPr txBox="1"/>
            <p:nvPr/>
          </p:nvSpPr>
          <p:spPr>
            <a:xfrm>
              <a:off x="3253495" y="1757529"/>
              <a:ext cx="45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～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6124432-1653-71F6-E4BF-2A795E4CBE37}"/>
                </a:ext>
              </a:extLst>
            </p:cNvPr>
            <p:cNvSpPr txBox="1"/>
            <p:nvPr/>
          </p:nvSpPr>
          <p:spPr>
            <a:xfrm>
              <a:off x="3713345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D22EDDB-E4F9-90AC-DDE0-9EB4CE1FD561}"/>
                </a:ext>
              </a:extLst>
            </p:cNvPr>
            <p:cNvSpPr txBox="1"/>
            <p:nvPr/>
          </p:nvSpPr>
          <p:spPr>
            <a:xfrm>
              <a:off x="6184572" y="1757529"/>
              <a:ext cx="144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XXdays</a:t>
              </a:r>
              <a:endParaRPr kumimoji="1" lang="ja-JP" altLang="en-US" dirty="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2B633C-827B-0524-3020-F3E910092196}"/>
              </a:ext>
            </a:extLst>
          </p:cNvPr>
          <p:cNvSpPr txBox="1"/>
          <p:nvPr/>
        </p:nvSpPr>
        <p:spPr>
          <a:xfrm>
            <a:off x="1244466" y="670089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C08D3E2-AD49-B1D5-1FAB-94F040E4D8D6}"/>
              </a:ext>
            </a:extLst>
          </p:cNvPr>
          <p:cNvSpPr txBox="1"/>
          <p:nvPr/>
        </p:nvSpPr>
        <p:spPr>
          <a:xfrm>
            <a:off x="3855144" y="670089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2BE048-F63E-C964-53F6-CAC2F7C84318}"/>
              </a:ext>
            </a:extLst>
          </p:cNvPr>
          <p:cNvSpPr txBox="1"/>
          <p:nvPr/>
        </p:nvSpPr>
        <p:spPr>
          <a:xfrm>
            <a:off x="4265322" y="670089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98E40BF-A637-056D-D495-110A4042384C}"/>
              </a:ext>
            </a:extLst>
          </p:cNvPr>
          <p:cNvSpPr/>
          <p:nvPr/>
        </p:nvSpPr>
        <p:spPr>
          <a:xfrm>
            <a:off x="1603254" y="3069985"/>
            <a:ext cx="4598633" cy="1701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image</a:t>
            </a:r>
            <a:endParaRPr kumimoji="1" lang="ja-JP" altLang="en-US" dirty="0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A40BB99E-AB83-E81D-88AF-32FA41822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70894"/>
              </p:ext>
            </p:extLst>
          </p:nvPr>
        </p:nvGraphicFramePr>
        <p:xfrm>
          <a:off x="3495397" y="1587366"/>
          <a:ext cx="20752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264">
                  <a:extLst>
                    <a:ext uri="{9D8B030D-6E8A-4147-A177-3AD203B41FA5}">
                      <a16:colId xmlns:a16="http://schemas.microsoft.com/office/drawing/2014/main" val="3659759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3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29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13307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EAAE519-C511-0CA2-15AB-266E03E5381F}"/>
              </a:ext>
            </a:extLst>
          </p:cNvPr>
          <p:cNvSpPr txBox="1"/>
          <p:nvPr/>
        </p:nvSpPr>
        <p:spPr>
          <a:xfrm>
            <a:off x="1331850" y="5701007"/>
            <a:ext cx="234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cost: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DA62C7A-156D-5D7B-1CC6-3A36EA0E242A}"/>
              </a:ext>
            </a:extLst>
          </p:cNvPr>
          <p:cNvSpPr txBox="1"/>
          <p:nvPr/>
        </p:nvSpPr>
        <p:spPr>
          <a:xfrm>
            <a:off x="1331850" y="6059198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accomodation</a:t>
            </a:r>
            <a:r>
              <a:rPr kumimoji="1" lang="en-US" altLang="ja-JP" dirty="0"/>
              <a:t>: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6AF70AD-838A-8488-9850-2C9BFA723F0F}"/>
              </a:ext>
            </a:extLst>
          </p:cNvPr>
          <p:cNvSpPr txBox="1"/>
          <p:nvPr/>
        </p:nvSpPr>
        <p:spPr>
          <a:xfrm>
            <a:off x="1370739" y="6347901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sightseeing: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24BABD7-BE2C-F216-A18B-87C752C1EC51}"/>
              </a:ext>
            </a:extLst>
          </p:cNvPr>
          <p:cNvSpPr txBox="1"/>
          <p:nvPr/>
        </p:nvSpPr>
        <p:spPr>
          <a:xfrm>
            <a:off x="3970896" y="6371129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other: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78C4FA4-8543-48B4-38C0-2A5B96D3A2BF}"/>
              </a:ext>
            </a:extLst>
          </p:cNvPr>
          <p:cNvSpPr txBox="1"/>
          <p:nvPr/>
        </p:nvSpPr>
        <p:spPr>
          <a:xfrm>
            <a:off x="3970896" y="6034318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transportation: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3CC5CB8-0503-E951-5D16-AC31B10A749B}"/>
              </a:ext>
            </a:extLst>
          </p:cNvPr>
          <p:cNvSpPr txBox="1"/>
          <p:nvPr/>
        </p:nvSpPr>
        <p:spPr>
          <a:xfrm>
            <a:off x="2705640" y="5677426"/>
            <a:ext cx="9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rate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3E62C59-247C-70CE-B4D0-B3D1EAF05521}"/>
              </a:ext>
            </a:extLst>
          </p:cNvPr>
          <p:cNvSpPr/>
          <p:nvPr/>
        </p:nvSpPr>
        <p:spPr>
          <a:xfrm>
            <a:off x="2340704" y="218018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124ECC2-3DAC-ACA0-FA0B-F4F5EBE1BD26}"/>
              </a:ext>
            </a:extLst>
          </p:cNvPr>
          <p:cNvSpPr txBox="1"/>
          <p:nvPr/>
        </p:nvSpPr>
        <p:spPr>
          <a:xfrm>
            <a:off x="2638338" y="177699"/>
            <a:ext cx="16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airplane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2256202-CF7A-38AC-F36A-DA16E0C91FC4}"/>
              </a:ext>
            </a:extLst>
          </p:cNvPr>
          <p:cNvSpPr txBox="1"/>
          <p:nvPr/>
        </p:nvSpPr>
        <p:spPr>
          <a:xfrm>
            <a:off x="6315743" y="6025615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distance: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9B28994-C574-D0A4-0FA6-731BBD4DE7E2}"/>
              </a:ext>
            </a:extLst>
          </p:cNvPr>
          <p:cNvSpPr txBox="1"/>
          <p:nvPr/>
        </p:nvSpPr>
        <p:spPr>
          <a:xfrm>
            <a:off x="6276854" y="6347110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Time: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112343D-7F23-38EB-EDA2-7ABCED358841}"/>
              </a:ext>
            </a:extLst>
          </p:cNvPr>
          <p:cNvSpPr/>
          <p:nvPr/>
        </p:nvSpPr>
        <p:spPr>
          <a:xfrm>
            <a:off x="5609920" y="1818854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動作設定ボタン: 戻る/前へ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7BC068C-9C61-7270-58AD-D87A43604A1A}"/>
              </a:ext>
            </a:extLst>
          </p:cNvPr>
          <p:cNvSpPr/>
          <p:nvPr/>
        </p:nvSpPr>
        <p:spPr>
          <a:xfrm rot="5400000">
            <a:off x="5518512" y="1592345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動作設定ボタン: 戻る/前へ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2B21630-190C-56E7-664F-99F2A5537B76}"/>
              </a:ext>
            </a:extLst>
          </p:cNvPr>
          <p:cNvSpPr/>
          <p:nvPr/>
        </p:nvSpPr>
        <p:spPr>
          <a:xfrm rot="16200000">
            <a:off x="5518512" y="2715481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395810B-A766-01BD-4426-16F0AF0347AB}"/>
              </a:ext>
            </a:extLst>
          </p:cNvPr>
          <p:cNvSpPr txBox="1"/>
          <p:nvPr/>
        </p:nvSpPr>
        <p:spPr>
          <a:xfrm>
            <a:off x="1486661" y="1562483"/>
            <a:ext cx="15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Xx</a:t>
            </a:r>
            <a:r>
              <a:rPr kumimoji="1" lang="en-US" altLang="ja-JP" dirty="0"/>
              <a:t> countries</a:t>
            </a:r>
            <a:endParaRPr kumimoji="1" lang="ja-JP" altLang="en-US" dirty="0"/>
          </a:p>
        </p:txBody>
      </p:sp>
      <p:sp>
        <p:nvSpPr>
          <p:cNvPr id="38" name="動作設定ボタン: 戻る/前へ 3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F579DAA-9F7B-4925-7FC2-80619D74DB3F}"/>
              </a:ext>
            </a:extLst>
          </p:cNvPr>
          <p:cNvSpPr/>
          <p:nvPr/>
        </p:nvSpPr>
        <p:spPr>
          <a:xfrm>
            <a:off x="1264511" y="3335316"/>
            <a:ext cx="365145" cy="852297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動作設定ボタン: 戻る/前へ 3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897B96A-CA52-3A07-D8CB-6B443241BD34}"/>
              </a:ext>
            </a:extLst>
          </p:cNvPr>
          <p:cNvSpPr/>
          <p:nvPr/>
        </p:nvSpPr>
        <p:spPr>
          <a:xfrm rot="10800000" flipV="1">
            <a:off x="6220127" y="3556391"/>
            <a:ext cx="365145" cy="728522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6C8E6BC-778E-586A-F98B-FC46F15982E8}"/>
              </a:ext>
            </a:extLst>
          </p:cNvPr>
          <p:cNvSpPr txBox="1"/>
          <p:nvPr/>
        </p:nvSpPr>
        <p:spPr>
          <a:xfrm>
            <a:off x="3197388" y="4819675"/>
            <a:ext cx="195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983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D9ADD6-5B95-A830-584E-D9E89CC8F465}"/>
              </a:ext>
            </a:extLst>
          </p:cNvPr>
          <p:cNvSpPr/>
          <p:nvPr/>
        </p:nvSpPr>
        <p:spPr>
          <a:xfrm>
            <a:off x="1290912" y="177301"/>
            <a:ext cx="8707402" cy="6461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A9ED58D-5F43-5BC1-1326-C6CF0CB460E4}"/>
              </a:ext>
            </a:extLst>
          </p:cNvPr>
          <p:cNvSpPr/>
          <p:nvPr/>
        </p:nvSpPr>
        <p:spPr>
          <a:xfrm>
            <a:off x="1244466" y="238417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A61F91-3077-168E-8ECD-6675B04F0315}"/>
              </a:ext>
            </a:extLst>
          </p:cNvPr>
          <p:cNvSpPr txBox="1"/>
          <p:nvPr/>
        </p:nvSpPr>
        <p:spPr>
          <a:xfrm>
            <a:off x="1542100" y="198098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66BD2B1-6CA5-8AF4-858E-ADEB5027045C}"/>
              </a:ext>
            </a:extLst>
          </p:cNvPr>
          <p:cNvGrpSpPr/>
          <p:nvPr/>
        </p:nvGrpSpPr>
        <p:grpSpPr>
          <a:xfrm>
            <a:off x="1244466" y="1099937"/>
            <a:ext cx="6527717" cy="369332"/>
            <a:chOff x="1102667" y="1757529"/>
            <a:chExt cx="6527717" cy="369332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8A807A02-45D0-7E30-E280-184505A0DB78}"/>
                </a:ext>
              </a:extLst>
            </p:cNvPr>
            <p:cNvSpPr txBox="1"/>
            <p:nvPr/>
          </p:nvSpPr>
          <p:spPr>
            <a:xfrm>
              <a:off x="1102667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D65CB8F-832D-943C-5581-4A0BE1A3C085}"/>
                </a:ext>
              </a:extLst>
            </p:cNvPr>
            <p:cNvSpPr txBox="1"/>
            <p:nvPr/>
          </p:nvSpPr>
          <p:spPr>
            <a:xfrm>
              <a:off x="3253495" y="1757529"/>
              <a:ext cx="45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～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ED604AD-D831-9FFE-F488-FDC9D6F4CCCD}"/>
                </a:ext>
              </a:extLst>
            </p:cNvPr>
            <p:cNvSpPr txBox="1"/>
            <p:nvPr/>
          </p:nvSpPr>
          <p:spPr>
            <a:xfrm>
              <a:off x="3713345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1EFB16F-0F6F-24EF-F16A-F5B20041E7AE}"/>
                </a:ext>
              </a:extLst>
            </p:cNvPr>
            <p:cNvSpPr txBox="1"/>
            <p:nvPr/>
          </p:nvSpPr>
          <p:spPr>
            <a:xfrm>
              <a:off x="6184572" y="1757529"/>
              <a:ext cx="144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XXdays</a:t>
              </a:r>
              <a:endParaRPr kumimoji="1" lang="ja-JP" altLang="en-US" dirty="0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60DDD35-90D3-88B8-47E2-A8A1E8F392C8}"/>
              </a:ext>
            </a:extLst>
          </p:cNvPr>
          <p:cNvSpPr txBox="1"/>
          <p:nvPr/>
        </p:nvSpPr>
        <p:spPr>
          <a:xfrm>
            <a:off x="1244466" y="670089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5D67451-2F1D-4AE9-682A-6138451DF0CC}"/>
              </a:ext>
            </a:extLst>
          </p:cNvPr>
          <p:cNvSpPr txBox="1"/>
          <p:nvPr/>
        </p:nvSpPr>
        <p:spPr>
          <a:xfrm>
            <a:off x="3855144" y="670089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51CEE39-6D36-528F-E324-85A60D447F8A}"/>
              </a:ext>
            </a:extLst>
          </p:cNvPr>
          <p:cNvSpPr txBox="1"/>
          <p:nvPr/>
        </p:nvSpPr>
        <p:spPr>
          <a:xfrm>
            <a:off x="4265322" y="670089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E5409D5-CD90-60ED-8C89-880D06301D6D}"/>
              </a:ext>
            </a:extLst>
          </p:cNvPr>
          <p:cNvSpPr/>
          <p:nvPr/>
        </p:nvSpPr>
        <p:spPr>
          <a:xfrm>
            <a:off x="1603254" y="3069985"/>
            <a:ext cx="4598633" cy="1701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image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02E4889-4758-2D35-2D01-C3316148DE7C}"/>
              </a:ext>
            </a:extLst>
          </p:cNvPr>
          <p:cNvSpPr txBox="1"/>
          <p:nvPr/>
        </p:nvSpPr>
        <p:spPr>
          <a:xfrm>
            <a:off x="1244466" y="2429930"/>
            <a:ext cx="121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region</a:t>
            </a:r>
            <a:endParaRPr kumimoji="1" lang="ja-JP" altLang="en-US" dirty="0"/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246A9704-DD35-FA8A-3B50-AC3170615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438314"/>
              </p:ext>
            </p:extLst>
          </p:nvPr>
        </p:nvGraphicFramePr>
        <p:xfrm>
          <a:off x="3495397" y="1587366"/>
          <a:ext cx="20752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264">
                  <a:extLst>
                    <a:ext uri="{9D8B030D-6E8A-4147-A177-3AD203B41FA5}">
                      <a16:colId xmlns:a16="http://schemas.microsoft.com/office/drawing/2014/main" val="3659759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3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29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13307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0BDABD1-2EB4-D676-2F8D-AFF6C395AFB8}"/>
              </a:ext>
            </a:extLst>
          </p:cNvPr>
          <p:cNvSpPr txBox="1"/>
          <p:nvPr/>
        </p:nvSpPr>
        <p:spPr>
          <a:xfrm>
            <a:off x="1331850" y="5701007"/>
            <a:ext cx="234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cost: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BC59BF6-7B95-5A4D-B54D-6EB089EE10AB}"/>
              </a:ext>
            </a:extLst>
          </p:cNvPr>
          <p:cNvSpPr txBox="1"/>
          <p:nvPr/>
        </p:nvSpPr>
        <p:spPr>
          <a:xfrm>
            <a:off x="1331850" y="6059198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accomodation</a:t>
            </a:r>
            <a:r>
              <a:rPr kumimoji="1" lang="en-US" altLang="ja-JP" dirty="0"/>
              <a:t>: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9B5E106-0F76-D100-9088-7410F917FE32}"/>
              </a:ext>
            </a:extLst>
          </p:cNvPr>
          <p:cNvSpPr txBox="1"/>
          <p:nvPr/>
        </p:nvSpPr>
        <p:spPr>
          <a:xfrm>
            <a:off x="2027903" y="2450443"/>
            <a:ext cx="100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9FE3EBE-D621-58D2-899F-2D4720AA4DD6}"/>
              </a:ext>
            </a:extLst>
          </p:cNvPr>
          <p:cNvSpPr txBox="1"/>
          <p:nvPr/>
        </p:nvSpPr>
        <p:spPr>
          <a:xfrm>
            <a:off x="1370739" y="6347901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sightseeing: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65FAD98-3D59-907D-744E-327D0A05F4B7}"/>
              </a:ext>
            </a:extLst>
          </p:cNvPr>
          <p:cNvSpPr txBox="1"/>
          <p:nvPr/>
        </p:nvSpPr>
        <p:spPr>
          <a:xfrm>
            <a:off x="3970896" y="6371129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other: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85A913A-89DF-E549-FD88-0B8537C1C7C0}"/>
              </a:ext>
            </a:extLst>
          </p:cNvPr>
          <p:cNvSpPr txBox="1"/>
          <p:nvPr/>
        </p:nvSpPr>
        <p:spPr>
          <a:xfrm>
            <a:off x="3970896" y="6034318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transportation: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EB9598D-585E-6497-126D-3B9A293156A7}"/>
              </a:ext>
            </a:extLst>
          </p:cNvPr>
          <p:cNvSpPr txBox="1"/>
          <p:nvPr/>
        </p:nvSpPr>
        <p:spPr>
          <a:xfrm>
            <a:off x="2705640" y="5677426"/>
            <a:ext cx="9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rate</a:t>
            </a:r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0CF6A06-FC2C-17EF-27CE-EC0B68B0DB35}"/>
              </a:ext>
            </a:extLst>
          </p:cNvPr>
          <p:cNvSpPr/>
          <p:nvPr/>
        </p:nvSpPr>
        <p:spPr>
          <a:xfrm>
            <a:off x="2340704" y="218018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340F09A-C0C7-0FE7-9DC3-46DF799DA362}"/>
              </a:ext>
            </a:extLst>
          </p:cNvPr>
          <p:cNvSpPr txBox="1"/>
          <p:nvPr/>
        </p:nvSpPr>
        <p:spPr>
          <a:xfrm>
            <a:off x="2638338" y="177699"/>
            <a:ext cx="16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airplane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6CC80A7-45A1-586E-A8A1-8E1F662C6EB2}"/>
              </a:ext>
            </a:extLst>
          </p:cNvPr>
          <p:cNvSpPr txBox="1"/>
          <p:nvPr/>
        </p:nvSpPr>
        <p:spPr>
          <a:xfrm>
            <a:off x="6315743" y="6025615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distance: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B36AC0D-E07F-5D6E-E7DD-6A19322EEDA7}"/>
              </a:ext>
            </a:extLst>
          </p:cNvPr>
          <p:cNvSpPr txBox="1"/>
          <p:nvPr/>
        </p:nvSpPr>
        <p:spPr>
          <a:xfrm>
            <a:off x="6276854" y="6347110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Time:</a:t>
            </a:r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7F367E3-3838-56B8-6AD9-3EF932459DF1}"/>
              </a:ext>
            </a:extLst>
          </p:cNvPr>
          <p:cNvSpPr/>
          <p:nvPr/>
        </p:nvSpPr>
        <p:spPr>
          <a:xfrm>
            <a:off x="5609920" y="1818854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動作設定ボタン: 戻る/前へ 3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4F2F32A-B445-9A18-B2F1-E35B3E348F1B}"/>
              </a:ext>
            </a:extLst>
          </p:cNvPr>
          <p:cNvSpPr/>
          <p:nvPr/>
        </p:nvSpPr>
        <p:spPr>
          <a:xfrm rot="5400000">
            <a:off x="5518512" y="1592345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動作設定ボタン: 戻る/前へ 3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EE21669-ABB4-3C5F-446A-03314526F025}"/>
              </a:ext>
            </a:extLst>
          </p:cNvPr>
          <p:cNvSpPr/>
          <p:nvPr/>
        </p:nvSpPr>
        <p:spPr>
          <a:xfrm rot="16200000">
            <a:off x="5518512" y="2715481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BBDBA56-181A-3F45-9559-407378AF3A99}"/>
              </a:ext>
            </a:extLst>
          </p:cNvPr>
          <p:cNvSpPr/>
          <p:nvPr/>
        </p:nvSpPr>
        <p:spPr>
          <a:xfrm>
            <a:off x="1619577" y="1574510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6" name="動作設定ボタン: 戻る/前へ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10D5D7E-AE6B-107B-E548-AE0072C105F2}"/>
              </a:ext>
            </a:extLst>
          </p:cNvPr>
          <p:cNvSpPr/>
          <p:nvPr/>
        </p:nvSpPr>
        <p:spPr>
          <a:xfrm rot="16200000">
            <a:off x="2720986" y="1637059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1954372-C7B3-AFDB-C461-3D5FF6E182A9}"/>
              </a:ext>
            </a:extLst>
          </p:cNvPr>
          <p:cNvSpPr txBox="1"/>
          <p:nvPr/>
        </p:nvSpPr>
        <p:spPr>
          <a:xfrm>
            <a:off x="7014731" y="659339"/>
            <a:ext cx="15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Xx</a:t>
            </a:r>
            <a:r>
              <a:rPr kumimoji="1" lang="en-US" altLang="ja-JP" dirty="0"/>
              <a:t> countries</a:t>
            </a:r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D3B2E04-94B5-CC58-5988-18A42428E8EF}"/>
              </a:ext>
            </a:extLst>
          </p:cNvPr>
          <p:cNvGrpSpPr/>
          <p:nvPr/>
        </p:nvGrpSpPr>
        <p:grpSpPr>
          <a:xfrm>
            <a:off x="1272672" y="2037017"/>
            <a:ext cx="2327642" cy="369332"/>
            <a:chOff x="4403213" y="1596932"/>
            <a:chExt cx="2327642" cy="36933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5A4B7826-10E5-FBCC-C6AA-BCC00CBB08B3}"/>
                </a:ext>
              </a:extLst>
            </p:cNvPr>
            <p:cNvSpPr/>
            <p:nvPr/>
          </p:nvSpPr>
          <p:spPr>
            <a:xfrm>
              <a:off x="4403213" y="1637251"/>
              <a:ext cx="265831" cy="2923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7AAC1C73-A589-78CB-5E55-12B7B337FA2F}"/>
                </a:ext>
              </a:extLst>
            </p:cNvPr>
            <p:cNvSpPr txBox="1"/>
            <p:nvPr/>
          </p:nvSpPr>
          <p:spPr>
            <a:xfrm>
              <a:off x="4700847" y="1596932"/>
              <a:ext cx="2030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With cross </a:t>
              </a:r>
              <a:r>
                <a:rPr lang="en-US" altLang="ja-JP" dirty="0" err="1"/>
                <a:t>boder</a:t>
              </a:r>
              <a:endParaRPr kumimoji="1" lang="ja-JP" altLang="en-US" dirty="0"/>
            </a:p>
          </p:txBody>
        </p:sp>
      </p:grpSp>
      <p:sp>
        <p:nvSpPr>
          <p:cNvPr id="41" name="動作設定ボタン: 戻る/前へ 4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2E0E95E-E5CF-87A5-1FF6-081DBAD48297}"/>
              </a:ext>
            </a:extLst>
          </p:cNvPr>
          <p:cNvSpPr/>
          <p:nvPr/>
        </p:nvSpPr>
        <p:spPr>
          <a:xfrm>
            <a:off x="1272672" y="1556688"/>
            <a:ext cx="365145" cy="332832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動作設定ボタン: 戻る/前へ 4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F94410B-1A72-85E7-44A0-36520294D0C1}"/>
              </a:ext>
            </a:extLst>
          </p:cNvPr>
          <p:cNvSpPr/>
          <p:nvPr/>
        </p:nvSpPr>
        <p:spPr>
          <a:xfrm rot="10800000">
            <a:off x="3014816" y="1559227"/>
            <a:ext cx="365145" cy="362605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動作設定ボタン: 戻る/前へ 4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B5E4F05-FEC6-DD93-EDFB-17011D85D87B}"/>
              </a:ext>
            </a:extLst>
          </p:cNvPr>
          <p:cNvSpPr/>
          <p:nvPr/>
        </p:nvSpPr>
        <p:spPr>
          <a:xfrm>
            <a:off x="1264511" y="3335316"/>
            <a:ext cx="365145" cy="852297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動作設定ボタン: 戻る/前へ 4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EC96E80-7337-6553-5DDF-07DC76EA58BB}"/>
              </a:ext>
            </a:extLst>
          </p:cNvPr>
          <p:cNvSpPr/>
          <p:nvPr/>
        </p:nvSpPr>
        <p:spPr>
          <a:xfrm rot="10800000" flipV="1">
            <a:off x="6220127" y="3556391"/>
            <a:ext cx="365145" cy="728522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FD47D4-2B6E-0BAC-8104-B4D09A481B06}"/>
              </a:ext>
            </a:extLst>
          </p:cNvPr>
          <p:cNvSpPr txBox="1"/>
          <p:nvPr/>
        </p:nvSpPr>
        <p:spPr>
          <a:xfrm>
            <a:off x="3197388" y="4819675"/>
            <a:ext cx="195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172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E6F8277-02F1-8E71-E840-5A60E7C8ACC8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7D878A8-3C9B-28B4-4547-0E1136F0B2D7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874A7FF-57A3-C5FD-602D-9630AD828394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39B7FA8-B444-8485-278C-1ECC1613EC20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4F25E09-E89C-CA52-BCE0-41A922ADBCDD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F656ED4-A3D7-0692-CE6C-41E5CFEA8184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A40EF12-52A9-EAA2-CA83-78721B83CD4F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E6A0A38-7376-F987-1097-EA123111CDC4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7349B20F-E907-1CD5-BBE4-AF8244A5075E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C5209CE4-1B16-B644-F6DF-F6BC0429C6A8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96997B2-7C82-701E-B6C2-4CC05FB1EC1D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826293-E29C-CF0C-BED3-59D219514B0E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C645AE8-301A-B23F-CA8E-D827E176DEC2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927A90B0-E31C-1958-B65F-681A50EADF7E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ACF20D2-A473-AB29-527F-0AF397B56C87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E8964189-A409-9819-CAFC-7F0A1FD53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97933"/>
              </p:ext>
            </p:extLst>
          </p:nvPr>
        </p:nvGraphicFramePr>
        <p:xfrm>
          <a:off x="3731076" y="2280984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C7195B8-7746-50B2-CC3A-28EEFA8DEA70}"/>
              </a:ext>
            </a:extLst>
          </p:cNvPr>
          <p:cNvSpPr/>
          <p:nvPr/>
        </p:nvSpPr>
        <p:spPr>
          <a:xfrm>
            <a:off x="8772379" y="3887646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Single room</a:t>
            </a:r>
            <a:endParaRPr kumimoji="1" lang="ja-JP" altLang="en-US" dirty="0"/>
          </a:p>
        </p:txBody>
      </p:sp>
      <p:sp>
        <p:nvSpPr>
          <p:cNvPr id="34" name="動作設定ボタン: 戻る/前へ 3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5241870-44AE-CDD1-2940-CEA0F6F5E451}"/>
              </a:ext>
            </a:extLst>
          </p:cNvPr>
          <p:cNvSpPr/>
          <p:nvPr/>
        </p:nvSpPr>
        <p:spPr>
          <a:xfrm rot="16200000">
            <a:off x="10213041" y="3936212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D293CA1-FEDC-BD61-DFF3-6782A142DC31}"/>
              </a:ext>
            </a:extLst>
          </p:cNvPr>
          <p:cNvSpPr/>
          <p:nvPr/>
        </p:nvSpPr>
        <p:spPr>
          <a:xfrm>
            <a:off x="7921071" y="2587864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動作設定ボタン: 戻る/前へ 3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7A832BF-434C-D79A-152C-7E0B1B7445F0}"/>
              </a:ext>
            </a:extLst>
          </p:cNvPr>
          <p:cNvSpPr/>
          <p:nvPr/>
        </p:nvSpPr>
        <p:spPr>
          <a:xfrm rot="5400000">
            <a:off x="7829663" y="2361355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動作設定ボタン: 戻る/前へ 3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CD0261C-F83F-0835-7246-F4D16C93A840}"/>
              </a:ext>
            </a:extLst>
          </p:cNvPr>
          <p:cNvSpPr/>
          <p:nvPr/>
        </p:nvSpPr>
        <p:spPr>
          <a:xfrm rot="16200000">
            <a:off x="7829663" y="3484491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9" name="表 38">
            <a:extLst>
              <a:ext uri="{FF2B5EF4-FFF2-40B4-BE49-F238E27FC236}">
                <a16:creationId xmlns:a16="http://schemas.microsoft.com/office/drawing/2014/main" id="{9C3D6CFC-3995-14A7-C348-87E63EE8F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696119"/>
              </p:ext>
            </p:extLst>
          </p:nvPr>
        </p:nvGraphicFramePr>
        <p:xfrm>
          <a:off x="3525284" y="4401741"/>
          <a:ext cx="6768126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21">
                  <a:extLst>
                    <a:ext uri="{9D8B030D-6E8A-4147-A177-3AD203B41FA5}">
                      <a16:colId xmlns:a16="http://schemas.microsoft.com/office/drawing/2014/main" val="3961256979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92759414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490794955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2971086802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004931420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89222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4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7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86573"/>
                  </a:ext>
                </a:extLst>
              </a:tr>
            </a:tbl>
          </a:graphicData>
        </a:graphic>
      </p:graphicFrame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0D60378-E533-459C-612B-20F1C044899F}"/>
              </a:ext>
            </a:extLst>
          </p:cNvPr>
          <p:cNvSpPr/>
          <p:nvPr/>
        </p:nvSpPr>
        <p:spPr>
          <a:xfrm>
            <a:off x="10286277" y="4776500"/>
            <a:ext cx="184250" cy="903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動作設定ボタン: 戻る/前へ 4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612086D-F071-274C-C2FA-48C0062ED8EC}"/>
              </a:ext>
            </a:extLst>
          </p:cNvPr>
          <p:cNvSpPr/>
          <p:nvPr/>
        </p:nvSpPr>
        <p:spPr>
          <a:xfrm rot="5400000">
            <a:off x="10193736" y="4499709"/>
            <a:ext cx="369332" cy="184250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動作設定ボタン: 戻る/前へ 4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CF9AF63-636B-6AFA-C6F1-5F3E405523E0}"/>
              </a:ext>
            </a:extLst>
          </p:cNvPr>
          <p:cNvSpPr/>
          <p:nvPr/>
        </p:nvSpPr>
        <p:spPr>
          <a:xfrm rot="16200000">
            <a:off x="10236746" y="5755093"/>
            <a:ext cx="250962" cy="17032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930CF7-614B-37F1-9803-98C1C03939E7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49157A-7B03-7F0C-9391-4399E02FA84C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D180E8-3096-A884-0D90-D06F64B2CB20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A3403CF-5036-DFE5-EBBF-3E3C42E77D27}"/>
              </a:ext>
            </a:extLst>
          </p:cNvPr>
          <p:cNvSpPr txBox="1"/>
          <p:nvPr/>
        </p:nvSpPr>
        <p:spPr>
          <a:xfrm>
            <a:off x="1221955" y="3813854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lang="ja-JP" altLang="en-US" dirty="0"/>
              <a:t>日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692E83D-483C-197C-956F-DEC5542C8830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9" name="動作設定ボタン: 戻る/前へ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A03C7F5-1A97-2314-0316-8502201D1FD6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F6D550E-7D0B-DBC2-F249-E8665E44568A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606321-A9BA-9C7F-0E42-2500170EA926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43B7F5D-54D3-0424-ECEC-6AF70B2FCDC2}"/>
              </a:ext>
            </a:extLst>
          </p:cNvPr>
          <p:cNvSpPr txBox="1"/>
          <p:nvPr/>
        </p:nvSpPr>
        <p:spPr>
          <a:xfrm>
            <a:off x="3628638" y="1461496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AD0D9ED-B0C2-05EE-3B7B-9F18380C001E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528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9377E6-7E31-0216-A4DB-46574F90F19B}"/>
              </a:ext>
            </a:extLst>
          </p:cNvPr>
          <p:cNvSpPr/>
          <p:nvPr/>
        </p:nvSpPr>
        <p:spPr>
          <a:xfrm>
            <a:off x="1321227" y="840870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BA0C15-7FD0-944E-9BBC-DE7A1762F887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92C59F-A2D3-623C-F380-04E0741FA0C0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3CC61CC-29B4-501D-7675-51E8E2E14541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87A5801-7587-6DB5-A151-E13DB85A6D5B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2BFFE55-3548-9BC6-57BA-A43F98E9A091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F30102BF-4982-7BF7-FAC1-B82D9D78FA4C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59C088C-A35C-A653-C0D7-9378BEF252C9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A46DF13C-901C-BA71-9927-000435F1F7F4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98FE0A9-266B-2696-BB9D-C2A7F47179E5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B81CDC8-5AEE-224D-51E6-8025A5080D92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7C5C20-C79A-B4F8-D88A-9262E7FCB748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A9CEF0E-BE65-A2B7-48CD-9599F5A5637C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F1FF05C-13D1-825C-9322-D67D45A28C1F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D07774D-D50C-F464-E848-F906FBDAEBF0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4DB1A93-18F3-31E2-0340-75405B09EE75}"/>
              </a:ext>
            </a:extLst>
          </p:cNvPr>
          <p:cNvSpPr/>
          <p:nvPr/>
        </p:nvSpPr>
        <p:spPr>
          <a:xfrm>
            <a:off x="1944861" y="954464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20" name="動作設定ボタン: 戻る/前へ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4D715DE-3C18-DF43-FB03-ADBD1E9954E5}"/>
              </a:ext>
            </a:extLst>
          </p:cNvPr>
          <p:cNvSpPr/>
          <p:nvPr/>
        </p:nvSpPr>
        <p:spPr>
          <a:xfrm rot="16200000">
            <a:off x="3028030" y="100303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3DEF6DE5-8D36-6432-CC3D-21CF17BFB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197492"/>
              </p:ext>
            </p:extLst>
          </p:nvPr>
        </p:nvGraphicFramePr>
        <p:xfrm>
          <a:off x="3747671" y="2452442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9F21CE7-9184-8F70-460C-13B3B81A3940}"/>
              </a:ext>
            </a:extLst>
          </p:cNvPr>
          <p:cNvSpPr/>
          <p:nvPr/>
        </p:nvSpPr>
        <p:spPr>
          <a:xfrm>
            <a:off x="8787113" y="4026544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Single room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4E1B59F-941A-09CD-2AA6-B07C5E64A421}"/>
              </a:ext>
            </a:extLst>
          </p:cNvPr>
          <p:cNvSpPr/>
          <p:nvPr/>
        </p:nvSpPr>
        <p:spPr>
          <a:xfrm rot="16200000">
            <a:off x="10227775" y="407511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471E07D-D81F-F8D3-6E67-11D6974C0824}"/>
              </a:ext>
            </a:extLst>
          </p:cNvPr>
          <p:cNvSpPr/>
          <p:nvPr/>
        </p:nvSpPr>
        <p:spPr>
          <a:xfrm>
            <a:off x="7935805" y="2726762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動作設定ボタン: 戻る/前へ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1296E73-F91C-F344-9144-880E85B03B56}"/>
              </a:ext>
            </a:extLst>
          </p:cNvPr>
          <p:cNvSpPr/>
          <p:nvPr/>
        </p:nvSpPr>
        <p:spPr>
          <a:xfrm rot="5400000">
            <a:off x="7827179" y="2455256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動作設定ボタン: 戻る/前へ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AB54CDE-550E-F037-1C7E-2607947A55E6}"/>
              </a:ext>
            </a:extLst>
          </p:cNvPr>
          <p:cNvSpPr/>
          <p:nvPr/>
        </p:nvSpPr>
        <p:spPr>
          <a:xfrm rot="16200000">
            <a:off x="7844397" y="3623389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0A3C6930-5411-4649-2795-52BD517A5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12226"/>
              </p:ext>
            </p:extLst>
          </p:nvPr>
        </p:nvGraphicFramePr>
        <p:xfrm>
          <a:off x="3540018" y="4540639"/>
          <a:ext cx="6768126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21">
                  <a:extLst>
                    <a:ext uri="{9D8B030D-6E8A-4147-A177-3AD203B41FA5}">
                      <a16:colId xmlns:a16="http://schemas.microsoft.com/office/drawing/2014/main" val="3961256979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92759414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490794955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2971086802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004931420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89222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4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7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86573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E92AA0A-29F2-58FF-B718-FEA8ECD494A7}"/>
              </a:ext>
            </a:extLst>
          </p:cNvPr>
          <p:cNvSpPr/>
          <p:nvPr/>
        </p:nvSpPr>
        <p:spPr>
          <a:xfrm>
            <a:off x="10301011" y="4915398"/>
            <a:ext cx="184250" cy="903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動作設定ボタン: 戻る/前へ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E68CF44-E960-DADA-6C73-2320CE388C31}"/>
              </a:ext>
            </a:extLst>
          </p:cNvPr>
          <p:cNvSpPr/>
          <p:nvPr/>
        </p:nvSpPr>
        <p:spPr>
          <a:xfrm rot="5400000">
            <a:off x="10208470" y="4638607"/>
            <a:ext cx="369332" cy="184250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動作設定ボタン: 戻る/前へ 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FA85525-D0C6-024B-A7E3-73DE2E89C43F}"/>
              </a:ext>
            </a:extLst>
          </p:cNvPr>
          <p:cNvSpPr/>
          <p:nvPr/>
        </p:nvSpPr>
        <p:spPr>
          <a:xfrm rot="16200000">
            <a:off x="10251480" y="5893991"/>
            <a:ext cx="250962" cy="17032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E18C0DC-6871-CCBD-5A03-C40F8F5FD82A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A2DD808-079B-F84C-3E21-93C6E468DC04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8EA1AC4-A6E7-5FE8-14FD-783C35DB4E4A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95D404A-7BC1-6CE4-576B-F6198D9B1FE6}"/>
              </a:ext>
            </a:extLst>
          </p:cNvPr>
          <p:cNvSpPr/>
          <p:nvPr/>
        </p:nvSpPr>
        <p:spPr>
          <a:xfrm>
            <a:off x="1939636" y="917912"/>
            <a:ext cx="1423764" cy="2399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4A61B40-4213-3625-B43E-F910943F4423}"/>
              </a:ext>
            </a:extLst>
          </p:cNvPr>
          <p:cNvSpPr txBox="1"/>
          <p:nvPr/>
        </p:nvSpPr>
        <p:spPr>
          <a:xfrm>
            <a:off x="1939636" y="954464"/>
            <a:ext cx="136136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</a:p>
          <a:p>
            <a:r>
              <a:rPr lang="en-US" altLang="ja-JP" dirty="0"/>
              <a:t>East Asia</a:t>
            </a:r>
          </a:p>
          <a:p>
            <a:r>
              <a:rPr lang="en-US" altLang="ja-JP" dirty="0"/>
              <a:t>Europe</a:t>
            </a:r>
          </a:p>
          <a:p>
            <a:r>
              <a:rPr lang="en-US" altLang="ja-JP" dirty="0"/>
              <a:t>Africa</a:t>
            </a:r>
          </a:p>
          <a:p>
            <a:r>
              <a:rPr kumimoji="1" lang="en-US" altLang="ja-JP" sz="1200" dirty="0"/>
              <a:t>South America</a:t>
            </a:r>
          </a:p>
          <a:p>
            <a:r>
              <a:rPr kumimoji="1" lang="en-US" altLang="ja-JP" dirty="0"/>
              <a:t>Japan</a:t>
            </a:r>
          </a:p>
          <a:p>
            <a:r>
              <a:rPr lang="en-US" altLang="ja-JP" dirty="0"/>
              <a:t>USA</a:t>
            </a:r>
          </a:p>
          <a:p>
            <a:r>
              <a:rPr kumimoji="1" lang="en-US" altLang="ja-JP" dirty="0"/>
              <a:t>Canada</a:t>
            </a:r>
          </a:p>
          <a:p>
            <a:r>
              <a:rPr kumimoji="1" lang="en-US" altLang="ja-JP" dirty="0"/>
              <a:t>…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A55B900-C6BC-D516-6486-157F765AE86A}"/>
              </a:ext>
            </a:extLst>
          </p:cNvPr>
          <p:cNvSpPr txBox="1"/>
          <p:nvPr/>
        </p:nvSpPr>
        <p:spPr>
          <a:xfrm>
            <a:off x="3628638" y="1461496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1C98899-2DC1-07E9-BA78-BAE958A05FFD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153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1A47E1-CB06-871D-F800-FB25B26F092B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D8EE838-9FA1-6C1F-E2CD-334BBDDD2D00}"/>
              </a:ext>
            </a:extLst>
          </p:cNvPr>
          <p:cNvSpPr/>
          <p:nvPr/>
        </p:nvSpPr>
        <p:spPr>
          <a:xfrm>
            <a:off x="1127476" y="892264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0B0936-4EAD-E5EC-CD5E-8EA230863D43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181FF43-4F73-568C-766C-996CA64FE2BF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72576D6-F17A-08BD-53CE-637D9688AE64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43BF07F-4181-0A05-FEFF-39ADE2945509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877BF3D2-A04F-AF6A-E182-134B6FDB8464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F8D81FC-FBB4-0A42-7201-4FA10A0B1732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FB74F1B-246F-3AEB-03CE-EB7145C2398F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9037229-0737-EEC9-6CF3-E54667E310FF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DC1895-FF7C-0F50-A7D6-A03CB542E54B}"/>
              </a:ext>
            </a:extLst>
          </p:cNvPr>
          <p:cNvSpPr txBox="1"/>
          <p:nvPr/>
        </p:nvSpPr>
        <p:spPr>
          <a:xfrm>
            <a:off x="3589213" y="1276197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2DA63EF-16B0-C319-4850-365126CD39F5}"/>
              </a:ext>
            </a:extLst>
          </p:cNvPr>
          <p:cNvSpPr txBox="1"/>
          <p:nvPr/>
        </p:nvSpPr>
        <p:spPr>
          <a:xfrm>
            <a:off x="3589213" y="1535424"/>
            <a:ext cx="212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distance:</a:t>
            </a:r>
          </a:p>
          <a:p>
            <a:r>
              <a:rPr kumimoji="1" lang="en-US" altLang="ja-JP" dirty="0" err="1"/>
              <a:t>xxxxxx</a:t>
            </a:r>
            <a:r>
              <a:rPr kumimoji="1" lang="ja-JP" altLang="en-US" dirty="0"/>
              <a:t>　</a:t>
            </a:r>
            <a:r>
              <a:rPr lang="en-US" altLang="ja-JP" dirty="0"/>
              <a:t>km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D21C14-1BB2-76EC-C6BA-B3FCECB8E07A}"/>
              </a:ext>
            </a:extLst>
          </p:cNvPr>
          <p:cNvSpPr txBox="1"/>
          <p:nvPr/>
        </p:nvSpPr>
        <p:spPr>
          <a:xfrm>
            <a:off x="5790657" y="1497332"/>
            <a:ext cx="198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time:</a:t>
            </a:r>
          </a:p>
          <a:p>
            <a:r>
              <a:rPr kumimoji="1" lang="en-US" altLang="ja-JP" dirty="0" err="1"/>
              <a:t>xxxxxx</a:t>
            </a:r>
            <a:r>
              <a:rPr kumimoji="1" lang="en-US" altLang="ja-JP" dirty="0"/>
              <a:t> min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E71DFC9-D068-1342-DF3B-E7AB5507BE5B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46DF742-06F5-614F-E340-F430EDCFD432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85519F1-14B3-8D63-D0F7-D29C5DBF288E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0A53DCD-7DC9-AC90-B455-D8C2AFDCD730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374DB30F-AB3A-5B12-0086-110F24F3B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269301"/>
              </p:ext>
            </p:extLst>
          </p:nvPr>
        </p:nvGraphicFramePr>
        <p:xfrm>
          <a:off x="3525903" y="2507659"/>
          <a:ext cx="68331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398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distance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time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train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bus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39EA68D-5D84-FB39-F9B5-9DC77046BC7D}"/>
              </a:ext>
            </a:extLst>
          </p:cNvPr>
          <p:cNvSpPr/>
          <p:nvPr/>
        </p:nvSpPr>
        <p:spPr>
          <a:xfrm>
            <a:off x="8878846" y="4042091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train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1D01AE3-37DD-EFC0-6846-82353634BA21}"/>
              </a:ext>
            </a:extLst>
          </p:cNvPr>
          <p:cNvSpPr/>
          <p:nvPr/>
        </p:nvSpPr>
        <p:spPr>
          <a:xfrm rot="16200000">
            <a:off x="10319508" y="409065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C430F59-A852-6E42-F588-17697171C1E3}"/>
              </a:ext>
            </a:extLst>
          </p:cNvPr>
          <p:cNvSpPr/>
          <p:nvPr/>
        </p:nvSpPr>
        <p:spPr>
          <a:xfrm>
            <a:off x="10328424" y="2806092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動作設定ボタン: 戻る/前へ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BED6858-43AD-5520-6EB5-7BBAF3F20649}"/>
              </a:ext>
            </a:extLst>
          </p:cNvPr>
          <p:cNvSpPr/>
          <p:nvPr/>
        </p:nvSpPr>
        <p:spPr>
          <a:xfrm rot="5400000">
            <a:off x="10204747" y="256059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動作設定ボタン: 戻る/前へ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16D905E-9EBC-5A7E-C4C0-F039A50622B4}"/>
              </a:ext>
            </a:extLst>
          </p:cNvPr>
          <p:cNvSpPr/>
          <p:nvPr/>
        </p:nvSpPr>
        <p:spPr>
          <a:xfrm rot="16200000">
            <a:off x="10237016" y="3702719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0A7E040-60A9-3B1E-F63F-FE48A38DE809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597B1D7-45A5-0EA0-06FB-C86F9BA15848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9B1D5D2-B488-FCD9-1868-C849526E6D01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AD71B0F-48DA-0E05-0A13-447D18ABB4D6}"/>
              </a:ext>
            </a:extLst>
          </p:cNvPr>
          <p:cNvSpPr txBox="1"/>
          <p:nvPr/>
        </p:nvSpPr>
        <p:spPr>
          <a:xfrm>
            <a:off x="4222227" y="4672947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start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2CC07F7-5995-69AE-7C02-76A32831FE10}"/>
              </a:ext>
            </a:extLst>
          </p:cNvPr>
          <p:cNvSpPr txBox="1"/>
          <p:nvPr/>
        </p:nvSpPr>
        <p:spPr>
          <a:xfrm>
            <a:off x="6013046" y="4657860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6D1E31D-A454-DC4E-2641-E0052EE7F0C6}"/>
              </a:ext>
            </a:extLst>
          </p:cNvPr>
          <p:cNvSpPr txBox="1"/>
          <p:nvPr/>
        </p:nvSpPr>
        <p:spPr>
          <a:xfrm>
            <a:off x="7310416" y="4655732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distance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60CABC8-9ED7-B7A0-F488-BD50E557A975}"/>
              </a:ext>
            </a:extLst>
          </p:cNvPr>
          <p:cNvSpPr txBox="1"/>
          <p:nvPr/>
        </p:nvSpPr>
        <p:spPr>
          <a:xfrm>
            <a:off x="8402962" y="4649499"/>
            <a:ext cx="66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time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119BBFF-F496-59E4-F9EE-C7627B342301}"/>
              </a:ext>
            </a:extLst>
          </p:cNvPr>
          <p:cNvSpPr txBox="1"/>
          <p:nvPr/>
        </p:nvSpPr>
        <p:spPr>
          <a:xfrm>
            <a:off x="8991116" y="4603182"/>
            <a:ext cx="86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price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ABF97A0-7D7D-BB9F-C82E-4692FCBC0DA8}"/>
              </a:ext>
            </a:extLst>
          </p:cNvPr>
          <p:cNvSpPr txBox="1"/>
          <p:nvPr/>
        </p:nvSpPr>
        <p:spPr>
          <a:xfrm>
            <a:off x="3581308" y="5039163"/>
            <a:ext cx="199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Japan Tokyo Airport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F5D6B27-1C3D-2C21-AD3E-0567E5132423}"/>
              </a:ext>
            </a:extLst>
          </p:cNvPr>
          <p:cNvSpPr txBox="1"/>
          <p:nvPr/>
        </p:nvSpPr>
        <p:spPr>
          <a:xfrm>
            <a:off x="5449744" y="5042279"/>
            <a:ext cx="199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Japan</a:t>
            </a:r>
            <a:r>
              <a:rPr kumimoji="1" lang="en-US" altLang="ja-JP" sz="1400" dirty="0"/>
              <a:t> Tokyo Station</a:t>
            </a:r>
            <a:endParaRPr kumimoji="1" lang="ja-JP" altLang="en-US" sz="14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0F58883-E748-C382-280D-16C41DD8354C}"/>
              </a:ext>
            </a:extLst>
          </p:cNvPr>
          <p:cNvSpPr txBox="1"/>
          <p:nvPr/>
        </p:nvSpPr>
        <p:spPr>
          <a:xfrm>
            <a:off x="7397395" y="5039163"/>
            <a:ext cx="78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60km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5C81422-B0B4-B52B-8BF6-373AB0EA3293}"/>
              </a:ext>
            </a:extLst>
          </p:cNvPr>
          <p:cNvSpPr txBox="1"/>
          <p:nvPr/>
        </p:nvSpPr>
        <p:spPr>
          <a:xfrm>
            <a:off x="8343345" y="5039163"/>
            <a:ext cx="787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50min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A6FCCD0-69C9-D8A2-5736-3FF2CA44A506}"/>
              </a:ext>
            </a:extLst>
          </p:cNvPr>
          <p:cNvSpPr txBox="1"/>
          <p:nvPr/>
        </p:nvSpPr>
        <p:spPr>
          <a:xfrm>
            <a:off x="9071203" y="5085480"/>
            <a:ext cx="78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5000JPY</a:t>
            </a:r>
            <a:endParaRPr kumimoji="1" lang="ja-JP" altLang="en-US" sz="12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B500F08-007A-090F-6D36-DADCDC777D49}"/>
              </a:ext>
            </a:extLst>
          </p:cNvPr>
          <p:cNvSpPr txBox="1"/>
          <p:nvPr/>
        </p:nvSpPr>
        <p:spPr>
          <a:xfrm>
            <a:off x="9734912" y="4635254"/>
            <a:ext cx="86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JPY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D130AA6-1BCF-81B2-F8AE-53113CC92BD4}"/>
              </a:ext>
            </a:extLst>
          </p:cNvPr>
          <p:cNvSpPr txBox="1"/>
          <p:nvPr/>
        </p:nvSpPr>
        <p:spPr>
          <a:xfrm>
            <a:off x="9741160" y="5070242"/>
            <a:ext cx="78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5000JPY</a:t>
            </a:r>
            <a:endParaRPr kumimoji="1" lang="ja-JP" altLang="en-US" sz="12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FEE229E-19D4-820F-AB50-292F15628C82}"/>
              </a:ext>
            </a:extLst>
          </p:cNvPr>
          <p:cNvSpPr txBox="1"/>
          <p:nvPr/>
        </p:nvSpPr>
        <p:spPr>
          <a:xfrm>
            <a:off x="10258448" y="4704026"/>
            <a:ext cx="692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memo</a:t>
            </a:r>
            <a:endParaRPr kumimoji="1" lang="ja-JP" altLang="en-US" sz="1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4195EC2-6612-D6A0-9369-D5E6658421F0}"/>
              </a:ext>
            </a:extLst>
          </p:cNvPr>
          <p:cNvSpPr txBox="1"/>
          <p:nvPr/>
        </p:nvSpPr>
        <p:spPr>
          <a:xfrm>
            <a:off x="6954065" y="5638046"/>
            <a:ext cx="166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956009F-D9E6-42B7-DB19-0545419091B2}"/>
              </a:ext>
            </a:extLst>
          </p:cNvPr>
          <p:cNvSpPr txBox="1"/>
          <p:nvPr/>
        </p:nvSpPr>
        <p:spPr>
          <a:xfrm>
            <a:off x="3438012" y="4657860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date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8907BE6-F235-EDAA-4408-7DC5EA41238F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28" name="動作設定ボタン: 戻る/前へ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6756982-338F-491F-71F6-012A0F07F2D3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0DC6BB5-8CE4-2A28-2815-C09D1B63C9DA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5091C96-120C-5952-1C26-6B7ECAE175AE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D81C4C5-887A-2339-F982-31AF2215462C}"/>
              </a:ext>
            </a:extLst>
          </p:cNvPr>
          <p:cNvSpPr txBox="1"/>
          <p:nvPr/>
        </p:nvSpPr>
        <p:spPr>
          <a:xfrm>
            <a:off x="1321679" y="44062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E60ED6B-61A1-DFCF-D400-C0F4446CDB69}"/>
              </a:ext>
            </a:extLst>
          </p:cNvPr>
          <p:cNvSpPr/>
          <p:nvPr/>
        </p:nvSpPr>
        <p:spPr>
          <a:xfrm>
            <a:off x="7502456" y="1458383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13947AD-5B90-6D13-1499-8AB375DBFC55}"/>
              </a:ext>
            </a:extLst>
          </p:cNvPr>
          <p:cNvSpPr txBox="1"/>
          <p:nvPr/>
        </p:nvSpPr>
        <p:spPr>
          <a:xfrm>
            <a:off x="7800090" y="1418064"/>
            <a:ext cx="159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With airplane</a:t>
            </a:r>
            <a:endParaRPr kumimoji="1"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10AA77A-5BD1-CA9B-C0ED-C8BD3D7569A5}"/>
              </a:ext>
            </a:extLst>
          </p:cNvPr>
          <p:cNvSpPr/>
          <p:nvPr/>
        </p:nvSpPr>
        <p:spPr>
          <a:xfrm>
            <a:off x="7489376" y="187937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4249E2B-AB83-B9B1-B7E5-5C61B511FC35}"/>
              </a:ext>
            </a:extLst>
          </p:cNvPr>
          <p:cNvSpPr txBox="1"/>
          <p:nvPr/>
        </p:nvSpPr>
        <p:spPr>
          <a:xfrm>
            <a:off x="7787010" y="1839057"/>
            <a:ext cx="159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Cross border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BA8EE9C-424C-48AD-3F3F-62E8023E2366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120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753A1D2-A517-AE4C-102D-0CBB969B3079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AC02BD5-11EF-D362-D76F-71A4E0819BE9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137CDD-2F4F-885E-FA15-68D3D65BCF48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5E2E19E-DA70-6BD9-8DF3-B61C4F1B03FF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A4B56D3-19E8-564B-AE50-DC9A37FE4BE2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2B3205F-C390-63CE-79A7-E403873AB19F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6A559B4-8D77-60FC-D2BB-DB2D75D49358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45FB93F-09A9-CB78-7E1F-C4184660376E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2F53003-4E59-A590-ED9C-98AD6611E3B0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8FC7206-DC3C-40D1-69B0-E1B3277BB452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4132E69-7E5A-8F0E-F940-C97271E7C97F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A7A507B-300E-599E-08E4-F2963810E89B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A23EB5F-8356-23A9-6CEF-11EF0751856E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52D98E7-E0DB-6391-233E-B106556A012C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8655D56-8677-B03C-EB38-A9C85EABFAE5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CC85C2E-E0D0-0597-34D9-8FF65F5E3EE2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20" name="動作設定ボタン: 戻る/前へ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C15916F-56A3-53CB-96AB-CA534EB0A7C6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9A004E18-6807-AEB2-106F-6E80EF595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60668"/>
              </p:ext>
            </p:extLst>
          </p:nvPr>
        </p:nvGraphicFramePr>
        <p:xfrm>
          <a:off x="3435186" y="4393305"/>
          <a:ext cx="715877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025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009576968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date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context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country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9629090-95BB-7325-7DC7-B502C0234BA5}"/>
              </a:ext>
            </a:extLst>
          </p:cNvPr>
          <p:cNvSpPr/>
          <p:nvPr/>
        </p:nvSpPr>
        <p:spPr>
          <a:xfrm>
            <a:off x="8511594" y="3935353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Visiting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0D107CD-CB1F-C5AB-994B-BD5BFA766ADC}"/>
              </a:ext>
            </a:extLst>
          </p:cNvPr>
          <p:cNvSpPr/>
          <p:nvPr/>
        </p:nvSpPr>
        <p:spPr>
          <a:xfrm rot="16200000">
            <a:off x="9952256" y="399158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B62027-9FB5-4CCC-035C-6E2A803FE00F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906225C-830C-15E9-1849-160D585EC3E5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E9DD730-7FD7-FC78-E2DA-43F308637D5E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542B332-9AC3-A4FE-B145-82EEE235717F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FDCAD9-F888-3145-EF4C-999BCAE0C710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13467A5B-F6DC-1220-1FF9-FDFF49466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25060"/>
              </p:ext>
            </p:extLst>
          </p:nvPr>
        </p:nvGraphicFramePr>
        <p:xfrm>
          <a:off x="3846180" y="2185309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F74A216-B67F-0EBD-664C-D6D000CBA2EC}"/>
              </a:ext>
            </a:extLst>
          </p:cNvPr>
          <p:cNvSpPr/>
          <p:nvPr/>
        </p:nvSpPr>
        <p:spPr>
          <a:xfrm>
            <a:off x="8036175" y="2492189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動作設定ボタン: 戻る/前へ 3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2E8D67D-629B-024D-8224-BB1A6AA020BD}"/>
              </a:ext>
            </a:extLst>
          </p:cNvPr>
          <p:cNvSpPr/>
          <p:nvPr/>
        </p:nvSpPr>
        <p:spPr>
          <a:xfrm rot="5400000">
            <a:off x="7944767" y="226568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動作設定ボタン: 戻る/前へ 3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F52C2F5-F24E-7E2E-E666-333CF1DBD081}"/>
              </a:ext>
            </a:extLst>
          </p:cNvPr>
          <p:cNvSpPr/>
          <p:nvPr/>
        </p:nvSpPr>
        <p:spPr>
          <a:xfrm rot="16200000">
            <a:off x="7944767" y="3388816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3ACCA65-7EA9-8C80-8902-0C6F84B647F0}"/>
              </a:ext>
            </a:extLst>
          </p:cNvPr>
          <p:cNvSpPr txBox="1"/>
          <p:nvPr/>
        </p:nvSpPr>
        <p:spPr>
          <a:xfrm>
            <a:off x="3748154" y="1370319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C3EB59A-2EC5-F1B0-7152-6B31A86D5464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937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8155</TotalTime>
  <Words>575</Words>
  <Application>Microsoft Office PowerPoint</Application>
  <PresentationFormat>ワイド画面</PresentationFormat>
  <Paragraphs>336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UI案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apendix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Yosihide Iwayama</dc:creator>
  <cp:lastModifiedBy>Yosihide Iwayama</cp:lastModifiedBy>
  <cp:revision>34</cp:revision>
  <dcterms:created xsi:type="dcterms:W3CDTF">2024-12-03T11:07:16Z</dcterms:created>
  <dcterms:modified xsi:type="dcterms:W3CDTF">2024-12-25T11:59:08Z</dcterms:modified>
</cp:coreProperties>
</file>