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2" r:id="rId5"/>
    <p:sldId id="257" r:id="rId6"/>
    <p:sldId id="260" r:id="rId7"/>
    <p:sldId id="258" r:id="rId8"/>
    <p:sldId id="259" r:id="rId9"/>
    <p:sldId id="261" r:id="rId10"/>
    <p:sldId id="26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676D8A-F3AF-F800-7B9B-8FB40190B08B}"/>
              </a:ext>
            </a:extLst>
          </p:cNvPr>
          <p:cNvSpPr/>
          <p:nvPr/>
        </p:nvSpPr>
        <p:spPr>
          <a:xfrm>
            <a:off x="7268514" y="47688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055DA0-8703-AD5A-FCE7-73310C40389E}"/>
              </a:ext>
            </a:extLst>
          </p:cNvPr>
          <p:cNvSpPr txBox="1"/>
          <p:nvPr/>
        </p:nvSpPr>
        <p:spPr>
          <a:xfrm>
            <a:off x="7456868" y="453471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4A4FCC-18E6-BCC6-495C-71CB54B71B23}"/>
              </a:ext>
            </a:extLst>
          </p:cNvPr>
          <p:cNvSpPr/>
          <p:nvPr/>
        </p:nvSpPr>
        <p:spPr>
          <a:xfrm>
            <a:off x="8255472" y="47339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B4465A-3DB6-3069-667F-BA09B60E75B2}"/>
              </a:ext>
            </a:extLst>
          </p:cNvPr>
          <p:cNvSpPr txBox="1"/>
          <p:nvPr/>
        </p:nvSpPr>
        <p:spPr>
          <a:xfrm>
            <a:off x="8553106" y="433072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47ABA-FB53-EF9D-B937-E77DC98012D1}"/>
              </a:ext>
            </a:extLst>
          </p:cNvPr>
          <p:cNvGrpSpPr/>
          <p:nvPr/>
        </p:nvGrpSpPr>
        <p:grpSpPr>
          <a:xfrm>
            <a:off x="6009730" y="1421213"/>
            <a:ext cx="6527717" cy="369332"/>
            <a:chOff x="1102667" y="1757529"/>
            <a:chExt cx="6527717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7ABB275-8960-C317-918E-73A25EE12411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241005-BCC6-5AF2-47FD-A0015B9A32AB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5F07BB-A090-811F-1477-05D562C94594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B8BA4FD-2DA2-31CE-A166-7B89EB48F53C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C38385-5036-FBA7-1EE4-0C71A1CD5405}"/>
              </a:ext>
            </a:extLst>
          </p:cNvPr>
          <p:cNvSpPr txBox="1"/>
          <p:nvPr/>
        </p:nvSpPr>
        <p:spPr>
          <a:xfrm>
            <a:off x="6009730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723DA-B97E-57E2-17B1-CBCEDDB8DA77}"/>
              </a:ext>
            </a:extLst>
          </p:cNvPr>
          <p:cNvSpPr txBox="1"/>
          <p:nvPr/>
        </p:nvSpPr>
        <p:spPr>
          <a:xfrm>
            <a:off x="9030586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E3B938-C62D-4BD4-0C91-F518EA6EF80B}"/>
              </a:ext>
            </a:extLst>
          </p:cNvPr>
          <p:cNvSpPr/>
          <p:nvPr/>
        </p:nvSpPr>
        <p:spPr>
          <a:xfrm>
            <a:off x="10165202" y="44742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BC735-BFFD-3A25-8165-7ED4C4FED120}"/>
              </a:ext>
            </a:extLst>
          </p:cNvPr>
          <p:cNvSpPr txBox="1"/>
          <p:nvPr/>
        </p:nvSpPr>
        <p:spPr>
          <a:xfrm>
            <a:off x="10462836" y="40710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</a:t>
            </a:r>
            <a:r>
              <a:rPr lang="en-US" altLang="ja-JP" dirty="0" err="1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3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672B52-C43E-BA88-0092-0EE1FD4160EC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2362C-563E-E346-2DE3-8D8D3F15B48E}"/>
              </a:ext>
            </a:extLst>
          </p:cNvPr>
          <p:cNvSpPr/>
          <p:nvPr/>
        </p:nvSpPr>
        <p:spPr>
          <a:xfrm>
            <a:off x="1353746" y="221515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D41C48-E058-5B22-7D84-6A0B3B36FAD8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D74F6-C53F-191E-3A2A-E329D0C8A672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43C8B8C-F8C4-D162-AFA6-C2FC09F0F885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8BD69BB-4829-A52E-2234-7B16925BFB5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124432-1653-71F6-E4BF-2A795E4CBE37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22EDDB-E4F9-90AC-DDE0-9EB4CE1FD561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633C-827B-0524-3020-F3E910092196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08D3E2-AD49-B1D5-1FAB-94F040E4D8D6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BE048-F63E-C964-53F6-CAC2F7C84318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8E40BF-A637-056D-D495-110A4042384C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40BB99E-AB83-E81D-88AF-32FA4182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089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AAE519-C511-0CA2-15AB-266E03E5381F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A62C7A-156D-5D7B-1CC6-3A36EA0E242A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AF70AD-838A-8488-9850-2C9BFA723F0F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4BABD7-BE2C-F216-A18B-87C752C1EC51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8C4FA4-8543-48B4-38C0-2A5B96D3A2BF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CC5CB8-0503-E951-5D16-AC31B10A749B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E62C59-247C-70CE-B4D0-B3D1EAF05521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24ECC2-3DAC-ACA0-FA0B-F4F5EBE1BD26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56202-CF7A-38AC-F36A-DA16E0C91FC4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B28994-C574-D0A4-0FA6-731BBD4DE7E2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12343D-7F23-38EB-EDA2-7ABCED35884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BC068C-9C61-7270-58AD-D87A43604A1A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2B21630-190C-56E7-664F-99F2A5537B76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95810B-A766-01BD-4426-16F0AF0347AB}"/>
              </a:ext>
            </a:extLst>
          </p:cNvPr>
          <p:cNvSpPr txBox="1"/>
          <p:nvPr/>
        </p:nvSpPr>
        <p:spPr>
          <a:xfrm>
            <a:off x="1486661" y="156248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579DAA-9F7B-4925-7FC2-80619D74DB3F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97B96A-CA52-3A07-D8CB-6B443241BD34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8E6BC-778E-586A-F98B-FC46F15982E8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8139</TotalTime>
  <Words>558</Words>
  <Application>Microsoft Office PowerPoint</Application>
  <PresentationFormat>ワイド画面</PresentationFormat>
  <Paragraphs>319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33</cp:revision>
  <dcterms:created xsi:type="dcterms:W3CDTF">2024-12-03T11:07:16Z</dcterms:created>
  <dcterms:modified xsi:type="dcterms:W3CDTF">2024-12-18T22:58:48Z</dcterms:modified>
</cp:coreProperties>
</file>