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A105E-A200-9AD5-6174-4924026F8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E73DE1-CB51-E409-36C2-AF68578F4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C9B80C-FF8F-513B-FF35-23260AF8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3B6230-FA8F-8B77-28E6-39E023EB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7D1576-A3D4-08AE-0305-6F7EAE6A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85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F9526-5CBB-701D-8C1B-B132CD95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B33E2E-68E6-5668-4C5B-EC0CCA57E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D8715A-A4A1-EA97-CAA2-B5DFB1AD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418C4B-BEDE-CAF6-FC23-3AF129F6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D740DE-9DB4-5055-8CED-58764A71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41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1634A2-3406-5301-6781-9A0AFB828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91EEA3-E950-2222-BB1F-9BC0569A1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A11B2B-5BBF-095B-33FE-FA9420A6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763564-B4C4-893C-3661-FE6A1B9F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A3B51B-628F-744B-34B7-ED9BC6D9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46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1BB30-F013-8B74-09DD-AC2BE205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26071E-3A69-702A-EB01-D95B33D4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C78372-4CBA-2D1D-BAAF-9034E183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1C10A-ED82-5E1B-ED06-6766EEB9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2447E2-D729-D812-E3DD-6FDDDDB3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11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413B2-678A-C5E3-3C79-3B2DFEB7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3501DF-049C-DBD0-F083-7A4BD07CF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5087F4-830F-B2C3-BCCE-606244BB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07D030-D872-F981-1B51-E52C2FF5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45778-ED45-B212-8556-3999BCB6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28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91F3B-C1F7-CE70-F8B0-F1941755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72A13D-F279-56D1-4EE9-8A1EFCD73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D994DB-A50D-20F1-0986-93E62C5CC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7531F6-CBB9-6008-EBBE-F8F8AE91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0B6D3A-2087-8C7D-3400-7D6DB5D1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62A381-5BE6-17AB-D390-C9C26903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94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4441A-FF86-09B9-FCE9-FD7D4586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831BA9-3F66-129A-8677-A6BC2EF53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A733E6-A74E-D42E-B154-2CA2A2F3E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1A6ABB0-C2C5-97B2-C2E3-6C67DACC9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9FF473-CEA3-27B0-366C-7A23FC6B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2D5791-432B-7710-A02F-ECB5754D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114C0F8-BF20-AFC9-1912-EAC6A1B0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13E2902-2A3F-A410-C89F-AC031F20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27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7B806-729A-70A0-B3DD-FE47AA13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80152E-11A7-D09A-A45E-F3E8D515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DD52DD-0031-A3E5-554D-ADDB3796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CA06CA-13F1-2D49-64AC-01AE2888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8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E7F91C9-296E-0404-A014-5A066A36B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7EF89A-398A-0844-AE5F-77222DAE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06BFE4-FDF8-B8DC-BF0F-B649AAA9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75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308A55-5EB0-1BDA-E18B-DF4B3078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E49483-074A-F1F1-91FA-44993CACB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4922F8-9252-5B7D-7B58-7AF84756F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89A5DA-2CFF-AFC4-97FC-D6DA626F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599B06-5FED-5336-9CF9-2E5CA65B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37CAC5-98F6-88CA-D814-E7C8C6D9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42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C02C40-AA71-18AF-89E7-2F112FBB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631222-027C-798F-B509-D9205BDE5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399F96-ED8B-4D68-4401-5EA1DED0F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08638F-CBA0-A6B0-85AC-AF3A1F3D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36442A-2975-1662-16CE-C1E17D54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3B6607-44E3-655B-3B7F-F8881961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02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138F9D-1850-C727-64B4-155A36BF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32451F-46EF-683C-1C3F-A8788AD60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39E33D-9B22-6D4C-138C-A95811D85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971C9-DB7B-45E2-859A-01875D4D6A0E}" type="datetimeFigureOut">
              <a:rPr kumimoji="1" lang="ja-JP" altLang="en-US" smtClean="0"/>
              <a:t>2024/12/4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27F5F2-13ED-D2AB-409D-0BFA7A47D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DB305B-298D-C4DE-54B2-33EA512B6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14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400503-001F-9BCD-F0D2-BF351E0D1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UI</a:t>
            </a:r>
            <a:r>
              <a:rPr kumimoji="1" lang="ja-JP" altLang="en-US" dirty="0"/>
              <a:t>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E2D2BF-B15C-1C2B-E447-42C17E9C13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18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E6F8277-02F1-8E71-E840-5A60E7C8ACC8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7D878A8-3C9B-28B4-4547-0E1136F0B2D7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874A7FF-57A3-C5FD-602D-9630AD828394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839B7FA8-B444-8485-278C-1ECC1613EC20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4F25E09-E89C-CA52-BCE0-41A922ADBCDD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F656ED4-A3D7-0692-CE6C-41E5CFEA8184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2A40EF12-52A9-EAA2-CA83-78721B83CD4F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E6A0A38-7376-F987-1097-EA123111CDC4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7349B20F-E907-1CD5-BBE4-AF8244A5075E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C5209CE4-1B16-B644-F6DF-F6BC0429C6A8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96997B2-7C82-701E-B6C2-4CC05FB1EC1D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8426F9F-405E-C25A-587E-D793A313032D}"/>
              </a:ext>
            </a:extLst>
          </p:cNvPr>
          <p:cNvSpPr txBox="1"/>
          <p:nvPr/>
        </p:nvSpPr>
        <p:spPr>
          <a:xfrm>
            <a:off x="1175626" y="4685313"/>
            <a:ext cx="212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distance:</a:t>
            </a:r>
          </a:p>
          <a:p>
            <a:r>
              <a:rPr kumimoji="1" lang="en-US" altLang="ja-JP" dirty="0" err="1"/>
              <a:t>xxxxxx</a:t>
            </a:r>
            <a:r>
              <a:rPr kumimoji="1" lang="ja-JP" altLang="en-US" dirty="0"/>
              <a:t>　</a:t>
            </a:r>
            <a:r>
              <a:rPr lang="en-US" altLang="ja-JP" dirty="0"/>
              <a:t>km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BF24D03-9C30-0C61-1705-A516BA787DF1}"/>
              </a:ext>
            </a:extLst>
          </p:cNvPr>
          <p:cNvSpPr txBox="1"/>
          <p:nvPr/>
        </p:nvSpPr>
        <p:spPr>
          <a:xfrm>
            <a:off x="1147936" y="5442158"/>
            <a:ext cx="1986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time:</a:t>
            </a:r>
          </a:p>
          <a:p>
            <a:r>
              <a:rPr kumimoji="1" lang="en-US" altLang="ja-JP" dirty="0" err="1"/>
              <a:t>xxxxxx</a:t>
            </a:r>
            <a:r>
              <a:rPr kumimoji="1" lang="en-US" altLang="ja-JP" dirty="0"/>
              <a:t> min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0826293-E29C-CF0C-BED3-59D219514B0E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6C645AE8-301A-B23F-CA8E-D827E176DEC2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927A90B0-E31C-1958-B65F-681A50EADF7E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3ACF20D2-A473-AB29-527F-0AF397B56C87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E8964189-A409-9819-CAFC-7F0A1FD53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956060"/>
              </p:ext>
            </p:extLst>
          </p:nvPr>
        </p:nvGraphicFramePr>
        <p:xfrm>
          <a:off x="3613170" y="1417906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C7195B8-7746-50B2-CC3A-28EEFA8DEA70}"/>
              </a:ext>
            </a:extLst>
          </p:cNvPr>
          <p:cNvSpPr/>
          <p:nvPr/>
        </p:nvSpPr>
        <p:spPr>
          <a:xfrm>
            <a:off x="8654473" y="3024568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Single room</a:t>
            </a:r>
            <a:endParaRPr kumimoji="1" lang="ja-JP" altLang="en-US" dirty="0"/>
          </a:p>
        </p:txBody>
      </p:sp>
      <p:sp>
        <p:nvSpPr>
          <p:cNvPr id="34" name="動作設定ボタン: 戻る/前へ 3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5241870-44AE-CDD1-2940-CEA0F6F5E451}"/>
              </a:ext>
            </a:extLst>
          </p:cNvPr>
          <p:cNvSpPr/>
          <p:nvPr/>
        </p:nvSpPr>
        <p:spPr>
          <a:xfrm rot="16200000">
            <a:off x="10095135" y="307313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D293CA1-FEDC-BD61-DFF3-6782A142DC31}"/>
              </a:ext>
            </a:extLst>
          </p:cNvPr>
          <p:cNvSpPr/>
          <p:nvPr/>
        </p:nvSpPr>
        <p:spPr>
          <a:xfrm>
            <a:off x="7803165" y="1724786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動作設定ボタン: 戻る/前へ 3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7A832BF-434C-D79A-152C-7E0B1B7445F0}"/>
              </a:ext>
            </a:extLst>
          </p:cNvPr>
          <p:cNvSpPr/>
          <p:nvPr/>
        </p:nvSpPr>
        <p:spPr>
          <a:xfrm rot="5400000">
            <a:off x="7711757" y="1498277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動作設定ボタン: 戻る/前へ 3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CD0261C-F83F-0835-7246-F4D16C93A840}"/>
              </a:ext>
            </a:extLst>
          </p:cNvPr>
          <p:cNvSpPr/>
          <p:nvPr/>
        </p:nvSpPr>
        <p:spPr>
          <a:xfrm rot="16200000">
            <a:off x="7711757" y="2621413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9" name="表 38">
            <a:extLst>
              <a:ext uri="{FF2B5EF4-FFF2-40B4-BE49-F238E27FC236}">
                <a16:creationId xmlns:a16="http://schemas.microsoft.com/office/drawing/2014/main" id="{9C3D6CFC-3995-14A7-C348-87E63EE8F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651947"/>
              </p:ext>
            </p:extLst>
          </p:nvPr>
        </p:nvGraphicFramePr>
        <p:xfrm>
          <a:off x="3407378" y="3538663"/>
          <a:ext cx="6768126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021">
                  <a:extLst>
                    <a:ext uri="{9D8B030D-6E8A-4147-A177-3AD203B41FA5}">
                      <a16:colId xmlns:a16="http://schemas.microsoft.com/office/drawing/2014/main" val="3961256979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92759414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490794955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2971086802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004931420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892224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country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4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7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386573"/>
                  </a:ext>
                </a:extLst>
              </a:tr>
            </a:tbl>
          </a:graphicData>
        </a:graphic>
      </p:graphicFrame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0D60378-E533-459C-612B-20F1C044899F}"/>
              </a:ext>
            </a:extLst>
          </p:cNvPr>
          <p:cNvSpPr/>
          <p:nvPr/>
        </p:nvSpPr>
        <p:spPr>
          <a:xfrm>
            <a:off x="10168371" y="3913422"/>
            <a:ext cx="184250" cy="903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動作設定ボタン: 戻る/前へ 4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612086D-F071-274C-C2FA-48C0062ED8EC}"/>
              </a:ext>
            </a:extLst>
          </p:cNvPr>
          <p:cNvSpPr/>
          <p:nvPr/>
        </p:nvSpPr>
        <p:spPr>
          <a:xfrm rot="5400000">
            <a:off x="10075830" y="3636631"/>
            <a:ext cx="369332" cy="184250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動作設定ボタン: 戻る/前へ 4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CF9AF63-636B-6AFA-C6F1-5F3E405523E0}"/>
              </a:ext>
            </a:extLst>
          </p:cNvPr>
          <p:cNvSpPr/>
          <p:nvPr/>
        </p:nvSpPr>
        <p:spPr>
          <a:xfrm rot="16200000">
            <a:off x="10118840" y="4892015"/>
            <a:ext cx="250962" cy="17032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8930CF7-614B-37F1-9803-98C1C03939E7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C49157A-7B03-7F0C-9391-4399E02FA84C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D180E8-3096-A884-0D90-D06F64B2CB20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A3403CF-5036-DFE5-EBBF-3E3C42E77D27}"/>
              </a:ext>
            </a:extLst>
          </p:cNvPr>
          <p:cNvSpPr txBox="1"/>
          <p:nvPr/>
        </p:nvSpPr>
        <p:spPr>
          <a:xfrm>
            <a:off x="1221955" y="3813854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lang="ja-JP" altLang="en-US" dirty="0"/>
              <a:t>日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692E83D-483C-197C-956F-DEC5542C8830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9" name="動作設定ボタン: 戻る/前へ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A03C7F5-1A97-2314-0316-8502201D1FD6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F6D550E-7D0B-DBC2-F249-E8665E44568A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606321-A9BA-9C7F-0E42-2500170EA926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528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9377E6-7E31-0216-A4DB-46574F90F19B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BA0C15-7FD0-944E-9BBC-DE7A1762F887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92C59F-A2D3-623C-F380-04E0741FA0C0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3CC61CC-29B4-501D-7675-51E8E2E14541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587A5801-7587-6DB5-A151-E13DB85A6D5B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2BFFE55-3548-9BC6-57BA-A43F98E9A091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F30102BF-4982-7BF7-FAC1-B82D9D78FA4C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59C088C-A35C-A653-C0D7-9378BEF252C9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A46DF13C-901C-BA71-9927-000435F1F7F4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D98FE0A9-266B-2696-BB9D-C2A7F47179E5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B81CDC8-5AEE-224D-51E6-8025A5080D92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68CE7E4-0171-D016-B6FA-F7D304322E34}"/>
              </a:ext>
            </a:extLst>
          </p:cNvPr>
          <p:cNvSpPr txBox="1"/>
          <p:nvPr/>
        </p:nvSpPr>
        <p:spPr>
          <a:xfrm>
            <a:off x="1175626" y="4685313"/>
            <a:ext cx="212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distance:</a:t>
            </a:r>
          </a:p>
          <a:p>
            <a:r>
              <a:rPr kumimoji="1" lang="en-US" altLang="ja-JP" dirty="0" err="1"/>
              <a:t>xxxxxx</a:t>
            </a:r>
            <a:r>
              <a:rPr kumimoji="1" lang="ja-JP" altLang="en-US" dirty="0"/>
              <a:t>　</a:t>
            </a:r>
            <a:r>
              <a:rPr lang="en-US" altLang="ja-JP" dirty="0"/>
              <a:t>km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983D853-C552-3EA3-CEBA-5157DC93CA52}"/>
              </a:ext>
            </a:extLst>
          </p:cNvPr>
          <p:cNvSpPr txBox="1"/>
          <p:nvPr/>
        </p:nvSpPr>
        <p:spPr>
          <a:xfrm>
            <a:off x="1147936" y="5442158"/>
            <a:ext cx="1986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time:</a:t>
            </a:r>
          </a:p>
          <a:p>
            <a:r>
              <a:rPr kumimoji="1" lang="en-US" altLang="ja-JP" dirty="0" err="1"/>
              <a:t>xxxxxx</a:t>
            </a:r>
            <a:r>
              <a:rPr kumimoji="1" lang="en-US" altLang="ja-JP" dirty="0"/>
              <a:t> min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B7C5C20-C79A-B4F8-D88A-9262E7FCB748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A9CEF0E-BE65-A2B7-48CD-9599F5A5637C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F1FF05C-13D1-825C-9322-D67D45A28C1F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CD07774D-D50C-F464-E848-F906FBDAEBF0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4DB1A93-18F3-31E2-0340-75405B09EE75}"/>
              </a:ext>
            </a:extLst>
          </p:cNvPr>
          <p:cNvSpPr/>
          <p:nvPr/>
        </p:nvSpPr>
        <p:spPr>
          <a:xfrm>
            <a:off x="1944861" y="954464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20" name="動作設定ボタン: 戻る/前へ 1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4D715DE-3C18-DF43-FB03-ADBD1E9954E5}"/>
              </a:ext>
            </a:extLst>
          </p:cNvPr>
          <p:cNvSpPr/>
          <p:nvPr/>
        </p:nvSpPr>
        <p:spPr>
          <a:xfrm rot="16200000">
            <a:off x="3028030" y="100303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3DEF6DE5-8D36-6432-CC3D-21CF17BFB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626324"/>
              </p:ext>
            </p:extLst>
          </p:nvPr>
        </p:nvGraphicFramePr>
        <p:xfrm>
          <a:off x="3613170" y="1417906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9F21CE7-9184-8F70-460C-13B3B81A3940}"/>
              </a:ext>
            </a:extLst>
          </p:cNvPr>
          <p:cNvSpPr/>
          <p:nvPr/>
        </p:nvSpPr>
        <p:spPr>
          <a:xfrm>
            <a:off x="8654473" y="3024568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Single room</a:t>
            </a:r>
            <a:endParaRPr kumimoji="1" lang="ja-JP" altLang="en-US" dirty="0"/>
          </a:p>
        </p:txBody>
      </p:sp>
      <p:sp>
        <p:nvSpPr>
          <p:cNvPr id="23" name="動作設定ボタン: 戻る/前へ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4E1B59F-941A-09CD-2AA6-B07C5E64A421}"/>
              </a:ext>
            </a:extLst>
          </p:cNvPr>
          <p:cNvSpPr/>
          <p:nvPr/>
        </p:nvSpPr>
        <p:spPr>
          <a:xfrm rot="16200000">
            <a:off x="10095135" y="307313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471E07D-D81F-F8D3-6E67-11D6974C0824}"/>
              </a:ext>
            </a:extLst>
          </p:cNvPr>
          <p:cNvSpPr/>
          <p:nvPr/>
        </p:nvSpPr>
        <p:spPr>
          <a:xfrm>
            <a:off x="7803165" y="1724786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動作設定ボタン: 戻る/前へ 2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1296E73-F91C-F344-9144-880E85B03B56}"/>
              </a:ext>
            </a:extLst>
          </p:cNvPr>
          <p:cNvSpPr/>
          <p:nvPr/>
        </p:nvSpPr>
        <p:spPr>
          <a:xfrm rot="5400000">
            <a:off x="7711757" y="1498277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動作設定ボタン: 戻る/前へ 2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AB54CDE-550E-F037-1C7E-2607947A55E6}"/>
              </a:ext>
            </a:extLst>
          </p:cNvPr>
          <p:cNvSpPr/>
          <p:nvPr/>
        </p:nvSpPr>
        <p:spPr>
          <a:xfrm rot="16200000">
            <a:off x="7711757" y="2621413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0A3C6930-5411-4649-2795-52BD517A5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713525"/>
              </p:ext>
            </p:extLst>
          </p:nvPr>
        </p:nvGraphicFramePr>
        <p:xfrm>
          <a:off x="3407378" y="3538663"/>
          <a:ext cx="6768126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021">
                  <a:extLst>
                    <a:ext uri="{9D8B030D-6E8A-4147-A177-3AD203B41FA5}">
                      <a16:colId xmlns:a16="http://schemas.microsoft.com/office/drawing/2014/main" val="3961256979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92759414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490794955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2971086802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004931420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892224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country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4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7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386573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E92AA0A-29F2-58FF-B718-FEA8ECD494A7}"/>
              </a:ext>
            </a:extLst>
          </p:cNvPr>
          <p:cNvSpPr/>
          <p:nvPr/>
        </p:nvSpPr>
        <p:spPr>
          <a:xfrm>
            <a:off x="10168371" y="3913422"/>
            <a:ext cx="184250" cy="903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動作設定ボタン: 戻る/前へ 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E68CF44-E960-DADA-6C73-2320CE388C31}"/>
              </a:ext>
            </a:extLst>
          </p:cNvPr>
          <p:cNvSpPr/>
          <p:nvPr/>
        </p:nvSpPr>
        <p:spPr>
          <a:xfrm rot="5400000">
            <a:off x="10075830" y="3636631"/>
            <a:ext cx="369332" cy="184250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動作設定ボタン: 戻る/前へ 2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FA85525-D0C6-024B-A7E3-73DE2E89C43F}"/>
              </a:ext>
            </a:extLst>
          </p:cNvPr>
          <p:cNvSpPr/>
          <p:nvPr/>
        </p:nvSpPr>
        <p:spPr>
          <a:xfrm rot="16200000">
            <a:off x="10118840" y="4892015"/>
            <a:ext cx="250962" cy="17032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E18C0DC-6871-CCBD-5A03-C40F8F5FD82A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A2DD808-079B-F84C-3E21-93C6E468DC04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8EA1AC4-A6E7-5FE8-14FD-783C35DB4E4A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95D404A-7BC1-6CE4-576B-F6198D9B1FE6}"/>
              </a:ext>
            </a:extLst>
          </p:cNvPr>
          <p:cNvSpPr/>
          <p:nvPr/>
        </p:nvSpPr>
        <p:spPr>
          <a:xfrm>
            <a:off x="1939636" y="917912"/>
            <a:ext cx="1423764" cy="2399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4A61B40-4213-3625-B43E-F910943F4423}"/>
              </a:ext>
            </a:extLst>
          </p:cNvPr>
          <p:cNvSpPr txBox="1"/>
          <p:nvPr/>
        </p:nvSpPr>
        <p:spPr>
          <a:xfrm>
            <a:off x="1939636" y="954464"/>
            <a:ext cx="136136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</a:p>
          <a:p>
            <a:r>
              <a:rPr lang="en-US" altLang="ja-JP" dirty="0"/>
              <a:t>East Asia</a:t>
            </a:r>
          </a:p>
          <a:p>
            <a:r>
              <a:rPr lang="en-US" altLang="ja-JP" dirty="0"/>
              <a:t>Europe</a:t>
            </a:r>
          </a:p>
          <a:p>
            <a:r>
              <a:rPr lang="en-US" altLang="ja-JP" dirty="0"/>
              <a:t>Africa</a:t>
            </a:r>
          </a:p>
          <a:p>
            <a:r>
              <a:rPr kumimoji="1" lang="en-US" altLang="ja-JP" sz="1200" dirty="0"/>
              <a:t>South America</a:t>
            </a:r>
          </a:p>
          <a:p>
            <a:r>
              <a:rPr kumimoji="1" lang="en-US" altLang="ja-JP" dirty="0"/>
              <a:t>Japan</a:t>
            </a:r>
          </a:p>
          <a:p>
            <a:r>
              <a:rPr lang="en-US" altLang="ja-JP" dirty="0"/>
              <a:t>USA</a:t>
            </a:r>
          </a:p>
          <a:p>
            <a:r>
              <a:rPr kumimoji="1" lang="en-US" altLang="ja-JP" dirty="0"/>
              <a:t>Canada</a:t>
            </a:r>
          </a:p>
          <a:p>
            <a:r>
              <a:rPr kumimoji="1" lang="en-US" altLang="ja-JP" dirty="0"/>
              <a:t>…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153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A1A47E1-CB06-871D-F800-FB25B26F092B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D8EE838-9FA1-6C1F-E2CD-334BBDDD2D00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60B0936-4EAD-E5EC-CD5E-8EA230863D43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181FF43-4F73-568C-766C-996CA64FE2BF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A72576D6-F17A-08BD-53CE-637D9688AE64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43BF07F-4181-0A05-FEFF-39ADE2945509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877BF3D2-A04F-AF6A-E182-134B6FDB8464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F8D81FC-FBB4-0A42-7201-4FA10A0B1732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FFB74F1B-246F-3AEB-03CE-EB7145C2398F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E9037229-0737-EEC9-6CF3-E54667E310FF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6DC1895-FF7C-0F50-A7D6-A03CB542E54B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2DA63EF-16B0-C319-4850-365126CD39F5}"/>
              </a:ext>
            </a:extLst>
          </p:cNvPr>
          <p:cNvSpPr txBox="1"/>
          <p:nvPr/>
        </p:nvSpPr>
        <p:spPr>
          <a:xfrm>
            <a:off x="1175626" y="4685313"/>
            <a:ext cx="212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distance:</a:t>
            </a:r>
          </a:p>
          <a:p>
            <a:r>
              <a:rPr kumimoji="1" lang="en-US" altLang="ja-JP" dirty="0" err="1"/>
              <a:t>xxxxxx</a:t>
            </a:r>
            <a:r>
              <a:rPr kumimoji="1" lang="ja-JP" altLang="en-US" dirty="0"/>
              <a:t>　</a:t>
            </a:r>
            <a:r>
              <a:rPr lang="en-US" altLang="ja-JP" dirty="0"/>
              <a:t>km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7D21C14-1BB2-76EC-C6BA-B3FCECB8E07A}"/>
              </a:ext>
            </a:extLst>
          </p:cNvPr>
          <p:cNvSpPr txBox="1"/>
          <p:nvPr/>
        </p:nvSpPr>
        <p:spPr>
          <a:xfrm>
            <a:off x="1147936" y="5442158"/>
            <a:ext cx="1986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time:</a:t>
            </a:r>
          </a:p>
          <a:p>
            <a:r>
              <a:rPr kumimoji="1" lang="en-US" altLang="ja-JP" dirty="0" err="1"/>
              <a:t>xxxxxx</a:t>
            </a:r>
            <a:r>
              <a:rPr kumimoji="1" lang="en-US" altLang="ja-JP" dirty="0"/>
              <a:t> min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E71DFC9-D068-1342-DF3B-E7AB5507BE5B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46DF742-06F5-614F-E340-F430EDCFD432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85519F1-14B3-8D63-D0F7-D29C5DBF288E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0A53DCD-7DC9-AC90-B455-D8C2AFDCD730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374DB30F-AB3A-5B12-0086-110F24F3B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018303"/>
              </p:ext>
            </p:extLst>
          </p:nvPr>
        </p:nvGraphicFramePr>
        <p:xfrm>
          <a:off x="3613170" y="1417906"/>
          <a:ext cx="683315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398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3949346235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1603087287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distance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time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train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bus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39EA68D-5D84-FB39-F9B5-9DC77046BC7D}"/>
              </a:ext>
            </a:extLst>
          </p:cNvPr>
          <p:cNvSpPr/>
          <p:nvPr/>
        </p:nvSpPr>
        <p:spPr>
          <a:xfrm>
            <a:off x="8654473" y="3024568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train</a:t>
            </a:r>
            <a:endParaRPr kumimoji="1" lang="ja-JP" altLang="en-US" dirty="0"/>
          </a:p>
        </p:txBody>
      </p:sp>
      <p:sp>
        <p:nvSpPr>
          <p:cNvPr id="23" name="動作設定ボタン: 戻る/前へ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1D01AE3-37DD-EFC0-6846-82353634BA21}"/>
              </a:ext>
            </a:extLst>
          </p:cNvPr>
          <p:cNvSpPr/>
          <p:nvPr/>
        </p:nvSpPr>
        <p:spPr>
          <a:xfrm rot="16200000">
            <a:off x="10095135" y="307313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C430F59-A852-6E42-F588-17697171C1E3}"/>
              </a:ext>
            </a:extLst>
          </p:cNvPr>
          <p:cNvSpPr/>
          <p:nvPr/>
        </p:nvSpPr>
        <p:spPr>
          <a:xfrm>
            <a:off x="10469738" y="1772544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動作設定ボタン: 戻る/前へ 2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BED6858-43AD-5520-6EB5-7BBAF3F20649}"/>
              </a:ext>
            </a:extLst>
          </p:cNvPr>
          <p:cNvSpPr/>
          <p:nvPr/>
        </p:nvSpPr>
        <p:spPr>
          <a:xfrm rot="5400000">
            <a:off x="10378330" y="1546035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動作設定ボタン: 戻る/前へ 2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16D905E-9EBC-5A7E-C4C0-F039A50622B4}"/>
              </a:ext>
            </a:extLst>
          </p:cNvPr>
          <p:cNvSpPr/>
          <p:nvPr/>
        </p:nvSpPr>
        <p:spPr>
          <a:xfrm rot="16200000">
            <a:off x="10378330" y="2669171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0A7E040-60A9-3B1E-F63F-FE48A38DE809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597B1D7-45A5-0EA0-06FB-C86F9BA15848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9B1D5D2-B488-FCD9-1868-C849526E6D01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AD71B0F-48DA-0E05-0A13-447D18ABB4D6}"/>
              </a:ext>
            </a:extLst>
          </p:cNvPr>
          <p:cNvSpPr txBox="1"/>
          <p:nvPr/>
        </p:nvSpPr>
        <p:spPr>
          <a:xfrm>
            <a:off x="4104555" y="3674047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start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2CC07F7-5995-69AE-7C02-76A32831FE10}"/>
              </a:ext>
            </a:extLst>
          </p:cNvPr>
          <p:cNvSpPr txBox="1"/>
          <p:nvPr/>
        </p:nvSpPr>
        <p:spPr>
          <a:xfrm>
            <a:off x="5895374" y="3658960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end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6D1E31D-A454-DC4E-2641-E0052EE7F0C6}"/>
              </a:ext>
            </a:extLst>
          </p:cNvPr>
          <p:cNvSpPr txBox="1"/>
          <p:nvPr/>
        </p:nvSpPr>
        <p:spPr>
          <a:xfrm>
            <a:off x="7192744" y="3656832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distance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60CABC8-9ED7-B7A0-F488-BD50E557A975}"/>
              </a:ext>
            </a:extLst>
          </p:cNvPr>
          <p:cNvSpPr txBox="1"/>
          <p:nvPr/>
        </p:nvSpPr>
        <p:spPr>
          <a:xfrm>
            <a:off x="8285290" y="3650599"/>
            <a:ext cx="66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time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119BBFF-F496-59E4-F9EE-C7627B342301}"/>
              </a:ext>
            </a:extLst>
          </p:cNvPr>
          <p:cNvSpPr txBox="1"/>
          <p:nvPr/>
        </p:nvSpPr>
        <p:spPr>
          <a:xfrm>
            <a:off x="8873444" y="3604282"/>
            <a:ext cx="86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price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ABF97A0-7D7D-BB9F-C82E-4692FCBC0DA8}"/>
              </a:ext>
            </a:extLst>
          </p:cNvPr>
          <p:cNvSpPr txBox="1"/>
          <p:nvPr/>
        </p:nvSpPr>
        <p:spPr>
          <a:xfrm>
            <a:off x="3463636" y="4040263"/>
            <a:ext cx="199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Japan Tokyo Airport</a:t>
            </a:r>
            <a:endParaRPr kumimoji="1" lang="ja-JP" altLang="en-US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F5D6B27-1C3D-2C21-AD3E-0567E5132423}"/>
              </a:ext>
            </a:extLst>
          </p:cNvPr>
          <p:cNvSpPr txBox="1"/>
          <p:nvPr/>
        </p:nvSpPr>
        <p:spPr>
          <a:xfrm>
            <a:off x="5332072" y="4043379"/>
            <a:ext cx="199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Japan</a:t>
            </a:r>
            <a:r>
              <a:rPr kumimoji="1" lang="en-US" altLang="ja-JP" sz="1400" dirty="0"/>
              <a:t> Tokyo Station</a:t>
            </a:r>
            <a:endParaRPr kumimoji="1" lang="ja-JP" altLang="en-US" sz="14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0F58883-E748-C382-280D-16C41DD8354C}"/>
              </a:ext>
            </a:extLst>
          </p:cNvPr>
          <p:cNvSpPr txBox="1"/>
          <p:nvPr/>
        </p:nvSpPr>
        <p:spPr>
          <a:xfrm>
            <a:off x="7279723" y="4040263"/>
            <a:ext cx="78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60km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5C81422-B0B4-B52B-8BF6-373AB0EA3293}"/>
              </a:ext>
            </a:extLst>
          </p:cNvPr>
          <p:cNvSpPr txBox="1"/>
          <p:nvPr/>
        </p:nvSpPr>
        <p:spPr>
          <a:xfrm>
            <a:off x="8225673" y="4040263"/>
            <a:ext cx="787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50min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A6FCCD0-69C9-D8A2-5736-3FF2CA44A506}"/>
              </a:ext>
            </a:extLst>
          </p:cNvPr>
          <p:cNvSpPr txBox="1"/>
          <p:nvPr/>
        </p:nvSpPr>
        <p:spPr>
          <a:xfrm>
            <a:off x="8953531" y="4086580"/>
            <a:ext cx="787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5000JPY</a:t>
            </a:r>
            <a:endParaRPr kumimoji="1" lang="ja-JP" altLang="en-US" sz="12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B500F08-007A-090F-6D36-DADCDC777D49}"/>
              </a:ext>
            </a:extLst>
          </p:cNvPr>
          <p:cNvSpPr txBox="1"/>
          <p:nvPr/>
        </p:nvSpPr>
        <p:spPr>
          <a:xfrm>
            <a:off x="9617240" y="3636354"/>
            <a:ext cx="86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JPY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D130AA6-1BCF-81B2-F8AE-53113CC92BD4}"/>
              </a:ext>
            </a:extLst>
          </p:cNvPr>
          <p:cNvSpPr txBox="1"/>
          <p:nvPr/>
        </p:nvSpPr>
        <p:spPr>
          <a:xfrm>
            <a:off x="9623488" y="4071342"/>
            <a:ext cx="787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5000JPY</a:t>
            </a:r>
            <a:endParaRPr kumimoji="1" lang="ja-JP" altLang="en-US" sz="12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FEE229E-19D4-820F-AB50-292F15628C82}"/>
              </a:ext>
            </a:extLst>
          </p:cNvPr>
          <p:cNvSpPr txBox="1"/>
          <p:nvPr/>
        </p:nvSpPr>
        <p:spPr>
          <a:xfrm>
            <a:off x="10140776" y="3705126"/>
            <a:ext cx="692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memo</a:t>
            </a:r>
            <a:endParaRPr kumimoji="1" lang="ja-JP" altLang="en-US" sz="12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4195EC2-6612-D6A0-9369-D5E6658421F0}"/>
              </a:ext>
            </a:extLst>
          </p:cNvPr>
          <p:cNvSpPr txBox="1"/>
          <p:nvPr/>
        </p:nvSpPr>
        <p:spPr>
          <a:xfrm>
            <a:off x="6836393" y="4639146"/>
            <a:ext cx="166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956009F-D9E6-42B7-DB19-0545419091B2}"/>
              </a:ext>
            </a:extLst>
          </p:cNvPr>
          <p:cNvSpPr txBox="1"/>
          <p:nvPr/>
        </p:nvSpPr>
        <p:spPr>
          <a:xfrm>
            <a:off x="3320340" y="3658960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date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8907BE6-F235-EDAA-4408-7DC5EA41238F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28" name="動作設定ボタン: 戻る/前へ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6756982-338F-491F-71F6-012A0F07F2D3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0DC6BB5-8CE4-2A28-2815-C09D1B63C9DA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5091C96-120C-5952-1C26-6B7ECAE175AE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120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753A1D2-A517-AE4C-102D-0CBB969B3079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AC02BD5-11EF-D362-D76F-71A4E0819BE9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137CDD-2F4F-885E-FA15-68D3D65BCF48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5E2E19E-DA70-6BD9-8DF3-B61C4F1B03FF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A4B56D3-19E8-564B-AE50-DC9A37FE4BE2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2B3205F-C390-63CE-79A7-E403873AB19F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06A559B4-8D77-60FC-D2BB-DB2D75D49358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45FB93F-09A9-CB78-7E1F-C4184660376E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2F53003-4E59-A590-ED9C-98AD6611E3B0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8FC7206-DC3C-40D1-69B0-E1B3277BB452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4132E69-7E5A-8F0E-F940-C97271E7C97F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2F98938-CF44-A53C-3B11-A5BFC82C8F56}"/>
              </a:ext>
            </a:extLst>
          </p:cNvPr>
          <p:cNvSpPr txBox="1"/>
          <p:nvPr/>
        </p:nvSpPr>
        <p:spPr>
          <a:xfrm>
            <a:off x="1175626" y="4685313"/>
            <a:ext cx="212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distance:</a:t>
            </a:r>
          </a:p>
          <a:p>
            <a:r>
              <a:rPr kumimoji="1" lang="en-US" altLang="ja-JP" dirty="0" err="1"/>
              <a:t>xxxxxx</a:t>
            </a:r>
            <a:r>
              <a:rPr kumimoji="1" lang="ja-JP" altLang="en-US" dirty="0"/>
              <a:t>　</a:t>
            </a:r>
            <a:r>
              <a:rPr lang="en-US" altLang="ja-JP" dirty="0"/>
              <a:t>km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B15EB48-FC2E-ABC8-26B8-C717F45892CC}"/>
              </a:ext>
            </a:extLst>
          </p:cNvPr>
          <p:cNvSpPr txBox="1"/>
          <p:nvPr/>
        </p:nvSpPr>
        <p:spPr>
          <a:xfrm>
            <a:off x="1147936" y="5442158"/>
            <a:ext cx="1986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time:</a:t>
            </a:r>
          </a:p>
          <a:p>
            <a:r>
              <a:rPr kumimoji="1" lang="en-US" altLang="ja-JP" dirty="0" err="1"/>
              <a:t>xxxxxx</a:t>
            </a:r>
            <a:r>
              <a:rPr kumimoji="1" lang="en-US" altLang="ja-JP" dirty="0"/>
              <a:t> min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A7A507B-300E-599E-08E4-F2963810E89B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A23EB5F-8356-23A9-6CEF-11EF0751856E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A52D98E7-E0DB-6391-233E-B106556A012C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C8655D56-8677-B03C-EB38-A9C85EABFAE5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CC85C2E-E0D0-0597-34D9-8FF65F5E3EE2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20" name="動作設定ボタン: 戻る/前へ 1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C15916F-56A3-53CB-96AB-CA534EB0A7C6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9A004E18-6807-AEB2-106F-6E80EF595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776284"/>
              </p:ext>
            </p:extLst>
          </p:nvPr>
        </p:nvGraphicFramePr>
        <p:xfrm>
          <a:off x="3459522" y="1860282"/>
          <a:ext cx="715877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025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949346235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603087287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009576968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date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context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country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9629090-95BB-7325-7DC7-B502C0234BA5}"/>
              </a:ext>
            </a:extLst>
          </p:cNvPr>
          <p:cNvSpPr/>
          <p:nvPr/>
        </p:nvSpPr>
        <p:spPr>
          <a:xfrm>
            <a:off x="8535930" y="1402330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Visiting</a:t>
            </a:r>
            <a:endParaRPr kumimoji="1" lang="ja-JP" altLang="en-US" dirty="0"/>
          </a:p>
        </p:txBody>
      </p:sp>
      <p:sp>
        <p:nvSpPr>
          <p:cNvPr id="23" name="動作設定ボタン: 戻る/前へ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0D107CD-CB1F-C5AB-994B-BD5BFA766ADC}"/>
              </a:ext>
            </a:extLst>
          </p:cNvPr>
          <p:cNvSpPr/>
          <p:nvPr/>
        </p:nvSpPr>
        <p:spPr>
          <a:xfrm rot="16200000">
            <a:off x="9976592" y="145856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AB62027-9FB5-4CCC-035C-6E2A803FE00F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906225C-830C-15E9-1849-160D585EC3E5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E9DD730-7FD7-FC78-E2DA-43F308637D5E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542B332-9AC3-A4FE-B145-82EEE235717F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9FDCAD9-F888-3145-EF4C-999BCAE0C710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937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308</Words>
  <Application>Microsoft Office PowerPoint</Application>
  <PresentationFormat>ワイド画面</PresentationFormat>
  <Paragraphs>200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UI案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Yosihide Iwayama</dc:creator>
  <cp:lastModifiedBy>Yosihide Iwayama</cp:lastModifiedBy>
  <cp:revision>20</cp:revision>
  <dcterms:created xsi:type="dcterms:W3CDTF">2024-12-03T11:07:16Z</dcterms:created>
  <dcterms:modified xsi:type="dcterms:W3CDTF">2024-12-04T11:03:59Z</dcterms:modified>
</cp:coreProperties>
</file>