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57" r:id="rId5"/>
    <p:sldId id="260" r:id="rId6"/>
    <p:sldId id="258" r:id="rId7"/>
    <p:sldId id="259" r:id="rId8"/>
    <p:sldId id="261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6BD2B1-6CA5-8AF4-858E-ADEB5027045C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807A02-45D0-7E30-E280-184505A0DB78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D65CB8F-832D-943C-5581-4A0BE1A3C08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D604AD-D831-9FFE-F488-FDC9D6F4CCCD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1EFB16F-0F6F-24EF-F16A-F5B20041E7AE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244466" y="2429930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831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027903" y="2450443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1619577" y="1574510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2720986" y="163705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7014731" y="659339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3B2E04-94B5-CC58-5988-18A42428E8EF}"/>
              </a:ext>
            </a:extLst>
          </p:cNvPr>
          <p:cNvGrpSpPr/>
          <p:nvPr/>
        </p:nvGrpSpPr>
        <p:grpSpPr>
          <a:xfrm>
            <a:off x="1272672" y="2037017"/>
            <a:ext cx="2327642" cy="369332"/>
            <a:chOff x="4403213" y="1596932"/>
            <a:chExt cx="2327642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4B7826-10E5-FBCC-C6AA-BCC00CBB08B3}"/>
                </a:ext>
              </a:extLst>
            </p:cNvPr>
            <p:cNvSpPr/>
            <p:nvPr/>
          </p:nvSpPr>
          <p:spPr>
            <a:xfrm>
              <a:off x="4403213" y="1637251"/>
              <a:ext cx="265831" cy="292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AC1C73-A589-78CB-5E55-12B7B337FA2F}"/>
                </a:ext>
              </a:extLst>
            </p:cNvPr>
            <p:cNvSpPr txBox="1"/>
            <p:nvPr/>
          </p:nvSpPr>
          <p:spPr>
            <a:xfrm>
              <a:off x="4700847" y="1596932"/>
              <a:ext cx="20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With cross </a:t>
              </a:r>
              <a:r>
                <a:rPr lang="en-US" altLang="ja-JP" dirty="0" err="1"/>
                <a:t>boder</a:t>
              </a:r>
              <a:endParaRPr kumimoji="1" lang="ja-JP" altLang="en-US" dirty="0"/>
            </a:p>
          </p:txBody>
        </p:sp>
      </p:grp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1272672" y="1556688"/>
            <a:ext cx="365145" cy="33283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014816" y="1559227"/>
            <a:ext cx="365145" cy="362605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83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461</Words>
  <Application>Microsoft Office PowerPoint</Application>
  <PresentationFormat>ワイド画面</PresentationFormat>
  <Paragraphs>288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32</cp:revision>
  <dcterms:created xsi:type="dcterms:W3CDTF">2024-12-03T11:07:16Z</dcterms:created>
  <dcterms:modified xsi:type="dcterms:W3CDTF">2024-12-18T11:49:37Z</dcterms:modified>
</cp:coreProperties>
</file>