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89B06E-7202-CF40-AB3B-4729880B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5274E-8C1B-5D48-AF15-A1449358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9F656-629F-490D-57B0-B61082DB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D9ADD6-5B95-A830-584E-D9E89CC8F465}"/>
              </a:ext>
            </a:extLst>
          </p:cNvPr>
          <p:cNvSpPr/>
          <p:nvPr/>
        </p:nvSpPr>
        <p:spPr>
          <a:xfrm>
            <a:off x="1293380" y="198098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9ED58D-5F43-5BC1-1326-C6CF0CB460E4}"/>
              </a:ext>
            </a:extLst>
          </p:cNvPr>
          <p:cNvSpPr/>
          <p:nvPr/>
        </p:nvSpPr>
        <p:spPr>
          <a:xfrm>
            <a:off x="1244466" y="238417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A61F91-3077-168E-8ECD-6675B04F0315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BDBA56-181A-3F45-9559-407378AF3A99}"/>
              </a:ext>
            </a:extLst>
          </p:cNvPr>
          <p:cNvSpPr/>
          <p:nvPr/>
        </p:nvSpPr>
        <p:spPr>
          <a:xfrm>
            <a:off x="2875014" y="1219053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6" name="動作設定ボタン: 戻る/前へ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0D5D7E-AE6B-107B-E548-AE0072C105F2}"/>
              </a:ext>
            </a:extLst>
          </p:cNvPr>
          <p:cNvSpPr/>
          <p:nvPr/>
        </p:nvSpPr>
        <p:spPr>
          <a:xfrm rot="16200000">
            <a:off x="3958183" y="129942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807A02-45D0-7E30-E280-184505A0DB78}"/>
              </a:ext>
            </a:extLst>
          </p:cNvPr>
          <p:cNvSpPr txBox="1"/>
          <p:nvPr/>
        </p:nvSpPr>
        <p:spPr>
          <a:xfrm>
            <a:off x="1102667" y="1757529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65CB8F-832D-943C-5581-4A0BE1A3C085}"/>
              </a:ext>
            </a:extLst>
          </p:cNvPr>
          <p:cNvSpPr txBox="1"/>
          <p:nvPr/>
        </p:nvSpPr>
        <p:spPr>
          <a:xfrm>
            <a:off x="3253495" y="175752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D604AD-D831-9FFE-F488-FDC9D6F4CCCD}"/>
              </a:ext>
            </a:extLst>
          </p:cNvPr>
          <p:cNvSpPr txBox="1"/>
          <p:nvPr/>
        </p:nvSpPr>
        <p:spPr>
          <a:xfrm>
            <a:off x="3713345" y="1757529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EFB16F-0F6F-24EF-F16A-F5B20041E7AE}"/>
              </a:ext>
            </a:extLst>
          </p:cNvPr>
          <p:cNvSpPr txBox="1"/>
          <p:nvPr/>
        </p:nvSpPr>
        <p:spPr>
          <a:xfrm>
            <a:off x="6184572" y="1757529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XXdays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0DDD35-90D3-88B8-47E2-A8A1E8F392C8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D67451-2F1D-4AE9-682A-6138451DF0CC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1CEE39-6D36-528F-E324-85A60D447F8A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954372-C7B3-AFDB-C461-3D5FF6E182A9}"/>
              </a:ext>
            </a:extLst>
          </p:cNvPr>
          <p:cNvSpPr txBox="1"/>
          <p:nvPr/>
        </p:nvSpPr>
        <p:spPr>
          <a:xfrm>
            <a:off x="1244466" y="1219053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5409D5-CD90-60ED-8C89-880D06301D6D}"/>
              </a:ext>
            </a:extLst>
          </p:cNvPr>
          <p:cNvSpPr/>
          <p:nvPr/>
        </p:nvSpPr>
        <p:spPr>
          <a:xfrm>
            <a:off x="1725390" y="2255586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2E4889-4758-2D35-2D01-C3316148DE7C}"/>
              </a:ext>
            </a:extLst>
          </p:cNvPr>
          <p:cNvSpPr txBox="1"/>
          <p:nvPr/>
        </p:nvSpPr>
        <p:spPr>
          <a:xfrm>
            <a:off x="1377381" y="4110361"/>
            <a:ext cx="12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region</a:t>
            </a:r>
            <a:endParaRPr kumimoji="1" lang="ja-JP" altLang="en-US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46A9704-DD35-FA8A-3B50-AC317061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70830"/>
              </p:ext>
            </p:extLst>
          </p:nvPr>
        </p:nvGraphicFramePr>
        <p:xfrm>
          <a:off x="1352983" y="4526427"/>
          <a:ext cx="47430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3017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DABD1-2EB4-D676-2F8D-AFF6C395AFB8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C59BF6-7B95-5A4D-B54D-6EB089EE10AB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5E106-0F76-D100-9088-7410F917FE32}"/>
              </a:ext>
            </a:extLst>
          </p:cNvPr>
          <p:cNvSpPr txBox="1"/>
          <p:nvPr/>
        </p:nvSpPr>
        <p:spPr>
          <a:xfrm>
            <a:off x="2370065" y="4082628"/>
            <a:ext cx="10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FE3EBE-D621-58D2-899F-2D4720AA4DD6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5FAD98-3D59-907D-744E-327D0A05F4B7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5A913A-89DF-E549-FD88-0B8537C1C7C0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B9598D-585E-6497-126D-3B9A293156A7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0CF6A06-FC2C-17EF-27CE-EC0B68B0DB35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40F09A-C0C7-0FE7-9DC3-46DF799DA362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4B7826-10E5-FBCC-C6AA-BCC00CBB08B3}"/>
              </a:ext>
            </a:extLst>
          </p:cNvPr>
          <p:cNvSpPr/>
          <p:nvPr/>
        </p:nvSpPr>
        <p:spPr>
          <a:xfrm>
            <a:off x="4356767" y="1249421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AC1C73-A589-78CB-5E55-12B7B337FA2F}"/>
              </a:ext>
            </a:extLst>
          </p:cNvPr>
          <p:cNvSpPr txBox="1"/>
          <p:nvPr/>
        </p:nvSpPr>
        <p:spPr>
          <a:xfrm>
            <a:off x="4654401" y="1209102"/>
            <a:ext cx="203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cross </a:t>
            </a:r>
            <a:r>
              <a:rPr lang="en-US" altLang="ja-JP" dirty="0" err="1"/>
              <a:t>boder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CC80A7-45A1-586E-A8A1-8E1F662C6EB2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B36AC0D-E07F-5D6E-E7DD-6A19322EEDA7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7F367E3-3838-56B8-6AD9-3EF932459DF1}"/>
              </a:ext>
            </a:extLst>
          </p:cNvPr>
          <p:cNvSpPr/>
          <p:nvPr/>
        </p:nvSpPr>
        <p:spPr>
          <a:xfrm>
            <a:off x="6048231" y="4606235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F2F32A-B445-9A18-B2F1-E35B3E348F1B}"/>
              </a:ext>
            </a:extLst>
          </p:cNvPr>
          <p:cNvSpPr/>
          <p:nvPr/>
        </p:nvSpPr>
        <p:spPr>
          <a:xfrm rot="5400000">
            <a:off x="5956823" y="437972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: 戻る/前へ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21669-ABB4-3C5F-446A-03314526F025}"/>
              </a:ext>
            </a:extLst>
          </p:cNvPr>
          <p:cNvSpPr/>
          <p:nvPr/>
        </p:nvSpPr>
        <p:spPr>
          <a:xfrm rot="16200000">
            <a:off x="5956823" y="550286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E0E95E-E5CF-87A5-1FF6-081DBAD48297}"/>
              </a:ext>
            </a:extLst>
          </p:cNvPr>
          <p:cNvSpPr/>
          <p:nvPr/>
        </p:nvSpPr>
        <p:spPr>
          <a:xfrm>
            <a:off x="2606535" y="1566743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94410B-1A72-85E7-44A0-36520294D0C1}"/>
              </a:ext>
            </a:extLst>
          </p:cNvPr>
          <p:cNvSpPr/>
          <p:nvPr/>
        </p:nvSpPr>
        <p:spPr>
          <a:xfrm rot="10800000">
            <a:off x="3814597" y="15842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: 戻る/前へ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5E4F05-FEC6-DD93-EDFB-17011D85D87B}"/>
              </a:ext>
            </a:extLst>
          </p:cNvPr>
          <p:cNvSpPr/>
          <p:nvPr/>
        </p:nvSpPr>
        <p:spPr>
          <a:xfrm>
            <a:off x="1326813" y="2696975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: 戻る/前へ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EC96E80-7337-6553-5DDF-07DC76EA58BB}"/>
              </a:ext>
            </a:extLst>
          </p:cNvPr>
          <p:cNvSpPr/>
          <p:nvPr/>
        </p:nvSpPr>
        <p:spPr>
          <a:xfrm rot="10800000" flipV="1">
            <a:off x="6332163" y="2700478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FD47D4-2B6E-0BAC-8104-B4D09A481B06}"/>
              </a:ext>
            </a:extLst>
          </p:cNvPr>
          <p:cNvSpPr txBox="1"/>
          <p:nvPr/>
        </p:nvSpPr>
        <p:spPr>
          <a:xfrm>
            <a:off x="3676697" y="3982960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7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Accident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D349CF-C51F-4DDB-FDD1-ED31F819343B}"/>
              </a:ext>
            </a:extLst>
          </p:cNvPr>
          <p:cNvSpPr/>
          <p:nvPr/>
        </p:nvSpPr>
        <p:spPr>
          <a:xfrm>
            <a:off x="7727504" y="136240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C26645-4081-3C4E-9F69-E32C68BA248F}"/>
              </a:ext>
            </a:extLst>
          </p:cNvPr>
          <p:cNvSpPr txBox="1"/>
          <p:nvPr/>
        </p:nvSpPr>
        <p:spPr>
          <a:xfrm>
            <a:off x="8025138" y="1322087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insurance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604C-50A4-1D2B-F01C-C2EFE5AF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8C58D-8DB4-C6DD-9905-74CBD161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8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498A17-9BD6-367B-B018-92B1117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2" y="409528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8104</TotalTime>
  <Words>461</Words>
  <Application>Microsoft Office PowerPoint</Application>
  <PresentationFormat>ワイド画面</PresentationFormat>
  <Paragraphs>288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31</cp:revision>
  <dcterms:created xsi:type="dcterms:W3CDTF">2024-12-03T11:07:16Z</dcterms:created>
  <dcterms:modified xsi:type="dcterms:W3CDTF">2024-12-17T12:27:00Z</dcterms:modified>
</cp:coreProperties>
</file>