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=""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318250" y="578693"/>
            <a:ext cx="2540000" cy="5553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=""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00125" y="5529942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=""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194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194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8859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336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889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99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75290" y="782354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651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66228" y="761707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71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272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137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783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795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smtClean="0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201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9262" y="6081712"/>
            <a:ext cx="541215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39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91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488" y="5529944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7387" y="578687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738446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73844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82256" y="565634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135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25E-9BBD-400D-9BC6-C17F4312B59B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5323" y="6081714"/>
            <a:ext cx="5076096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41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7456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27" y="5529943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5540" y="579335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1724025"/>
            <a:ext cx="5418015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3602038"/>
            <a:ext cx="541801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9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6077804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6077804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939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4"/>
            <a:ext cx="1264444" cy="365125"/>
          </a:xfrm>
        </p:spPr>
        <p:txBody>
          <a:bodyPr/>
          <a:lstStyle/>
          <a:p>
            <a:fld id="{F317DF22-5C92-4FF1-A01C-A0CD364556D9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4"/>
            <a:ext cx="4274036" cy="365125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=""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62958" y="5885555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108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FD8B-8FC8-4F4A-B5F7-5717190F435F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94523" y="6081714"/>
            <a:ext cx="512689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873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6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6" y="2505075"/>
            <a:ext cx="386834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723E-EAE5-4335-92DD-06D87F82E55F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05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E76-9559-491F-B605-0D9B04EE9DE6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="" xmlns:a16="http://schemas.microsoft.com/office/drawing/2014/main" id="{63861C41-A286-4CBE-9EBF-DBE851D12C0E}"/>
              </a:ext>
            </a:extLst>
          </p:cNvPr>
          <p:cNvGraphicFramePr/>
          <p:nvPr userDrawn="1">
            <p:extLst/>
          </p:nvPr>
        </p:nvGraphicFramePr>
        <p:xfrm>
          <a:off x="2002036" y="1828802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835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77E-5176-4437-BE75-1B9436FABD5E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061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F25-1611-478C-925A-E740B0D667B2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376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=""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00125" y="5529941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=""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702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702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373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6E08-4478-416B-B2F0-E483D383A9AC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605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3E7-2378-4EFB-8159-99C69053EDF7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33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19EA7272-7C86-4C61-A8D1-42B38A9F41FA}" type="datetime1">
              <a:rPr lang="pl-PL" smtClean="0"/>
              <a:pPr/>
              <a:t>2020-01-27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68156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346FA071-7161-4BEC-938E-7B7DA67F8CEF}" type="datetime1">
              <a:rPr lang="pl-PL" smtClean="0"/>
              <a:pPr/>
              <a:t>2020-01-27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35674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/>
          </a:blip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D4E-F1C3-4B4E-BCF3-0BBE06B1D104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479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22D-69A8-4F72-9A6F-9452D918D22C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050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BF10-0C31-4D0E-A3AE-23BBC08849A0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4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A4A-4302-472B-B494-B11FE5488642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34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8386-BB2C-47E0-AF1D-B94F15444D88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 smtClean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 smtClean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 smtClean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 smtClean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83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5651866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5651866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517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2"/>
            <a:ext cx="1264444" cy="365125"/>
          </a:xfrm>
        </p:spPr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2"/>
            <a:ext cx="4274036" cy="365125"/>
          </a:xfrm>
        </p:spPr>
        <p:txBody>
          <a:bodyPr/>
          <a:lstStyle/>
          <a:p>
            <a:endParaRPr lang="ru-RU"/>
          </a:p>
        </p:txBody>
      </p:sp>
      <p:pic>
        <p:nvPicPr>
          <p:cNvPr id="10" name="image7.png">
            <a:extLst>
              <a:ext uri="{FF2B5EF4-FFF2-40B4-BE49-F238E27FC236}">
                <a16:creationId xmlns=""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362958" y="5885553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03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406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280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graphicFrame>
        <p:nvGraphicFramePr>
          <p:cNvPr id="8" name="Table 93">
            <a:extLst>
              <a:ext uri="{FF2B5EF4-FFF2-40B4-BE49-F238E27FC236}">
                <a16:creationId xmlns="" xmlns:a16="http://schemas.microsoft.com/office/drawing/2014/main" id="{63861C41-A286-4CBE-9EBF-DBE851D12C0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13085898"/>
              </p:ext>
            </p:extLst>
          </p:nvPr>
        </p:nvGraphicFramePr>
        <p:xfrm>
          <a:off x="2002036" y="1828800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749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350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6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2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E0A2B525-4DC4-4D80-9B28-8E8A85A06424}" type="datetimeFigureOut">
              <a:rPr lang="ru-RU" smtClean="0"/>
              <a:pPr/>
              <a:t>27.01.2020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6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E01011B8-8901-494C-ACF4-EF2A2E89E10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2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856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7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3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9187ACAA-BA05-403C-B094-06E99B1B296A}" type="datetime1">
              <a:rPr lang="pl-PL" smtClean="0"/>
              <a:pPr/>
              <a:t>2020-01-27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7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3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9317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Rozpoznawanie dźwięku za pomocą </a:t>
            </a:r>
            <a:r>
              <a:rPr lang="pl-PL" dirty="0" smtClean="0"/>
              <a:t>MLP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inż. Tomasz Bałdyga,</a:t>
            </a:r>
          </a:p>
          <a:p>
            <a:r>
              <a:rPr lang="pl-PL" dirty="0" smtClean="0"/>
              <a:t>inż. Oleksii </a:t>
            </a:r>
            <a:r>
              <a:rPr lang="pl-PL" dirty="0" smtClean="0"/>
              <a:t>Kosobutskyi</a:t>
            </a:r>
          </a:p>
          <a:p>
            <a:r>
              <a:rPr lang="pl-PL" dirty="0" smtClean="0"/>
              <a:t>31</a:t>
            </a:r>
            <a:r>
              <a:rPr lang="pl-PL" dirty="0" smtClean="0"/>
              <a:t>.01.2020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282" t="24235" r="15052" b="6250"/>
          <a:stretch>
            <a:fillRect/>
          </a:stretch>
        </p:blipFill>
        <p:spPr bwMode="auto">
          <a:xfrm>
            <a:off x="0" y="836712"/>
            <a:ext cx="9144000" cy="498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2" id="{AF77654C-7985-4C0A-AE90-D1732C9A6E9E}" vid="{ACED2FCA-EB2A-46EB-A8D5-7E5CA93A5F09}"/>
    </a:ext>
  </a:extLst>
</a:theme>
</file>

<file path=ppt/theme/theme2.xml><?xml version="1.0" encoding="utf-8"?>
<a:theme xmlns:a="http://schemas.openxmlformats.org/drawingml/2006/main" name="E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2" id="{AF77654C-7985-4C0A-AE90-D1732C9A6E9E}" vid="{F610396C-B832-45C1-8145-0A8B0EF479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PW_WF_4-3.potx</Template>
  <TotalTime>9</TotalTime>
  <Words>15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PL</vt:lpstr>
      <vt:lpstr>EN</vt:lpstr>
      <vt:lpstr>Rozpoznawanie dźwięku za pomocą MLP</vt:lpstr>
      <vt:lpstr>Слайд 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dźwięku za pomocą CNN</dc:title>
  <dc:creator>Alex</dc:creator>
  <cp:lastModifiedBy>Alex</cp:lastModifiedBy>
  <cp:revision>2</cp:revision>
  <dcterms:created xsi:type="dcterms:W3CDTF">2020-01-27T00:56:30Z</dcterms:created>
  <dcterms:modified xsi:type="dcterms:W3CDTF">2020-01-27T20:17:04Z</dcterms:modified>
</cp:coreProperties>
</file>