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24"/>
  </p:notesMasterIdLst>
  <p:sldIdLst>
    <p:sldId id="256" r:id="rId3"/>
    <p:sldId id="257" r:id="rId4"/>
    <p:sldId id="268" r:id="rId5"/>
    <p:sldId id="309" r:id="rId6"/>
    <p:sldId id="273" r:id="rId7"/>
    <p:sldId id="275" r:id="rId8"/>
    <p:sldId id="276" r:id="rId9"/>
    <p:sldId id="277" r:id="rId10"/>
    <p:sldId id="281" r:id="rId11"/>
    <p:sldId id="297" r:id="rId12"/>
    <p:sldId id="293" r:id="rId13"/>
    <p:sldId id="298" r:id="rId14"/>
    <p:sldId id="299" r:id="rId15"/>
    <p:sldId id="300" r:id="rId16"/>
    <p:sldId id="308" r:id="rId17"/>
    <p:sldId id="307" r:id="rId18"/>
    <p:sldId id="271" r:id="rId19"/>
    <p:sldId id="264" r:id="rId20"/>
    <p:sldId id="282" r:id="rId21"/>
    <p:sldId id="303" r:id="rId22"/>
    <p:sldId id="266"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Nunito" pitchFamily="2" charset="0"/>
      <p:regular r:id="rId29"/>
      <p:bold r:id="rId30"/>
      <p:italic r:id="rId31"/>
      <p:boldItalic r:id="rId32"/>
    </p:embeddedFont>
    <p:embeddedFont>
      <p:font typeface="Nunito ExtraBold" pitchFamily="2" charset="0"/>
      <p:bold r:id="rId33"/>
      <p:boldItalic r:id="rId34"/>
    </p:embeddedFont>
    <p:embeddedFont>
      <p:font typeface="Nunito SemiBold" pitchFamily="2"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j5sLu1WJmMIO70X70PddvIOM0a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1183CD-2FBD-483C-B3AF-01ABFB164008}">
  <a:tblStyle styleId="{9D1183CD-2FBD-483C-B3AF-01ABFB164008}"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68"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customschemas.google.com/relationships/presentationmetadata" Target="meta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82ECB8-C8D0-420D-9426-A562F29B3430}"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50E20E97-6ADC-4465-8E9E-B08C680E10DB}">
      <dgm:prSet custT="1"/>
      <dgm:spPr/>
      <dgm:t>
        <a:bodyPr/>
        <a:lstStyle/>
        <a:p>
          <a:r>
            <a:rPr lang="en-US" sz="2000" b="1" i="0" baseline="0" dirty="0">
              <a:latin typeface="Nunito" pitchFamily="2" charset="0"/>
            </a:rPr>
            <a:t>Objective:</a:t>
          </a:r>
          <a:endParaRPr lang="en-US" sz="2000" dirty="0">
            <a:latin typeface="Nunito" pitchFamily="2" charset="0"/>
          </a:endParaRPr>
        </a:p>
      </dgm:t>
    </dgm:pt>
    <dgm:pt modelId="{E51345BB-8A37-41C9-9953-07715CCE8C4F}" type="parTrans" cxnId="{F08589A0-402B-40EE-A71B-3826BBF83305}">
      <dgm:prSet/>
      <dgm:spPr/>
      <dgm:t>
        <a:bodyPr/>
        <a:lstStyle/>
        <a:p>
          <a:endParaRPr lang="en-US"/>
        </a:p>
      </dgm:t>
    </dgm:pt>
    <dgm:pt modelId="{9ACA8216-0F80-4E27-9164-179C68C56D9E}" type="sibTrans" cxnId="{F08589A0-402B-40EE-A71B-3826BBF83305}">
      <dgm:prSet/>
      <dgm:spPr/>
      <dgm:t>
        <a:bodyPr/>
        <a:lstStyle/>
        <a:p>
          <a:endParaRPr lang="en-US"/>
        </a:p>
      </dgm:t>
    </dgm:pt>
    <dgm:pt modelId="{7645FC5B-D2F4-4599-B544-FBF1C8346FA3}">
      <dgm:prSet custT="1"/>
      <dgm:spPr/>
      <dgm:t>
        <a:bodyPr/>
        <a:lstStyle/>
        <a:p>
          <a:r>
            <a:rPr lang="en-US" sz="1800" b="0" i="0" dirty="0">
              <a:latin typeface="Nunito" pitchFamily="2" charset="0"/>
            </a:rPr>
            <a:t>The aim of this project is to Build a Convolutional Neural Network to classify plant seedlings into their respective 12 categories.</a:t>
          </a:r>
          <a:endParaRPr lang="en-US" sz="1800" dirty="0">
            <a:latin typeface="Nunito" pitchFamily="2" charset="0"/>
          </a:endParaRPr>
        </a:p>
      </dgm:t>
    </dgm:pt>
    <dgm:pt modelId="{56547E56-4291-4EE3-9490-4EA9AF3C7F10}" type="parTrans" cxnId="{86A56285-FB17-414C-91F8-C9A305A3677A}">
      <dgm:prSet/>
      <dgm:spPr/>
      <dgm:t>
        <a:bodyPr/>
        <a:lstStyle/>
        <a:p>
          <a:endParaRPr lang="en-US"/>
        </a:p>
      </dgm:t>
    </dgm:pt>
    <dgm:pt modelId="{6F99770D-67B2-4C2D-AA6F-A3848F7DEAC0}" type="sibTrans" cxnId="{86A56285-FB17-414C-91F8-C9A305A3677A}">
      <dgm:prSet/>
      <dgm:spPr/>
      <dgm:t>
        <a:bodyPr/>
        <a:lstStyle/>
        <a:p>
          <a:endParaRPr lang="en-US"/>
        </a:p>
      </dgm:t>
    </dgm:pt>
    <dgm:pt modelId="{97ED595E-8D99-4CD5-BF90-96D2CBF1B4F6}" type="pres">
      <dgm:prSet presAssocID="{1682ECB8-C8D0-420D-9426-A562F29B3430}" presName="linear" presStyleCnt="0">
        <dgm:presLayoutVars>
          <dgm:animLvl val="lvl"/>
          <dgm:resizeHandles val="exact"/>
        </dgm:presLayoutVars>
      </dgm:prSet>
      <dgm:spPr/>
    </dgm:pt>
    <dgm:pt modelId="{F22879B4-B1BD-4C43-B8B7-434BAA075BEA}" type="pres">
      <dgm:prSet presAssocID="{50E20E97-6ADC-4465-8E9E-B08C680E10DB}" presName="parentText" presStyleLbl="node1" presStyleIdx="0" presStyleCnt="2">
        <dgm:presLayoutVars>
          <dgm:chMax val="0"/>
          <dgm:bulletEnabled val="1"/>
        </dgm:presLayoutVars>
      </dgm:prSet>
      <dgm:spPr/>
    </dgm:pt>
    <dgm:pt modelId="{9E80A67E-9CE6-4724-9A33-3A6BD2477EB4}" type="pres">
      <dgm:prSet presAssocID="{9ACA8216-0F80-4E27-9164-179C68C56D9E}" presName="spacer" presStyleCnt="0"/>
      <dgm:spPr/>
    </dgm:pt>
    <dgm:pt modelId="{6CDA7106-9DF1-416F-B018-016E714034FC}" type="pres">
      <dgm:prSet presAssocID="{7645FC5B-D2F4-4599-B544-FBF1C8346FA3}" presName="parentText" presStyleLbl="node1" presStyleIdx="1" presStyleCnt="2">
        <dgm:presLayoutVars>
          <dgm:chMax val="0"/>
          <dgm:bulletEnabled val="1"/>
        </dgm:presLayoutVars>
      </dgm:prSet>
      <dgm:spPr/>
    </dgm:pt>
  </dgm:ptLst>
  <dgm:cxnLst>
    <dgm:cxn modelId="{41678926-E331-4239-AA50-88B689FED50A}" type="presOf" srcId="{7645FC5B-D2F4-4599-B544-FBF1C8346FA3}" destId="{6CDA7106-9DF1-416F-B018-016E714034FC}" srcOrd="0" destOrd="0" presId="urn:microsoft.com/office/officeart/2005/8/layout/vList2"/>
    <dgm:cxn modelId="{35774B75-226C-41EA-A9EA-CA7E43EEC7D1}" type="presOf" srcId="{50E20E97-6ADC-4465-8E9E-B08C680E10DB}" destId="{F22879B4-B1BD-4C43-B8B7-434BAA075BEA}" srcOrd="0" destOrd="0" presId="urn:microsoft.com/office/officeart/2005/8/layout/vList2"/>
    <dgm:cxn modelId="{86A56285-FB17-414C-91F8-C9A305A3677A}" srcId="{1682ECB8-C8D0-420D-9426-A562F29B3430}" destId="{7645FC5B-D2F4-4599-B544-FBF1C8346FA3}" srcOrd="1" destOrd="0" parTransId="{56547E56-4291-4EE3-9490-4EA9AF3C7F10}" sibTransId="{6F99770D-67B2-4C2D-AA6F-A3848F7DEAC0}"/>
    <dgm:cxn modelId="{F08589A0-402B-40EE-A71B-3826BBF83305}" srcId="{1682ECB8-C8D0-420D-9426-A562F29B3430}" destId="{50E20E97-6ADC-4465-8E9E-B08C680E10DB}" srcOrd="0" destOrd="0" parTransId="{E51345BB-8A37-41C9-9953-07715CCE8C4F}" sibTransId="{9ACA8216-0F80-4E27-9164-179C68C56D9E}"/>
    <dgm:cxn modelId="{B7A97FA1-9EC6-4FBF-9CF1-FC70FA3FFA10}" type="presOf" srcId="{1682ECB8-C8D0-420D-9426-A562F29B3430}" destId="{97ED595E-8D99-4CD5-BF90-96D2CBF1B4F6}" srcOrd="0" destOrd="0" presId="urn:microsoft.com/office/officeart/2005/8/layout/vList2"/>
    <dgm:cxn modelId="{5ABC9DB9-7D89-4A13-AEE1-6EA225EB770A}" type="presParOf" srcId="{97ED595E-8D99-4CD5-BF90-96D2CBF1B4F6}" destId="{F22879B4-B1BD-4C43-B8B7-434BAA075BEA}" srcOrd="0" destOrd="0" presId="urn:microsoft.com/office/officeart/2005/8/layout/vList2"/>
    <dgm:cxn modelId="{9B66F2B6-0BA0-426B-8FF5-1BD2DDC16ADF}" type="presParOf" srcId="{97ED595E-8D99-4CD5-BF90-96D2CBF1B4F6}" destId="{9E80A67E-9CE6-4724-9A33-3A6BD2477EB4}" srcOrd="1" destOrd="0" presId="urn:microsoft.com/office/officeart/2005/8/layout/vList2"/>
    <dgm:cxn modelId="{1FCE81AB-AF2F-4618-9C22-CE2CF4C5DD09}" type="presParOf" srcId="{97ED595E-8D99-4CD5-BF90-96D2CBF1B4F6}" destId="{6CDA7106-9DF1-416F-B018-016E714034F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18CD5B6-F3BE-41C6-BFD7-36C356EDBEA2}" type="doc">
      <dgm:prSet loTypeId="urn:microsoft.com/office/officeart/2005/8/layout/vList2" loCatId="list" qsTypeId="urn:microsoft.com/office/officeart/2005/8/quickstyle/simple3" qsCatId="simple" csTypeId="urn:microsoft.com/office/officeart/2005/8/colors/accent6_5" csCatId="accent6" phldr="1"/>
      <dgm:spPr/>
      <dgm:t>
        <a:bodyPr/>
        <a:lstStyle/>
        <a:p>
          <a:endParaRPr lang="en-US"/>
        </a:p>
      </dgm:t>
    </dgm:pt>
    <dgm:pt modelId="{98552112-BF86-4AC3-AA3A-3948D3810B03}">
      <dgm:prSet custT="1"/>
      <dgm:spPr/>
      <dgm:t>
        <a:bodyPr/>
        <a:lstStyle/>
        <a:p>
          <a:r>
            <a:rPr lang="en-US" sz="1400" b="1" i="0" dirty="0">
              <a:highlight>
                <a:srgbClr val="6699FF"/>
              </a:highlight>
              <a:latin typeface="Nunito" pitchFamily="2" charset="0"/>
            </a:rPr>
            <a:t>      List of Plant species     :</a:t>
          </a:r>
        </a:p>
      </dgm:t>
    </dgm:pt>
    <dgm:pt modelId="{44636D8C-639B-4AE8-9EA8-92B486984068}" type="parTrans" cxnId="{CED50BB5-EE90-4C4D-A044-B5D035FC66E0}">
      <dgm:prSet/>
      <dgm:spPr/>
      <dgm:t>
        <a:bodyPr/>
        <a:lstStyle/>
        <a:p>
          <a:endParaRPr lang="en-US"/>
        </a:p>
      </dgm:t>
    </dgm:pt>
    <dgm:pt modelId="{80524629-84EF-4032-B7C6-BCE740091D87}" type="sibTrans" cxnId="{CED50BB5-EE90-4C4D-A044-B5D035FC66E0}">
      <dgm:prSet/>
      <dgm:spPr/>
      <dgm:t>
        <a:bodyPr/>
        <a:lstStyle/>
        <a:p>
          <a:endParaRPr lang="en-US"/>
        </a:p>
      </dgm:t>
    </dgm:pt>
    <dgm:pt modelId="{8CBFC20C-C136-423A-8F26-97C9D6B5418E}">
      <dgm:prSet custT="1"/>
      <dgm:spPr/>
      <dgm:t>
        <a:bodyPr/>
        <a:lstStyle/>
        <a:p>
          <a:pPr>
            <a:buFont typeface="Arial" panose="020B0604020202020204" pitchFamily="34" charset="0"/>
            <a:buChar char="•"/>
          </a:pPr>
          <a:r>
            <a:rPr lang="en-US" sz="1400" b="0" i="0" dirty="0">
              <a:latin typeface="Nunito" pitchFamily="2" charset="0"/>
            </a:rPr>
            <a:t>Black-grass</a:t>
          </a:r>
        </a:p>
      </dgm:t>
    </dgm:pt>
    <dgm:pt modelId="{935E9612-1FE3-49F5-A964-F68BEEB025F1}" type="parTrans" cxnId="{92CAD1F2-1D05-4BBE-8BED-92F32DC8A818}">
      <dgm:prSet/>
      <dgm:spPr/>
      <dgm:t>
        <a:bodyPr/>
        <a:lstStyle/>
        <a:p>
          <a:endParaRPr lang="en-US"/>
        </a:p>
      </dgm:t>
    </dgm:pt>
    <dgm:pt modelId="{41766C38-0994-4161-9C40-74A3D166B7B9}" type="sibTrans" cxnId="{92CAD1F2-1D05-4BBE-8BED-92F32DC8A818}">
      <dgm:prSet/>
      <dgm:spPr/>
      <dgm:t>
        <a:bodyPr/>
        <a:lstStyle/>
        <a:p>
          <a:endParaRPr lang="en-US"/>
        </a:p>
      </dgm:t>
    </dgm:pt>
    <dgm:pt modelId="{EC5CD59D-D540-4271-B470-A1D65F0D4B7F}">
      <dgm:prSet custT="1"/>
      <dgm:spPr/>
      <dgm:t>
        <a:bodyPr/>
        <a:lstStyle/>
        <a:p>
          <a:pPr>
            <a:buFont typeface="Arial" panose="020B0604020202020204" pitchFamily="34" charset="0"/>
            <a:buChar char="•"/>
          </a:pPr>
          <a:r>
            <a:rPr lang="en-US" sz="1400" b="0" i="0" dirty="0">
              <a:latin typeface="Nunito" pitchFamily="2" charset="0"/>
            </a:rPr>
            <a:t>Charlock</a:t>
          </a:r>
        </a:p>
      </dgm:t>
    </dgm:pt>
    <dgm:pt modelId="{4B9E23FD-E37F-4EB8-9D7C-8869F55C4160}" type="parTrans" cxnId="{F8E9F1FF-A019-4F85-8CD7-5E54EAAB4116}">
      <dgm:prSet/>
      <dgm:spPr/>
      <dgm:t>
        <a:bodyPr/>
        <a:lstStyle/>
        <a:p>
          <a:endParaRPr lang="en-US"/>
        </a:p>
      </dgm:t>
    </dgm:pt>
    <dgm:pt modelId="{D379C2CE-1A38-43FF-A077-8D6B80B86070}" type="sibTrans" cxnId="{F8E9F1FF-A019-4F85-8CD7-5E54EAAB4116}">
      <dgm:prSet/>
      <dgm:spPr/>
      <dgm:t>
        <a:bodyPr/>
        <a:lstStyle/>
        <a:p>
          <a:endParaRPr lang="en-US"/>
        </a:p>
      </dgm:t>
    </dgm:pt>
    <dgm:pt modelId="{EEA78399-B09D-45BD-BB6D-29CB842E480B}">
      <dgm:prSet custT="1"/>
      <dgm:spPr/>
      <dgm:t>
        <a:bodyPr/>
        <a:lstStyle/>
        <a:p>
          <a:pPr>
            <a:buFont typeface="Arial" panose="020B0604020202020204" pitchFamily="34" charset="0"/>
            <a:buChar char="•"/>
          </a:pPr>
          <a:r>
            <a:rPr lang="en-US" sz="1400" b="0" i="0">
              <a:latin typeface="Nunito" pitchFamily="2" charset="0"/>
            </a:rPr>
            <a:t>Cleavers</a:t>
          </a:r>
        </a:p>
      </dgm:t>
    </dgm:pt>
    <dgm:pt modelId="{D59970D1-6C7F-4126-897F-B5A4252EEE73}" type="parTrans" cxnId="{7C8B984A-5287-42A7-8784-2A935900D723}">
      <dgm:prSet/>
      <dgm:spPr/>
      <dgm:t>
        <a:bodyPr/>
        <a:lstStyle/>
        <a:p>
          <a:endParaRPr lang="en-US"/>
        </a:p>
      </dgm:t>
    </dgm:pt>
    <dgm:pt modelId="{402D7437-8CB0-47BD-9BEB-9CAA02FC2D98}" type="sibTrans" cxnId="{7C8B984A-5287-42A7-8784-2A935900D723}">
      <dgm:prSet/>
      <dgm:spPr/>
      <dgm:t>
        <a:bodyPr/>
        <a:lstStyle/>
        <a:p>
          <a:endParaRPr lang="en-US"/>
        </a:p>
      </dgm:t>
    </dgm:pt>
    <dgm:pt modelId="{A5F3BAD9-B6B7-4AC2-BE05-D63FBE5B746F}">
      <dgm:prSet custT="1"/>
      <dgm:spPr/>
      <dgm:t>
        <a:bodyPr/>
        <a:lstStyle/>
        <a:p>
          <a:pPr>
            <a:buFont typeface="Arial" panose="020B0604020202020204" pitchFamily="34" charset="0"/>
            <a:buChar char="•"/>
          </a:pPr>
          <a:r>
            <a:rPr lang="en-US" sz="1400" b="0" i="0" dirty="0">
              <a:latin typeface="Nunito" pitchFamily="2" charset="0"/>
            </a:rPr>
            <a:t>Common Chickweed</a:t>
          </a:r>
        </a:p>
      </dgm:t>
    </dgm:pt>
    <dgm:pt modelId="{57769575-7F52-4231-B6A8-C420BE222BA3}" type="parTrans" cxnId="{314D2D18-4503-4199-A87A-4524F46730BB}">
      <dgm:prSet/>
      <dgm:spPr/>
      <dgm:t>
        <a:bodyPr/>
        <a:lstStyle/>
        <a:p>
          <a:endParaRPr lang="en-US"/>
        </a:p>
      </dgm:t>
    </dgm:pt>
    <dgm:pt modelId="{24E99449-9F9E-4A4F-9A3A-E2B01E1BA769}" type="sibTrans" cxnId="{314D2D18-4503-4199-A87A-4524F46730BB}">
      <dgm:prSet/>
      <dgm:spPr/>
      <dgm:t>
        <a:bodyPr/>
        <a:lstStyle/>
        <a:p>
          <a:endParaRPr lang="en-US"/>
        </a:p>
      </dgm:t>
    </dgm:pt>
    <dgm:pt modelId="{5E990A7E-56C8-4538-9BC1-D0D9310E510F}">
      <dgm:prSet custT="1"/>
      <dgm:spPr/>
      <dgm:t>
        <a:bodyPr/>
        <a:lstStyle/>
        <a:p>
          <a:pPr>
            <a:buFont typeface="Arial" panose="020B0604020202020204" pitchFamily="34" charset="0"/>
            <a:buChar char="•"/>
          </a:pPr>
          <a:r>
            <a:rPr lang="en-US" sz="1400" b="0" i="0" dirty="0">
              <a:latin typeface="Nunito" pitchFamily="2" charset="0"/>
            </a:rPr>
            <a:t>Common Wheat</a:t>
          </a:r>
        </a:p>
      </dgm:t>
    </dgm:pt>
    <dgm:pt modelId="{64A5390F-998C-4E2E-B0A0-D6A546542C69}" type="parTrans" cxnId="{27E12BAB-D872-48F2-8C4A-35DEE07B67C6}">
      <dgm:prSet/>
      <dgm:spPr/>
      <dgm:t>
        <a:bodyPr/>
        <a:lstStyle/>
        <a:p>
          <a:endParaRPr lang="en-US"/>
        </a:p>
      </dgm:t>
    </dgm:pt>
    <dgm:pt modelId="{995434E7-8B3E-4408-8F60-0D556C90D4A6}" type="sibTrans" cxnId="{27E12BAB-D872-48F2-8C4A-35DEE07B67C6}">
      <dgm:prSet/>
      <dgm:spPr/>
      <dgm:t>
        <a:bodyPr/>
        <a:lstStyle/>
        <a:p>
          <a:endParaRPr lang="en-US"/>
        </a:p>
      </dgm:t>
    </dgm:pt>
    <dgm:pt modelId="{43113487-0694-4A2E-8867-EB271698ED5F}">
      <dgm:prSet custT="1"/>
      <dgm:spPr/>
      <dgm:t>
        <a:bodyPr/>
        <a:lstStyle/>
        <a:p>
          <a:pPr>
            <a:buFont typeface="Arial" panose="020B0604020202020204" pitchFamily="34" charset="0"/>
            <a:buChar char="•"/>
          </a:pPr>
          <a:r>
            <a:rPr lang="en-US" sz="1400" b="0" i="0" dirty="0">
              <a:latin typeface="Nunito" pitchFamily="2" charset="0"/>
            </a:rPr>
            <a:t>Fat Hen</a:t>
          </a:r>
        </a:p>
      </dgm:t>
    </dgm:pt>
    <dgm:pt modelId="{AB207A63-DEC4-47E1-8FBA-DE6EC29D0104}" type="parTrans" cxnId="{B7066BBC-9665-4178-8145-54477B682CFE}">
      <dgm:prSet/>
      <dgm:spPr/>
      <dgm:t>
        <a:bodyPr/>
        <a:lstStyle/>
        <a:p>
          <a:endParaRPr lang="en-US"/>
        </a:p>
      </dgm:t>
    </dgm:pt>
    <dgm:pt modelId="{6192A217-789F-463E-8FBF-C4D1AFB6120C}" type="sibTrans" cxnId="{B7066BBC-9665-4178-8145-54477B682CFE}">
      <dgm:prSet/>
      <dgm:spPr/>
      <dgm:t>
        <a:bodyPr/>
        <a:lstStyle/>
        <a:p>
          <a:endParaRPr lang="en-US"/>
        </a:p>
      </dgm:t>
    </dgm:pt>
    <dgm:pt modelId="{B78D871F-800C-4439-8A82-A1BB6CC8A7B6}">
      <dgm:prSet custT="1"/>
      <dgm:spPr/>
      <dgm:t>
        <a:bodyPr/>
        <a:lstStyle/>
        <a:p>
          <a:pPr>
            <a:buFont typeface="Arial" panose="020B0604020202020204" pitchFamily="34" charset="0"/>
            <a:buChar char="•"/>
          </a:pPr>
          <a:r>
            <a:rPr lang="en-US" sz="1400" b="0" i="0">
              <a:latin typeface="Nunito" pitchFamily="2" charset="0"/>
            </a:rPr>
            <a:t>Loose Silky-bent</a:t>
          </a:r>
        </a:p>
      </dgm:t>
    </dgm:pt>
    <dgm:pt modelId="{840ABCC6-54BA-42A7-8751-D12A9B528EF3}" type="parTrans" cxnId="{E66AFC0D-A674-489B-84E5-3F912E1CD059}">
      <dgm:prSet/>
      <dgm:spPr/>
      <dgm:t>
        <a:bodyPr/>
        <a:lstStyle/>
        <a:p>
          <a:endParaRPr lang="en-US"/>
        </a:p>
      </dgm:t>
    </dgm:pt>
    <dgm:pt modelId="{C498660B-8E15-4771-9B5F-464C62323473}" type="sibTrans" cxnId="{E66AFC0D-A674-489B-84E5-3F912E1CD059}">
      <dgm:prSet/>
      <dgm:spPr/>
      <dgm:t>
        <a:bodyPr/>
        <a:lstStyle/>
        <a:p>
          <a:endParaRPr lang="en-US"/>
        </a:p>
      </dgm:t>
    </dgm:pt>
    <dgm:pt modelId="{8955507C-25E5-48F3-84C9-CDD6A8A1483A}">
      <dgm:prSet custT="1"/>
      <dgm:spPr/>
      <dgm:t>
        <a:bodyPr/>
        <a:lstStyle/>
        <a:p>
          <a:pPr>
            <a:buFont typeface="Arial" panose="020B0604020202020204" pitchFamily="34" charset="0"/>
            <a:buChar char="•"/>
          </a:pPr>
          <a:r>
            <a:rPr lang="en-US" sz="1400" b="0" i="0" dirty="0">
              <a:latin typeface="Nunito" pitchFamily="2" charset="0"/>
            </a:rPr>
            <a:t>Maize</a:t>
          </a:r>
        </a:p>
      </dgm:t>
    </dgm:pt>
    <dgm:pt modelId="{86113BB8-05F3-4E39-86DA-F1DE214EA285}" type="parTrans" cxnId="{C7DEDADB-F65B-4CD6-A2ED-CF2C92534110}">
      <dgm:prSet/>
      <dgm:spPr/>
      <dgm:t>
        <a:bodyPr/>
        <a:lstStyle/>
        <a:p>
          <a:endParaRPr lang="en-US"/>
        </a:p>
      </dgm:t>
    </dgm:pt>
    <dgm:pt modelId="{79905419-7148-4E7A-B73B-93C6C986B054}" type="sibTrans" cxnId="{C7DEDADB-F65B-4CD6-A2ED-CF2C92534110}">
      <dgm:prSet/>
      <dgm:spPr/>
      <dgm:t>
        <a:bodyPr/>
        <a:lstStyle/>
        <a:p>
          <a:endParaRPr lang="en-US"/>
        </a:p>
      </dgm:t>
    </dgm:pt>
    <dgm:pt modelId="{FF659FC0-800C-43CF-9CA9-02A30168B974}">
      <dgm:prSet custT="1"/>
      <dgm:spPr/>
      <dgm:t>
        <a:bodyPr/>
        <a:lstStyle/>
        <a:p>
          <a:pPr>
            <a:buFont typeface="Arial" panose="020B0604020202020204" pitchFamily="34" charset="0"/>
            <a:buChar char="•"/>
          </a:pPr>
          <a:r>
            <a:rPr lang="en-US" sz="1400" b="0" i="0" dirty="0">
              <a:latin typeface="Nunito" pitchFamily="2" charset="0"/>
            </a:rPr>
            <a:t>Scentless Mayweed</a:t>
          </a:r>
        </a:p>
      </dgm:t>
    </dgm:pt>
    <dgm:pt modelId="{B94C6C5F-F5BF-4937-9EC4-87A98396953F}" type="parTrans" cxnId="{0914F9B0-15B7-4EA8-9429-91FCBD28F6A3}">
      <dgm:prSet/>
      <dgm:spPr/>
      <dgm:t>
        <a:bodyPr/>
        <a:lstStyle/>
        <a:p>
          <a:endParaRPr lang="en-US"/>
        </a:p>
      </dgm:t>
    </dgm:pt>
    <dgm:pt modelId="{651E184A-C416-4376-8F22-2453F499EFF6}" type="sibTrans" cxnId="{0914F9B0-15B7-4EA8-9429-91FCBD28F6A3}">
      <dgm:prSet/>
      <dgm:spPr/>
      <dgm:t>
        <a:bodyPr/>
        <a:lstStyle/>
        <a:p>
          <a:endParaRPr lang="en-US"/>
        </a:p>
      </dgm:t>
    </dgm:pt>
    <dgm:pt modelId="{F34B41CA-8496-47E1-9E38-09C29B1E1A72}">
      <dgm:prSet custT="1"/>
      <dgm:spPr/>
      <dgm:t>
        <a:bodyPr/>
        <a:lstStyle/>
        <a:p>
          <a:pPr>
            <a:buFont typeface="Arial" panose="020B0604020202020204" pitchFamily="34" charset="0"/>
            <a:buChar char="•"/>
          </a:pPr>
          <a:r>
            <a:rPr lang="en-US" sz="1400" b="0" i="0">
              <a:latin typeface="Nunito" pitchFamily="2" charset="0"/>
            </a:rPr>
            <a:t>Shepherds Purse</a:t>
          </a:r>
        </a:p>
      </dgm:t>
    </dgm:pt>
    <dgm:pt modelId="{E74880CA-B04C-477A-9E08-CD71D3BFDBB3}" type="parTrans" cxnId="{68792E35-968F-4AD8-A110-F68AFD2F4C14}">
      <dgm:prSet/>
      <dgm:spPr/>
      <dgm:t>
        <a:bodyPr/>
        <a:lstStyle/>
        <a:p>
          <a:endParaRPr lang="en-US"/>
        </a:p>
      </dgm:t>
    </dgm:pt>
    <dgm:pt modelId="{DA6794FC-6560-460C-8180-A426A3ACDC42}" type="sibTrans" cxnId="{68792E35-968F-4AD8-A110-F68AFD2F4C14}">
      <dgm:prSet/>
      <dgm:spPr/>
      <dgm:t>
        <a:bodyPr/>
        <a:lstStyle/>
        <a:p>
          <a:endParaRPr lang="en-US"/>
        </a:p>
      </dgm:t>
    </dgm:pt>
    <dgm:pt modelId="{2520D933-734C-441C-9D8B-7486E190E2ED}">
      <dgm:prSet custT="1"/>
      <dgm:spPr/>
      <dgm:t>
        <a:bodyPr/>
        <a:lstStyle/>
        <a:p>
          <a:pPr>
            <a:buFont typeface="Arial" panose="020B0604020202020204" pitchFamily="34" charset="0"/>
            <a:buChar char="•"/>
          </a:pPr>
          <a:r>
            <a:rPr lang="en-US" sz="1400" b="0" i="0" dirty="0">
              <a:latin typeface="Nunito" pitchFamily="2" charset="0"/>
            </a:rPr>
            <a:t>Small-flowered Cranesbill</a:t>
          </a:r>
        </a:p>
      </dgm:t>
    </dgm:pt>
    <dgm:pt modelId="{53AA1F85-AE57-4B02-A361-174E3DA3E621}" type="parTrans" cxnId="{00EC7BCB-699C-420D-8BDB-CC24DEDCCC6D}">
      <dgm:prSet/>
      <dgm:spPr/>
      <dgm:t>
        <a:bodyPr/>
        <a:lstStyle/>
        <a:p>
          <a:endParaRPr lang="en-US"/>
        </a:p>
      </dgm:t>
    </dgm:pt>
    <dgm:pt modelId="{A2F6F736-E32B-43EB-858C-D8F409D28872}" type="sibTrans" cxnId="{00EC7BCB-699C-420D-8BDB-CC24DEDCCC6D}">
      <dgm:prSet/>
      <dgm:spPr/>
      <dgm:t>
        <a:bodyPr/>
        <a:lstStyle/>
        <a:p>
          <a:endParaRPr lang="en-US"/>
        </a:p>
      </dgm:t>
    </dgm:pt>
    <dgm:pt modelId="{BE08AE6E-C632-49D0-AF83-0091BB47DE94}">
      <dgm:prSet custT="1"/>
      <dgm:spPr/>
      <dgm:t>
        <a:bodyPr/>
        <a:lstStyle/>
        <a:p>
          <a:pPr>
            <a:buFont typeface="Arial" panose="020B0604020202020204" pitchFamily="34" charset="0"/>
            <a:buChar char="•"/>
          </a:pPr>
          <a:r>
            <a:rPr lang="en-US" sz="1400" b="0" i="0" dirty="0">
              <a:latin typeface="Nunito" pitchFamily="2" charset="0"/>
            </a:rPr>
            <a:t>Sugar beet</a:t>
          </a:r>
        </a:p>
      </dgm:t>
    </dgm:pt>
    <dgm:pt modelId="{2E2B6A8A-029B-49C2-8A11-999825C7F126}" type="parTrans" cxnId="{EC494764-ED74-4728-A8CC-C120191A97A9}">
      <dgm:prSet/>
      <dgm:spPr/>
      <dgm:t>
        <a:bodyPr/>
        <a:lstStyle/>
        <a:p>
          <a:endParaRPr lang="en-US"/>
        </a:p>
      </dgm:t>
    </dgm:pt>
    <dgm:pt modelId="{A7DD29D7-7184-4975-B7A7-9562670EBA20}" type="sibTrans" cxnId="{EC494764-ED74-4728-A8CC-C120191A97A9}">
      <dgm:prSet/>
      <dgm:spPr/>
      <dgm:t>
        <a:bodyPr/>
        <a:lstStyle/>
        <a:p>
          <a:endParaRPr lang="en-US"/>
        </a:p>
      </dgm:t>
    </dgm:pt>
    <dgm:pt modelId="{3B9AD978-625D-40D4-9601-62046DED0C7D}" type="pres">
      <dgm:prSet presAssocID="{318CD5B6-F3BE-41C6-BFD7-36C356EDBEA2}" presName="linear" presStyleCnt="0">
        <dgm:presLayoutVars>
          <dgm:animLvl val="lvl"/>
          <dgm:resizeHandles val="exact"/>
        </dgm:presLayoutVars>
      </dgm:prSet>
      <dgm:spPr/>
    </dgm:pt>
    <dgm:pt modelId="{A021963C-C319-490B-BB55-21A91F875352}" type="pres">
      <dgm:prSet presAssocID="{98552112-BF86-4AC3-AA3A-3948D3810B03}" presName="parentText" presStyleLbl="node1" presStyleIdx="0" presStyleCnt="13">
        <dgm:presLayoutVars>
          <dgm:chMax val="0"/>
          <dgm:bulletEnabled val="1"/>
        </dgm:presLayoutVars>
      </dgm:prSet>
      <dgm:spPr/>
    </dgm:pt>
    <dgm:pt modelId="{3293BB73-3FD1-4DA2-98B6-94166D481030}" type="pres">
      <dgm:prSet presAssocID="{80524629-84EF-4032-B7C6-BCE740091D87}" presName="spacer" presStyleCnt="0"/>
      <dgm:spPr/>
    </dgm:pt>
    <dgm:pt modelId="{54721F6A-C816-495E-9575-B2469E4AEC9C}" type="pres">
      <dgm:prSet presAssocID="{8CBFC20C-C136-423A-8F26-97C9D6B5418E}" presName="parentText" presStyleLbl="node1" presStyleIdx="1" presStyleCnt="13">
        <dgm:presLayoutVars>
          <dgm:chMax val="0"/>
          <dgm:bulletEnabled val="1"/>
        </dgm:presLayoutVars>
      </dgm:prSet>
      <dgm:spPr/>
    </dgm:pt>
    <dgm:pt modelId="{7C941B06-84EF-446A-9D47-9EFC8D194B28}" type="pres">
      <dgm:prSet presAssocID="{41766C38-0994-4161-9C40-74A3D166B7B9}" presName="spacer" presStyleCnt="0"/>
      <dgm:spPr/>
    </dgm:pt>
    <dgm:pt modelId="{EC716CDD-1394-445D-AA6D-F6562F6889A0}" type="pres">
      <dgm:prSet presAssocID="{EC5CD59D-D540-4271-B470-A1D65F0D4B7F}" presName="parentText" presStyleLbl="node1" presStyleIdx="2" presStyleCnt="13">
        <dgm:presLayoutVars>
          <dgm:chMax val="0"/>
          <dgm:bulletEnabled val="1"/>
        </dgm:presLayoutVars>
      </dgm:prSet>
      <dgm:spPr/>
    </dgm:pt>
    <dgm:pt modelId="{FF9C9AE6-5189-41EB-A107-609A0C22ED30}" type="pres">
      <dgm:prSet presAssocID="{D379C2CE-1A38-43FF-A077-8D6B80B86070}" presName="spacer" presStyleCnt="0"/>
      <dgm:spPr/>
    </dgm:pt>
    <dgm:pt modelId="{109BF632-E236-4CD2-94AC-44E68B1815AA}" type="pres">
      <dgm:prSet presAssocID="{EEA78399-B09D-45BD-BB6D-29CB842E480B}" presName="parentText" presStyleLbl="node1" presStyleIdx="3" presStyleCnt="13">
        <dgm:presLayoutVars>
          <dgm:chMax val="0"/>
          <dgm:bulletEnabled val="1"/>
        </dgm:presLayoutVars>
      </dgm:prSet>
      <dgm:spPr/>
    </dgm:pt>
    <dgm:pt modelId="{CC754AF0-44F2-4CBA-966B-D57FDE9558C6}" type="pres">
      <dgm:prSet presAssocID="{402D7437-8CB0-47BD-9BEB-9CAA02FC2D98}" presName="spacer" presStyleCnt="0"/>
      <dgm:spPr/>
    </dgm:pt>
    <dgm:pt modelId="{1BB20037-8BC1-4DF9-897C-2C1EAEDB30A0}" type="pres">
      <dgm:prSet presAssocID="{A5F3BAD9-B6B7-4AC2-BE05-D63FBE5B746F}" presName="parentText" presStyleLbl="node1" presStyleIdx="4" presStyleCnt="13">
        <dgm:presLayoutVars>
          <dgm:chMax val="0"/>
          <dgm:bulletEnabled val="1"/>
        </dgm:presLayoutVars>
      </dgm:prSet>
      <dgm:spPr/>
    </dgm:pt>
    <dgm:pt modelId="{02F4DF30-51EF-4FCE-A5B2-D48C335E1A72}" type="pres">
      <dgm:prSet presAssocID="{24E99449-9F9E-4A4F-9A3A-E2B01E1BA769}" presName="spacer" presStyleCnt="0"/>
      <dgm:spPr/>
    </dgm:pt>
    <dgm:pt modelId="{089D3696-EAF6-4667-A89C-C08351079C5E}" type="pres">
      <dgm:prSet presAssocID="{5E990A7E-56C8-4538-9BC1-D0D9310E510F}" presName="parentText" presStyleLbl="node1" presStyleIdx="5" presStyleCnt="13">
        <dgm:presLayoutVars>
          <dgm:chMax val="0"/>
          <dgm:bulletEnabled val="1"/>
        </dgm:presLayoutVars>
      </dgm:prSet>
      <dgm:spPr/>
    </dgm:pt>
    <dgm:pt modelId="{D2E12294-8738-4FA6-AA2D-8EF5DD74E1CE}" type="pres">
      <dgm:prSet presAssocID="{995434E7-8B3E-4408-8F60-0D556C90D4A6}" presName="spacer" presStyleCnt="0"/>
      <dgm:spPr/>
    </dgm:pt>
    <dgm:pt modelId="{534A3388-E03E-4224-B1D6-34556D05DB0C}" type="pres">
      <dgm:prSet presAssocID="{43113487-0694-4A2E-8867-EB271698ED5F}" presName="parentText" presStyleLbl="node1" presStyleIdx="6" presStyleCnt="13">
        <dgm:presLayoutVars>
          <dgm:chMax val="0"/>
          <dgm:bulletEnabled val="1"/>
        </dgm:presLayoutVars>
      </dgm:prSet>
      <dgm:spPr/>
    </dgm:pt>
    <dgm:pt modelId="{3F9D4E10-2D7C-41A6-B11C-8E9BE9D87339}" type="pres">
      <dgm:prSet presAssocID="{6192A217-789F-463E-8FBF-C4D1AFB6120C}" presName="spacer" presStyleCnt="0"/>
      <dgm:spPr/>
    </dgm:pt>
    <dgm:pt modelId="{BF8AEBB7-E48F-4799-880A-578EF7E3B361}" type="pres">
      <dgm:prSet presAssocID="{B78D871F-800C-4439-8A82-A1BB6CC8A7B6}" presName="parentText" presStyleLbl="node1" presStyleIdx="7" presStyleCnt="13">
        <dgm:presLayoutVars>
          <dgm:chMax val="0"/>
          <dgm:bulletEnabled val="1"/>
        </dgm:presLayoutVars>
      </dgm:prSet>
      <dgm:spPr/>
    </dgm:pt>
    <dgm:pt modelId="{ABCFFBB2-DF0C-4856-BAE6-754C78F1F9D7}" type="pres">
      <dgm:prSet presAssocID="{C498660B-8E15-4771-9B5F-464C62323473}" presName="spacer" presStyleCnt="0"/>
      <dgm:spPr/>
    </dgm:pt>
    <dgm:pt modelId="{A6186F33-60E0-4CDD-827F-9E55284A4D40}" type="pres">
      <dgm:prSet presAssocID="{8955507C-25E5-48F3-84C9-CDD6A8A1483A}" presName="parentText" presStyleLbl="node1" presStyleIdx="8" presStyleCnt="13">
        <dgm:presLayoutVars>
          <dgm:chMax val="0"/>
          <dgm:bulletEnabled val="1"/>
        </dgm:presLayoutVars>
      </dgm:prSet>
      <dgm:spPr/>
    </dgm:pt>
    <dgm:pt modelId="{D34C2A12-BE0E-47C9-A8C4-632054ED5BF8}" type="pres">
      <dgm:prSet presAssocID="{79905419-7148-4E7A-B73B-93C6C986B054}" presName="spacer" presStyleCnt="0"/>
      <dgm:spPr/>
    </dgm:pt>
    <dgm:pt modelId="{BBA1346F-BC33-4EC4-8F65-4886BD1E4713}" type="pres">
      <dgm:prSet presAssocID="{FF659FC0-800C-43CF-9CA9-02A30168B974}" presName="parentText" presStyleLbl="node1" presStyleIdx="9" presStyleCnt="13">
        <dgm:presLayoutVars>
          <dgm:chMax val="0"/>
          <dgm:bulletEnabled val="1"/>
        </dgm:presLayoutVars>
      </dgm:prSet>
      <dgm:spPr/>
    </dgm:pt>
    <dgm:pt modelId="{EE858F7E-8F8D-4B6E-AC6B-FEB1F2757CA3}" type="pres">
      <dgm:prSet presAssocID="{651E184A-C416-4376-8F22-2453F499EFF6}" presName="spacer" presStyleCnt="0"/>
      <dgm:spPr/>
    </dgm:pt>
    <dgm:pt modelId="{93639684-93F0-4586-A009-3A2BDE24CEF6}" type="pres">
      <dgm:prSet presAssocID="{F34B41CA-8496-47E1-9E38-09C29B1E1A72}" presName="parentText" presStyleLbl="node1" presStyleIdx="10" presStyleCnt="13">
        <dgm:presLayoutVars>
          <dgm:chMax val="0"/>
          <dgm:bulletEnabled val="1"/>
        </dgm:presLayoutVars>
      </dgm:prSet>
      <dgm:spPr/>
    </dgm:pt>
    <dgm:pt modelId="{7B2DF5F6-A396-4265-8CFE-DC6D5FE58E86}" type="pres">
      <dgm:prSet presAssocID="{DA6794FC-6560-460C-8180-A426A3ACDC42}" presName="spacer" presStyleCnt="0"/>
      <dgm:spPr/>
    </dgm:pt>
    <dgm:pt modelId="{6D88C8A5-A82B-434D-B1FD-F54D1C498DCB}" type="pres">
      <dgm:prSet presAssocID="{2520D933-734C-441C-9D8B-7486E190E2ED}" presName="parentText" presStyleLbl="node1" presStyleIdx="11" presStyleCnt="13">
        <dgm:presLayoutVars>
          <dgm:chMax val="0"/>
          <dgm:bulletEnabled val="1"/>
        </dgm:presLayoutVars>
      </dgm:prSet>
      <dgm:spPr/>
    </dgm:pt>
    <dgm:pt modelId="{0BB91DD5-450A-4F18-9EF3-52D14CE3F37D}" type="pres">
      <dgm:prSet presAssocID="{A2F6F736-E32B-43EB-858C-D8F409D28872}" presName="spacer" presStyleCnt="0"/>
      <dgm:spPr/>
    </dgm:pt>
    <dgm:pt modelId="{9FC9C284-C215-4E69-9EF2-7A05581837B5}" type="pres">
      <dgm:prSet presAssocID="{BE08AE6E-C632-49D0-AF83-0091BB47DE94}" presName="parentText" presStyleLbl="node1" presStyleIdx="12" presStyleCnt="13">
        <dgm:presLayoutVars>
          <dgm:chMax val="0"/>
          <dgm:bulletEnabled val="1"/>
        </dgm:presLayoutVars>
      </dgm:prSet>
      <dgm:spPr/>
    </dgm:pt>
  </dgm:ptLst>
  <dgm:cxnLst>
    <dgm:cxn modelId="{1C959509-42CD-4B30-8623-84621ED46015}" type="presOf" srcId="{F34B41CA-8496-47E1-9E38-09C29B1E1A72}" destId="{93639684-93F0-4586-A009-3A2BDE24CEF6}" srcOrd="0" destOrd="0" presId="urn:microsoft.com/office/officeart/2005/8/layout/vList2"/>
    <dgm:cxn modelId="{E66AFC0D-A674-489B-84E5-3F912E1CD059}" srcId="{318CD5B6-F3BE-41C6-BFD7-36C356EDBEA2}" destId="{B78D871F-800C-4439-8A82-A1BB6CC8A7B6}" srcOrd="7" destOrd="0" parTransId="{840ABCC6-54BA-42A7-8751-D12A9B528EF3}" sibTransId="{C498660B-8E15-4771-9B5F-464C62323473}"/>
    <dgm:cxn modelId="{314D2D18-4503-4199-A87A-4524F46730BB}" srcId="{318CD5B6-F3BE-41C6-BFD7-36C356EDBEA2}" destId="{A5F3BAD9-B6B7-4AC2-BE05-D63FBE5B746F}" srcOrd="4" destOrd="0" parTransId="{57769575-7F52-4231-B6A8-C420BE222BA3}" sibTransId="{24E99449-9F9E-4A4F-9A3A-E2B01E1BA769}"/>
    <dgm:cxn modelId="{68792E35-968F-4AD8-A110-F68AFD2F4C14}" srcId="{318CD5B6-F3BE-41C6-BFD7-36C356EDBEA2}" destId="{F34B41CA-8496-47E1-9E38-09C29B1E1A72}" srcOrd="10" destOrd="0" parTransId="{E74880CA-B04C-477A-9E08-CD71D3BFDBB3}" sibTransId="{DA6794FC-6560-460C-8180-A426A3ACDC42}"/>
    <dgm:cxn modelId="{A59B6144-9633-4479-8C2F-AE5229FC5A9C}" type="presOf" srcId="{43113487-0694-4A2E-8867-EB271698ED5F}" destId="{534A3388-E03E-4224-B1D6-34556D05DB0C}" srcOrd="0" destOrd="0" presId="urn:microsoft.com/office/officeart/2005/8/layout/vList2"/>
    <dgm:cxn modelId="{EC494764-ED74-4728-A8CC-C120191A97A9}" srcId="{318CD5B6-F3BE-41C6-BFD7-36C356EDBEA2}" destId="{BE08AE6E-C632-49D0-AF83-0091BB47DE94}" srcOrd="12" destOrd="0" parTransId="{2E2B6A8A-029B-49C2-8A11-999825C7F126}" sibTransId="{A7DD29D7-7184-4975-B7A7-9562670EBA20}"/>
    <dgm:cxn modelId="{8D04F664-74F5-40DF-B7A0-689DA13120DF}" type="presOf" srcId="{FF659FC0-800C-43CF-9CA9-02A30168B974}" destId="{BBA1346F-BC33-4EC4-8F65-4886BD1E4713}" srcOrd="0" destOrd="0" presId="urn:microsoft.com/office/officeart/2005/8/layout/vList2"/>
    <dgm:cxn modelId="{7C8B984A-5287-42A7-8784-2A935900D723}" srcId="{318CD5B6-F3BE-41C6-BFD7-36C356EDBEA2}" destId="{EEA78399-B09D-45BD-BB6D-29CB842E480B}" srcOrd="3" destOrd="0" parTransId="{D59970D1-6C7F-4126-897F-B5A4252EEE73}" sibTransId="{402D7437-8CB0-47BD-9BEB-9CAA02FC2D98}"/>
    <dgm:cxn modelId="{F508CD7C-695A-424A-92DA-3AEEBBABE24F}" type="presOf" srcId="{2520D933-734C-441C-9D8B-7486E190E2ED}" destId="{6D88C8A5-A82B-434D-B1FD-F54D1C498DCB}" srcOrd="0" destOrd="0" presId="urn:microsoft.com/office/officeart/2005/8/layout/vList2"/>
    <dgm:cxn modelId="{668AD480-2343-488A-BBD5-E1ACB2141BAD}" type="presOf" srcId="{98552112-BF86-4AC3-AA3A-3948D3810B03}" destId="{A021963C-C319-490B-BB55-21A91F875352}" srcOrd="0" destOrd="0" presId="urn:microsoft.com/office/officeart/2005/8/layout/vList2"/>
    <dgm:cxn modelId="{B77EFD88-6D94-4BBF-BCDF-1139DB5DC5CA}" type="presOf" srcId="{B78D871F-800C-4439-8A82-A1BB6CC8A7B6}" destId="{BF8AEBB7-E48F-4799-880A-578EF7E3B361}" srcOrd="0" destOrd="0" presId="urn:microsoft.com/office/officeart/2005/8/layout/vList2"/>
    <dgm:cxn modelId="{3E1C4395-C123-42F4-A871-4C58EF477C48}" type="presOf" srcId="{318CD5B6-F3BE-41C6-BFD7-36C356EDBEA2}" destId="{3B9AD978-625D-40D4-9601-62046DED0C7D}" srcOrd="0" destOrd="0" presId="urn:microsoft.com/office/officeart/2005/8/layout/vList2"/>
    <dgm:cxn modelId="{549D079C-0867-4ACF-808A-5D484A420D0C}" type="presOf" srcId="{EEA78399-B09D-45BD-BB6D-29CB842E480B}" destId="{109BF632-E236-4CD2-94AC-44E68B1815AA}" srcOrd="0" destOrd="0" presId="urn:microsoft.com/office/officeart/2005/8/layout/vList2"/>
    <dgm:cxn modelId="{C31E38A3-B12B-44B5-987A-E53C04AACE62}" type="presOf" srcId="{8955507C-25E5-48F3-84C9-CDD6A8A1483A}" destId="{A6186F33-60E0-4CDD-827F-9E55284A4D40}" srcOrd="0" destOrd="0" presId="urn:microsoft.com/office/officeart/2005/8/layout/vList2"/>
    <dgm:cxn modelId="{27E12BAB-D872-48F2-8C4A-35DEE07B67C6}" srcId="{318CD5B6-F3BE-41C6-BFD7-36C356EDBEA2}" destId="{5E990A7E-56C8-4538-9BC1-D0D9310E510F}" srcOrd="5" destOrd="0" parTransId="{64A5390F-998C-4E2E-B0A0-D6A546542C69}" sibTransId="{995434E7-8B3E-4408-8F60-0D556C90D4A6}"/>
    <dgm:cxn modelId="{0914F9B0-15B7-4EA8-9429-91FCBD28F6A3}" srcId="{318CD5B6-F3BE-41C6-BFD7-36C356EDBEA2}" destId="{FF659FC0-800C-43CF-9CA9-02A30168B974}" srcOrd="9" destOrd="0" parTransId="{B94C6C5F-F5BF-4937-9EC4-87A98396953F}" sibTransId="{651E184A-C416-4376-8F22-2453F499EFF6}"/>
    <dgm:cxn modelId="{CED50BB5-EE90-4C4D-A044-B5D035FC66E0}" srcId="{318CD5B6-F3BE-41C6-BFD7-36C356EDBEA2}" destId="{98552112-BF86-4AC3-AA3A-3948D3810B03}" srcOrd="0" destOrd="0" parTransId="{44636D8C-639B-4AE8-9EA8-92B486984068}" sibTransId="{80524629-84EF-4032-B7C6-BCE740091D87}"/>
    <dgm:cxn modelId="{D2996EBA-8105-414C-9CAB-AE679DB76E43}" type="presOf" srcId="{A5F3BAD9-B6B7-4AC2-BE05-D63FBE5B746F}" destId="{1BB20037-8BC1-4DF9-897C-2C1EAEDB30A0}" srcOrd="0" destOrd="0" presId="urn:microsoft.com/office/officeart/2005/8/layout/vList2"/>
    <dgm:cxn modelId="{46C168BC-EC9B-49B8-A128-7CBC6DE81782}" type="presOf" srcId="{EC5CD59D-D540-4271-B470-A1D65F0D4B7F}" destId="{EC716CDD-1394-445D-AA6D-F6562F6889A0}" srcOrd="0" destOrd="0" presId="urn:microsoft.com/office/officeart/2005/8/layout/vList2"/>
    <dgm:cxn modelId="{B7066BBC-9665-4178-8145-54477B682CFE}" srcId="{318CD5B6-F3BE-41C6-BFD7-36C356EDBEA2}" destId="{43113487-0694-4A2E-8867-EB271698ED5F}" srcOrd="6" destOrd="0" parTransId="{AB207A63-DEC4-47E1-8FBA-DE6EC29D0104}" sibTransId="{6192A217-789F-463E-8FBF-C4D1AFB6120C}"/>
    <dgm:cxn modelId="{F39B14CA-943A-4E67-9D40-38725A463376}" type="presOf" srcId="{8CBFC20C-C136-423A-8F26-97C9D6B5418E}" destId="{54721F6A-C816-495E-9575-B2469E4AEC9C}" srcOrd="0" destOrd="0" presId="urn:microsoft.com/office/officeart/2005/8/layout/vList2"/>
    <dgm:cxn modelId="{00EC7BCB-699C-420D-8BDB-CC24DEDCCC6D}" srcId="{318CD5B6-F3BE-41C6-BFD7-36C356EDBEA2}" destId="{2520D933-734C-441C-9D8B-7486E190E2ED}" srcOrd="11" destOrd="0" parTransId="{53AA1F85-AE57-4B02-A361-174E3DA3E621}" sibTransId="{A2F6F736-E32B-43EB-858C-D8F409D28872}"/>
    <dgm:cxn modelId="{BD1CA0D5-628A-448D-9F7A-0A574DE0C0B9}" type="presOf" srcId="{5E990A7E-56C8-4538-9BC1-D0D9310E510F}" destId="{089D3696-EAF6-4667-A89C-C08351079C5E}" srcOrd="0" destOrd="0" presId="urn:microsoft.com/office/officeart/2005/8/layout/vList2"/>
    <dgm:cxn modelId="{AF475BD9-83D7-47B9-B51E-35AE4C63FD4F}" type="presOf" srcId="{BE08AE6E-C632-49D0-AF83-0091BB47DE94}" destId="{9FC9C284-C215-4E69-9EF2-7A05581837B5}" srcOrd="0" destOrd="0" presId="urn:microsoft.com/office/officeart/2005/8/layout/vList2"/>
    <dgm:cxn modelId="{C7DEDADB-F65B-4CD6-A2ED-CF2C92534110}" srcId="{318CD5B6-F3BE-41C6-BFD7-36C356EDBEA2}" destId="{8955507C-25E5-48F3-84C9-CDD6A8A1483A}" srcOrd="8" destOrd="0" parTransId="{86113BB8-05F3-4E39-86DA-F1DE214EA285}" sibTransId="{79905419-7148-4E7A-B73B-93C6C986B054}"/>
    <dgm:cxn modelId="{92CAD1F2-1D05-4BBE-8BED-92F32DC8A818}" srcId="{318CD5B6-F3BE-41C6-BFD7-36C356EDBEA2}" destId="{8CBFC20C-C136-423A-8F26-97C9D6B5418E}" srcOrd="1" destOrd="0" parTransId="{935E9612-1FE3-49F5-A964-F68BEEB025F1}" sibTransId="{41766C38-0994-4161-9C40-74A3D166B7B9}"/>
    <dgm:cxn modelId="{F8E9F1FF-A019-4F85-8CD7-5E54EAAB4116}" srcId="{318CD5B6-F3BE-41C6-BFD7-36C356EDBEA2}" destId="{EC5CD59D-D540-4271-B470-A1D65F0D4B7F}" srcOrd="2" destOrd="0" parTransId="{4B9E23FD-E37F-4EB8-9D7C-8869F55C4160}" sibTransId="{D379C2CE-1A38-43FF-A077-8D6B80B86070}"/>
    <dgm:cxn modelId="{94F4673B-784F-493B-BBBC-AEFC725F0224}" type="presParOf" srcId="{3B9AD978-625D-40D4-9601-62046DED0C7D}" destId="{A021963C-C319-490B-BB55-21A91F875352}" srcOrd="0" destOrd="0" presId="urn:microsoft.com/office/officeart/2005/8/layout/vList2"/>
    <dgm:cxn modelId="{5EA1BA26-707D-403E-9395-0D995B70A2E7}" type="presParOf" srcId="{3B9AD978-625D-40D4-9601-62046DED0C7D}" destId="{3293BB73-3FD1-4DA2-98B6-94166D481030}" srcOrd="1" destOrd="0" presId="urn:microsoft.com/office/officeart/2005/8/layout/vList2"/>
    <dgm:cxn modelId="{2FB0815E-9BF4-49AF-A9A3-B4797A2C1BFB}" type="presParOf" srcId="{3B9AD978-625D-40D4-9601-62046DED0C7D}" destId="{54721F6A-C816-495E-9575-B2469E4AEC9C}" srcOrd="2" destOrd="0" presId="urn:microsoft.com/office/officeart/2005/8/layout/vList2"/>
    <dgm:cxn modelId="{0A84D51B-D82B-428C-A206-19CFB81CA42E}" type="presParOf" srcId="{3B9AD978-625D-40D4-9601-62046DED0C7D}" destId="{7C941B06-84EF-446A-9D47-9EFC8D194B28}" srcOrd="3" destOrd="0" presId="urn:microsoft.com/office/officeart/2005/8/layout/vList2"/>
    <dgm:cxn modelId="{4E55FC55-3CE6-4D34-81D3-2C01DC39C390}" type="presParOf" srcId="{3B9AD978-625D-40D4-9601-62046DED0C7D}" destId="{EC716CDD-1394-445D-AA6D-F6562F6889A0}" srcOrd="4" destOrd="0" presId="urn:microsoft.com/office/officeart/2005/8/layout/vList2"/>
    <dgm:cxn modelId="{521D9484-E44C-46B5-ADBA-28B83AA0DD34}" type="presParOf" srcId="{3B9AD978-625D-40D4-9601-62046DED0C7D}" destId="{FF9C9AE6-5189-41EB-A107-609A0C22ED30}" srcOrd="5" destOrd="0" presId="urn:microsoft.com/office/officeart/2005/8/layout/vList2"/>
    <dgm:cxn modelId="{97F5752D-6DFA-44AA-96B4-8D641C1647F5}" type="presParOf" srcId="{3B9AD978-625D-40D4-9601-62046DED0C7D}" destId="{109BF632-E236-4CD2-94AC-44E68B1815AA}" srcOrd="6" destOrd="0" presId="urn:microsoft.com/office/officeart/2005/8/layout/vList2"/>
    <dgm:cxn modelId="{1DB2C0AD-F6AA-47D8-BE88-B0243F3430F5}" type="presParOf" srcId="{3B9AD978-625D-40D4-9601-62046DED0C7D}" destId="{CC754AF0-44F2-4CBA-966B-D57FDE9558C6}" srcOrd="7" destOrd="0" presId="urn:microsoft.com/office/officeart/2005/8/layout/vList2"/>
    <dgm:cxn modelId="{56F7E2AF-A4B5-4CF3-8EAB-018C92133B72}" type="presParOf" srcId="{3B9AD978-625D-40D4-9601-62046DED0C7D}" destId="{1BB20037-8BC1-4DF9-897C-2C1EAEDB30A0}" srcOrd="8" destOrd="0" presId="urn:microsoft.com/office/officeart/2005/8/layout/vList2"/>
    <dgm:cxn modelId="{5CA58FE4-8573-4852-AD8C-316815065333}" type="presParOf" srcId="{3B9AD978-625D-40D4-9601-62046DED0C7D}" destId="{02F4DF30-51EF-4FCE-A5B2-D48C335E1A72}" srcOrd="9" destOrd="0" presId="urn:microsoft.com/office/officeart/2005/8/layout/vList2"/>
    <dgm:cxn modelId="{FA479A15-0FBB-46C1-B745-56D2F3ED62E8}" type="presParOf" srcId="{3B9AD978-625D-40D4-9601-62046DED0C7D}" destId="{089D3696-EAF6-4667-A89C-C08351079C5E}" srcOrd="10" destOrd="0" presId="urn:microsoft.com/office/officeart/2005/8/layout/vList2"/>
    <dgm:cxn modelId="{1E09B565-4A31-4980-9EA8-6C13D25CC11E}" type="presParOf" srcId="{3B9AD978-625D-40D4-9601-62046DED0C7D}" destId="{D2E12294-8738-4FA6-AA2D-8EF5DD74E1CE}" srcOrd="11" destOrd="0" presId="urn:microsoft.com/office/officeart/2005/8/layout/vList2"/>
    <dgm:cxn modelId="{ABFB4089-0269-4D24-9D9A-F496F88552F8}" type="presParOf" srcId="{3B9AD978-625D-40D4-9601-62046DED0C7D}" destId="{534A3388-E03E-4224-B1D6-34556D05DB0C}" srcOrd="12" destOrd="0" presId="urn:microsoft.com/office/officeart/2005/8/layout/vList2"/>
    <dgm:cxn modelId="{FA809E04-7B2E-4484-AD39-42FC52D3DA0B}" type="presParOf" srcId="{3B9AD978-625D-40D4-9601-62046DED0C7D}" destId="{3F9D4E10-2D7C-41A6-B11C-8E9BE9D87339}" srcOrd="13" destOrd="0" presId="urn:microsoft.com/office/officeart/2005/8/layout/vList2"/>
    <dgm:cxn modelId="{E15C4548-A2AB-42C1-ACFC-282B5A6C48E1}" type="presParOf" srcId="{3B9AD978-625D-40D4-9601-62046DED0C7D}" destId="{BF8AEBB7-E48F-4799-880A-578EF7E3B361}" srcOrd="14" destOrd="0" presId="urn:microsoft.com/office/officeart/2005/8/layout/vList2"/>
    <dgm:cxn modelId="{7A4E9AAC-8581-4452-AC0E-1BA28DAB94BD}" type="presParOf" srcId="{3B9AD978-625D-40D4-9601-62046DED0C7D}" destId="{ABCFFBB2-DF0C-4856-BAE6-754C78F1F9D7}" srcOrd="15" destOrd="0" presId="urn:microsoft.com/office/officeart/2005/8/layout/vList2"/>
    <dgm:cxn modelId="{F04F94C4-9A25-4DAB-885F-31A1D8B14EBB}" type="presParOf" srcId="{3B9AD978-625D-40D4-9601-62046DED0C7D}" destId="{A6186F33-60E0-4CDD-827F-9E55284A4D40}" srcOrd="16" destOrd="0" presId="urn:microsoft.com/office/officeart/2005/8/layout/vList2"/>
    <dgm:cxn modelId="{144372B9-F5BB-4070-B96D-3FBE75745DCA}" type="presParOf" srcId="{3B9AD978-625D-40D4-9601-62046DED0C7D}" destId="{D34C2A12-BE0E-47C9-A8C4-632054ED5BF8}" srcOrd="17" destOrd="0" presId="urn:microsoft.com/office/officeart/2005/8/layout/vList2"/>
    <dgm:cxn modelId="{BBABD306-C25B-48D0-864C-068FF3C1D107}" type="presParOf" srcId="{3B9AD978-625D-40D4-9601-62046DED0C7D}" destId="{BBA1346F-BC33-4EC4-8F65-4886BD1E4713}" srcOrd="18" destOrd="0" presId="urn:microsoft.com/office/officeart/2005/8/layout/vList2"/>
    <dgm:cxn modelId="{8336855D-6A3F-416A-BE2C-AFCAA8A06EBC}" type="presParOf" srcId="{3B9AD978-625D-40D4-9601-62046DED0C7D}" destId="{EE858F7E-8F8D-4B6E-AC6B-FEB1F2757CA3}" srcOrd="19" destOrd="0" presId="urn:microsoft.com/office/officeart/2005/8/layout/vList2"/>
    <dgm:cxn modelId="{B16F7D1E-6B11-435E-879B-C5D53AD727CA}" type="presParOf" srcId="{3B9AD978-625D-40D4-9601-62046DED0C7D}" destId="{93639684-93F0-4586-A009-3A2BDE24CEF6}" srcOrd="20" destOrd="0" presId="urn:microsoft.com/office/officeart/2005/8/layout/vList2"/>
    <dgm:cxn modelId="{A9B18512-B01E-4D29-AFB6-3B011F881C81}" type="presParOf" srcId="{3B9AD978-625D-40D4-9601-62046DED0C7D}" destId="{7B2DF5F6-A396-4265-8CFE-DC6D5FE58E86}" srcOrd="21" destOrd="0" presId="urn:microsoft.com/office/officeart/2005/8/layout/vList2"/>
    <dgm:cxn modelId="{E6620968-996D-4171-B271-8C9120ADD5FD}" type="presParOf" srcId="{3B9AD978-625D-40D4-9601-62046DED0C7D}" destId="{6D88C8A5-A82B-434D-B1FD-F54D1C498DCB}" srcOrd="22" destOrd="0" presId="urn:microsoft.com/office/officeart/2005/8/layout/vList2"/>
    <dgm:cxn modelId="{3FD1969C-5ABD-4444-BA0D-16502337647F}" type="presParOf" srcId="{3B9AD978-625D-40D4-9601-62046DED0C7D}" destId="{0BB91DD5-450A-4F18-9EF3-52D14CE3F37D}" srcOrd="23" destOrd="0" presId="urn:microsoft.com/office/officeart/2005/8/layout/vList2"/>
    <dgm:cxn modelId="{373AC844-8364-479B-9BD7-76FE2CB72764}" type="presParOf" srcId="{3B9AD978-625D-40D4-9601-62046DED0C7D}" destId="{9FC9C284-C215-4E69-9EF2-7A05581837B5}" srcOrd="2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67D043-71AC-4110-9842-70AD11B9D75E}"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47018FEA-3C7F-4929-AFB1-595612437312}">
      <dgm:prSet custT="1"/>
      <dgm:spPr/>
      <dgm:t>
        <a:bodyPr/>
        <a:lstStyle/>
        <a:p>
          <a:r>
            <a:rPr lang="en-US" sz="2000" b="1" i="0" baseline="0" dirty="0">
              <a:latin typeface="Nunito" pitchFamily="2" charset="0"/>
            </a:rPr>
            <a:t>Actionable Insights:</a:t>
          </a:r>
          <a:endParaRPr lang="en-US" sz="2000" dirty="0">
            <a:latin typeface="Nunito" pitchFamily="2" charset="0"/>
          </a:endParaRPr>
        </a:p>
      </dgm:t>
    </dgm:pt>
    <dgm:pt modelId="{70967382-4F58-48E6-AD8E-2FA508A20F88}" type="parTrans" cxnId="{71E10786-C1E0-4C6B-8C6D-F9627A7F5F90}">
      <dgm:prSet/>
      <dgm:spPr/>
      <dgm:t>
        <a:bodyPr/>
        <a:lstStyle/>
        <a:p>
          <a:endParaRPr lang="en-US"/>
        </a:p>
      </dgm:t>
    </dgm:pt>
    <dgm:pt modelId="{FA5B518E-6441-41CB-A66E-216F72870B8F}" type="sibTrans" cxnId="{71E10786-C1E0-4C6B-8C6D-F9627A7F5F90}">
      <dgm:prSet/>
      <dgm:spPr/>
      <dgm:t>
        <a:bodyPr/>
        <a:lstStyle/>
        <a:p>
          <a:endParaRPr lang="en-US"/>
        </a:p>
      </dgm:t>
    </dgm:pt>
    <dgm:pt modelId="{DEB8F28B-D34B-4789-8D6B-8C834B6214D8}">
      <dgm:prSet custT="1"/>
      <dgm:spPr/>
      <dgm:t>
        <a:bodyPr/>
        <a:lstStyle/>
        <a:p>
          <a:r>
            <a:rPr lang="en-US" sz="1800" b="0" i="0" dirty="0">
              <a:latin typeface="Nunito" pitchFamily="2" charset="0"/>
            </a:rPr>
            <a:t>Using data augmentation to overcome the imbalance problem, it </a:t>
          </a:r>
          <a:r>
            <a:rPr lang="en-US" sz="1800" b="0" i="0" baseline="0" dirty="0">
              <a:latin typeface="Nunito" pitchFamily="2" charset="0"/>
            </a:rPr>
            <a:t>help improve the CNN model.</a:t>
          </a:r>
        </a:p>
      </dgm:t>
    </dgm:pt>
    <dgm:pt modelId="{5E7361A6-B498-40D4-97A1-DAB121CC9576}" type="parTrans" cxnId="{DA44BB88-74A5-4A36-9B09-515E651830BB}">
      <dgm:prSet/>
      <dgm:spPr/>
      <dgm:t>
        <a:bodyPr/>
        <a:lstStyle/>
        <a:p>
          <a:endParaRPr lang="en-US"/>
        </a:p>
      </dgm:t>
    </dgm:pt>
    <dgm:pt modelId="{DE8761DF-6B48-464E-AA06-031A6F65AB0D}" type="sibTrans" cxnId="{DA44BB88-74A5-4A36-9B09-515E651830BB}">
      <dgm:prSet/>
      <dgm:spPr/>
      <dgm:t>
        <a:bodyPr/>
        <a:lstStyle/>
        <a:p>
          <a:endParaRPr lang="en-US"/>
        </a:p>
      </dgm:t>
    </dgm:pt>
    <dgm:pt modelId="{843446D2-0FDC-4F63-BDDC-D383A2161C00}">
      <dgm:prSet custT="1"/>
      <dgm:spPr/>
      <dgm:t>
        <a:bodyPr/>
        <a:lstStyle/>
        <a:p>
          <a:r>
            <a:rPr lang="en-US" sz="1800" b="0" i="0" dirty="0">
              <a:latin typeface="Nunito" pitchFamily="2" charset="0"/>
            </a:rPr>
            <a:t>Batch Normalization and Reducing the Learning Rate has also helped in improving the CNN model.</a:t>
          </a:r>
          <a:endParaRPr lang="en-US" sz="1800" b="0" i="0" baseline="0" dirty="0">
            <a:latin typeface="Nunito" pitchFamily="2" charset="0"/>
          </a:endParaRPr>
        </a:p>
      </dgm:t>
    </dgm:pt>
    <dgm:pt modelId="{1BF33F81-962D-4CBB-A4F9-51919AD842C6}" type="parTrans" cxnId="{C9379E29-09C5-4E1D-B712-65A9005ABAD5}">
      <dgm:prSet/>
      <dgm:spPr/>
    </dgm:pt>
    <dgm:pt modelId="{875C92C8-EA9B-42C8-8E99-593F283CAE26}" type="sibTrans" cxnId="{C9379E29-09C5-4E1D-B712-65A9005ABAD5}">
      <dgm:prSet/>
      <dgm:spPr/>
    </dgm:pt>
    <dgm:pt modelId="{C0F5C620-4FB1-4B6F-B2CD-C6726829407F}" type="pres">
      <dgm:prSet presAssocID="{0267D043-71AC-4110-9842-70AD11B9D75E}" presName="linear" presStyleCnt="0">
        <dgm:presLayoutVars>
          <dgm:animLvl val="lvl"/>
          <dgm:resizeHandles val="exact"/>
        </dgm:presLayoutVars>
      </dgm:prSet>
      <dgm:spPr/>
    </dgm:pt>
    <dgm:pt modelId="{895BA6A6-3AB7-4574-AA6D-13EB47849B4F}" type="pres">
      <dgm:prSet presAssocID="{47018FEA-3C7F-4929-AFB1-595612437312}" presName="parentText" presStyleLbl="node1" presStyleIdx="0" presStyleCnt="3" custLinFactNeighborY="-23040">
        <dgm:presLayoutVars>
          <dgm:chMax val="0"/>
          <dgm:bulletEnabled val="1"/>
        </dgm:presLayoutVars>
      </dgm:prSet>
      <dgm:spPr/>
    </dgm:pt>
    <dgm:pt modelId="{9A9FD495-0407-4222-84C5-A9C9D5178283}" type="pres">
      <dgm:prSet presAssocID="{FA5B518E-6441-41CB-A66E-216F72870B8F}" presName="spacer" presStyleCnt="0"/>
      <dgm:spPr/>
    </dgm:pt>
    <dgm:pt modelId="{791CAB1C-BF59-4AA0-BA2B-4D53AF809128}" type="pres">
      <dgm:prSet presAssocID="{DEB8F28B-D34B-4789-8D6B-8C834B6214D8}" presName="parentText" presStyleLbl="node1" presStyleIdx="1" presStyleCnt="3">
        <dgm:presLayoutVars>
          <dgm:chMax val="0"/>
          <dgm:bulletEnabled val="1"/>
        </dgm:presLayoutVars>
      </dgm:prSet>
      <dgm:spPr/>
    </dgm:pt>
    <dgm:pt modelId="{19FE69AD-A604-4FF6-BAC7-6E010A36685E}" type="pres">
      <dgm:prSet presAssocID="{DE8761DF-6B48-464E-AA06-031A6F65AB0D}" presName="spacer" presStyleCnt="0"/>
      <dgm:spPr/>
    </dgm:pt>
    <dgm:pt modelId="{2F1309D0-F9EF-4C16-99BB-EA251FB7BFE9}" type="pres">
      <dgm:prSet presAssocID="{843446D2-0FDC-4F63-BDDC-D383A2161C00}" presName="parentText" presStyleLbl="node1" presStyleIdx="2" presStyleCnt="3">
        <dgm:presLayoutVars>
          <dgm:chMax val="0"/>
          <dgm:bulletEnabled val="1"/>
        </dgm:presLayoutVars>
      </dgm:prSet>
      <dgm:spPr/>
    </dgm:pt>
  </dgm:ptLst>
  <dgm:cxnLst>
    <dgm:cxn modelId="{CD337E0C-584B-4BCE-9837-A948374D4D4C}" type="presOf" srcId="{DEB8F28B-D34B-4789-8D6B-8C834B6214D8}" destId="{791CAB1C-BF59-4AA0-BA2B-4D53AF809128}" srcOrd="0" destOrd="0" presId="urn:microsoft.com/office/officeart/2005/8/layout/vList2"/>
    <dgm:cxn modelId="{C9379E29-09C5-4E1D-B712-65A9005ABAD5}" srcId="{0267D043-71AC-4110-9842-70AD11B9D75E}" destId="{843446D2-0FDC-4F63-BDDC-D383A2161C00}" srcOrd="2" destOrd="0" parTransId="{1BF33F81-962D-4CBB-A4F9-51919AD842C6}" sibTransId="{875C92C8-EA9B-42C8-8E99-593F283CAE26}"/>
    <dgm:cxn modelId="{D98D2363-13CF-4ECE-BF09-1A4657444A96}" type="presOf" srcId="{843446D2-0FDC-4F63-BDDC-D383A2161C00}" destId="{2F1309D0-F9EF-4C16-99BB-EA251FB7BFE9}" srcOrd="0" destOrd="0" presId="urn:microsoft.com/office/officeart/2005/8/layout/vList2"/>
    <dgm:cxn modelId="{EE447085-0EBE-4856-8E2C-B80111750B63}" type="presOf" srcId="{47018FEA-3C7F-4929-AFB1-595612437312}" destId="{895BA6A6-3AB7-4574-AA6D-13EB47849B4F}" srcOrd="0" destOrd="0" presId="urn:microsoft.com/office/officeart/2005/8/layout/vList2"/>
    <dgm:cxn modelId="{71E10786-C1E0-4C6B-8C6D-F9627A7F5F90}" srcId="{0267D043-71AC-4110-9842-70AD11B9D75E}" destId="{47018FEA-3C7F-4929-AFB1-595612437312}" srcOrd="0" destOrd="0" parTransId="{70967382-4F58-48E6-AD8E-2FA508A20F88}" sibTransId="{FA5B518E-6441-41CB-A66E-216F72870B8F}"/>
    <dgm:cxn modelId="{DA44BB88-74A5-4A36-9B09-515E651830BB}" srcId="{0267D043-71AC-4110-9842-70AD11B9D75E}" destId="{DEB8F28B-D34B-4789-8D6B-8C834B6214D8}" srcOrd="1" destOrd="0" parTransId="{5E7361A6-B498-40D4-97A1-DAB121CC9576}" sibTransId="{DE8761DF-6B48-464E-AA06-031A6F65AB0D}"/>
    <dgm:cxn modelId="{9254EECE-A7D6-4CCC-B46B-3D5AF3DB2BA8}" type="presOf" srcId="{0267D043-71AC-4110-9842-70AD11B9D75E}" destId="{C0F5C620-4FB1-4B6F-B2CD-C6726829407F}" srcOrd="0" destOrd="0" presId="urn:microsoft.com/office/officeart/2005/8/layout/vList2"/>
    <dgm:cxn modelId="{F624E1A4-A416-4300-BCD1-F602B37D392B}" type="presParOf" srcId="{C0F5C620-4FB1-4B6F-B2CD-C6726829407F}" destId="{895BA6A6-3AB7-4574-AA6D-13EB47849B4F}" srcOrd="0" destOrd="0" presId="urn:microsoft.com/office/officeart/2005/8/layout/vList2"/>
    <dgm:cxn modelId="{EDE91A07-4B67-4E30-A030-2ED7EEBCF4D3}" type="presParOf" srcId="{C0F5C620-4FB1-4B6F-B2CD-C6726829407F}" destId="{9A9FD495-0407-4222-84C5-A9C9D5178283}" srcOrd="1" destOrd="0" presId="urn:microsoft.com/office/officeart/2005/8/layout/vList2"/>
    <dgm:cxn modelId="{F31BBD9D-8B82-45D0-A469-567A15712578}" type="presParOf" srcId="{C0F5C620-4FB1-4B6F-B2CD-C6726829407F}" destId="{791CAB1C-BF59-4AA0-BA2B-4D53AF809128}" srcOrd="2" destOrd="0" presId="urn:microsoft.com/office/officeart/2005/8/layout/vList2"/>
    <dgm:cxn modelId="{8071E966-C10E-49F2-8220-BAE8B4A557EE}" type="presParOf" srcId="{C0F5C620-4FB1-4B6F-B2CD-C6726829407F}" destId="{19FE69AD-A604-4FF6-BAC7-6E010A36685E}" srcOrd="3" destOrd="0" presId="urn:microsoft.com/office/officeart/2005/8/layout/vList2"/>
    <dgm:cxn modelId="{2657AA1B-2406-4954-8708-56052AD5281F}" type="presParOf" srcId="{C0F5C620-4FB1-4B6F-B2CD-C6726829407F}" destId="{2F1309D0-F9EF-4C16-99BB-EA251FB7BFE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67D043-71AC-4110-9842-70AD11B9D75E}"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47018FEA-3C7F-4929-AFB1-595612437312}">
      <dgm:prSet custT="1"/>
      <dgm:spPr/>
      <dgm:t>
        <a:bodyPr/>
        <a:lstStyle/>
        <a:p>
          <a:r>
            <a:rPr lang="en-US" sz="2000" b="1" i="0" baseline="0" dirty="0" err="1">
              <a:latin typeface="Nunito" pitchFamily="2" charset="0"/>
            </a:rPr>
            <a:t>Recomendations</a:t>
          </a:r>
          <a:r>
            <a:rPr lang="en-US" sz="2000" b="1" i="0" baseline="0" dirty="0">
              <a:latin typeface="Nunito" pitchFamily="2" charset="0"/>
            </a:rPr>
            <a:t>:</a:t>
          </a:r>
          <a:endParaRPr lang="en-US" sz="2000" dirty="0">
            <a:latin typeface="Nunito" pitchFamily="2" charset="0"/>
          </a:endParaRPr>
        </a:p>
      </dgm:t>
    </dgm:pt>
    <dgm:pt modelId="{70967382-4F58-48E6-AD8E-2FA508A20F88}" type="parTrans" cxnId="{71E10786-C1E0-4C6B-8C6D-F9627A7F5F90}">
      <dgm:prSet/>
      <dgm:spPr/>
      <dgm:t>
        <a:bodyPr/>
        <a:lstStyle/>
        <a:p>
          <a:endParaRPr lang="en-US"/>
        </a:p>
      </dgm:t>
    </dgm:pt>
    <dgm:pt modelId="{FA5B518E-6441-41CB-A66E-216F72870B8F}" type="sibTrans" cxnId="{71E10786-C1E0-4C6B-8C6D-F9627A7F5F90}">
      <dgm:prSet/>
      <dgm:spPr/>
      <dgm:t>
        <a:bodyPr/>
        <a:lstStyle/>
        <a:p>
          <a:endParaRPr lang="en-US"/>
        </a:p>
      </dgm:t>
    </dgm:pt>
    <dgm:pt modelId="{531DB2B1-519F-41D3-9AF7-5F89484DF1EB}">
      <dgm:prSet custT="1"/>
      <dgm:spPr/>
      <dgm:t>
        <a:bodyPr/>
        <a:lstStyle/>
        <a:p>
          <a:r>
            <a:rPr lang="en-US" sz="1400" b="0" i="0" dirty="0">
              <a:latin typeface="Nunito" pitchFamily="2" charset="0"/>
            </a:rPr>
            <a:t>The field of agriculture can benefit the workers in this field, as the time and energy required to identify plant seedlings will be greatly shortened by using CNN model 2.</a:t>
          </a:r>
          <a:endParaRPr lang="en-US" sz="1400" b="0" i="0" dirty="0">
            <a:solidFill>
              <a:schemeClr val="bg1"/>
            </a:solidFill>
            <a:latin typeface="Nunito" pitchFamily="2" charset="0"/>
          </a:endParaRPr>
        </a:p>
      </dgm:t>
    </dgm:pt>
    <dgm:pt modelId="{37AEDADA-61E0-4D56-8A9C-0D2C95C466D8}" type="parTrans" cxnId="{0B845D51-E381-4CBA-8E33-FCBB49865CE4}">
      <dgm:prSet/>
      <dgm:spPr/>
      <dgm:t>
        <a:bodyPr/>
        <a:lstStyle/>
        <a:p>
          <a:endParaRPr lang="en-US"/>
        </a:p>
      </dgm:t>
    </dgm:pt>
    <dgm:pt modelId="{F80A9E91-EA89-4E96-9C40-4C8FC0E3599B}" type="sibTrans" cxnId="{0B845D51-E381-4CBA-8E33-FCBB49865CE4}">
      <dgm:prSet/>
      <dgm:spPr/>
      <dgm:t>
        <a:bodyPr/>
        <a:lstStyle/>
        <a:p>
          <a:endParaRPr lang="en-US"/>
        </a:p>
      </dgm:t>
    </dgm:pt>
    <dgm:pt modelId="{DED4EE97-2187-4943-99AC-750ECAAF2E59}">
      <dgm:prSet custT="1"/>
      <dgm:spPr/>
      <dgm:t>
        <a:bodyPr/>
        <a:lstStyle/>
        <a:p>
          <a:r>
            <a:rPr lang="en-US" sz="1400" b="0" i="0" dirty="0">
              <a:latin typeface="Nunito" pitchFamily="2" charset="0"/>
            </a:rPr>
            <a:t>CNN model 2 could be improved with a better test accuracy than 80%</a:t>
          </a:r>
        </a:p>
      </dgm:t>
    </dgm:pt>
    <dgm:pt modelId="{16F8E754-61C6-4258-ACDC-710D0BA44908}" type="parTrans" cxnId="{26C6ED81-6D63-47FA-BC21-3D09661E6F91}">
      <dgm:prSet/>
      <dgm:spPr/>
      <dgm:t>
        <a:bodyPr/>
        <a:lstStyle/>
        <a:p>
          <a:endParaRPr lang="en-US"/>
        </a:p>
      </dgm:t>
    </dgm:pt>
    <dgm:pt modelId="{7467BC7B-CA1D-4CA0-ACBE-BC919E2BF9B5}" type="sibTrans" cxnId="{26C6ED81-6D63-47FA-BC21-3D09661E6F91}">
      <dgm:prSet/>
      <dgm:spPr/>
      <dgm:t>
        <a:bodyPr/>
        <a:lstStyle/>
        <a:p>
          <a:endParaRPr lang="en-US"/>
        </a:p>
      </dgm:t>
    </dgm:pt>
    <dgm:pt modelId="{6233EBF2-A3F6-499B-A9A0-ED6C148839F2}">
      <dgm:prSet custT="1"/>
      <dgm:spPr/>
      <dgm:t>
        <a:bodyPr/>
        <a:lstStyle/>
        <a:p>
          <a:pPr>
            <a:buFont typeface="Arial" panose="020B0604020202020204" pitchFamily="34" charset="0"/>
            <a:buChar char="•"/>
          </a:pPr>
          <a:r>
            <a:rPr lang="en-US" sz="1400" b="0" i="0" dirty="0">
              <a:latin typeface="Nunito" pitchFamily="2" charset="0"/>
            </a:rPr>
            <a:t>These model can be further improved by training with different filter sizes and different number of filters.</a:t>
          </a:r>
        </a:p>
      </dgm:t>
    </dgm:pt>
    <dgm:pt modelId="{B40D2547-C54D-494C-9904-7027898067F4}" type="parTrans" cxnId="{23E82F0A-1F38-42D3-ABDC-590502418491}">
      <dgm:prSet/>
      <dgm:spPr/>
      <dgm:t>
        <a:bodyPr/>
        <a:lstStyle/>
        <a:p>
          <a:endParaRPr lang="en-US"/>
        </a:p>
      </dgm:t>
    </dgm:pt>
    <dgm:pt modelId="{72EAF318-7B1B-4950-BE9A-6CD13305616B}" type="sibTrans" cxnId="{23E82F0A-1F38-42D3-ABDC-590502418491}">
      <dgm:prSet/>
      <dgm:spPr/>
      <dgm:t>
        <a:bodyPr/>
        <a:lstStyle/>
        <a:p>
          <a:endParaRPr lang="en-US"/>
        </a:p>
      </dgm:t>
    </dgm:pt>
    <dgm:pt modelId="{7D2D1660-1559-47A2-91DA-9CB87ED217F6}">
      <dgm:prSet custT="1"/>
      <dgm:spPr/>
      <dgm:t>
        <a:bodyPr/>
        <a:lstStyle/>
        <a:p>
          <a:pPr>
            <a:buFont typeface="Arial" panose="020B0604020202020204" pitchFamily="34" charset="0"/>
            <a:buChar char="•"/>
          </a:pPr>
          <a:r>
            <a:rPr lang="en-US" sz="1400" b="0" i="0" baseline="0" dirty="0">
              <a:latin typeface="Nunito" pitchFamily="2" charset="0"/>
            </a:rPr>
            <a:t>Data Augmentation can be performed more, and dropout rate can be changed to improve the model performance.</a:t>
          </a:r>
        </a:p>
      </dgm:t>
    </dgm:pt>
    <dgm:pt modelId="{09CB32CF-B4C9-4C19-92CD-E9EC4BD99B6F}" type="parTrans" cxnId="{5DC91D8A-3492-467E-8303-A6624DB3EE3A}">
      <dgm:prSet/>
      <dgm:spPr/>
      <dgm:t>
        <a:bodyPr/>
        <a:lstStyle/>
        <a:p>
          <a:endParaRPr lang="en-US"/>
        </a:p>
      </dgm:t>
    </dgm:pt>
    <dgm:pt modelId="{942DD119-7632-46E3-81F5-00B17CAADF68}" type="sibTrans" cxnId="{5DC91D8A-3492-467E-8303-A6624DB3EE3A}">
      <dgm:prSet/>
      <dgm:spPr/>
      <dgm:t>
        <a:bodyPr/>
        <a:lstStyle/>
        <a:p>
          <a:endParaRPr lang="en-US"/>
        </a:p>
      </dgm:t>
    </dgm:pt>
    <dgm:pt modelId="{F9FFC52E-8DC8-431A-AA8E-F17A3FFD724C}">
      <dgm:prSet custT="1"/>
      <dgm:spPr/>
      <dgm:t>
        <a:bodyPr/>
        <a:lstStyle/>
        <a:p>
          <a:pPr>
            <a:buFont typeface="Arial" panose="020B0604020202020204" pitchFamily="34" charset="0"/>
            <a:buChar char="•"/>
          </a:pPr>
          <a:r>
            <a:rPr lang="en-US" sz="1400" b="0" i="0" dirty="0">
              <a:latin typeface="Nunito" pitchFamily="2" charset="0"/>
            </a:rPr>
            <a:t>The confusion matrix of model 2 appears to be improving as well, however there is still some confusion with the black grass &amp; Loose Silky bent classes of plant species.</a:t>
          </a:r>
        </a:p>
      </dgm:t>
    </dgm:pt>
    <dgm:pt modelId="{68BB661F-791C-4A91-A38A-F74212169A87}" type="parTrans" cxnId="{15A4AD29-12CB-4DC7-949A-7F526BF483A3}">
      <dgm:prSet/>
      <dgm:spPr/>
      <dgm:t>
        <a:bodyPr/>
        <a:lstStyle/>
        <a:p>
          <a:endParaRPr lang="en-US"/>
        </a:p>
      </dgm:t>
    </dgm:pt>
    <dgm:pt modelId="{D3AA185D-36A3-4750-AE59-414232305799}" type="sibTrans" cxnId="{15A4AD29-12CB-4DC7-949A-7F526BF483A3}">
      <dgm:prSet/>
      <dgm:spPr/>
      <dgm:t>
        <a:bodyPr/>
        <a:lstStyle/>
        <a:p>
          <a:endParaRPr lang="en-US"/>
        </a:p>
      </dgm:t>
    </dgm:pt>
    <dgm:pt modelId="{DEB8F28B-D34B-4789-8D6B-8C834B6214D8}">
      <dgm:prSet custT="1"/>
      <dgm:spPr/>
      <dgm:t>
        <a:bodyPr/>
        <a:lstStyle/>
        <a:p>
          <a:r>
            <a:rPr lang="en-US" sz="1400" b="0" i="0" baseline="0" dirty="0">
              <a:latin typeface="Nunito" pitchFamily="2" charset="0"/>
            </a:rPr>
            <a:t>Treating the class imbalance by increasing the weights of the minority classes could help improve the model.</a:t>
          </a:r>
        </a:p>
      </dgm:t>
    </dgm:pt>
    <dgm:pt modelId="{5E7361A6-B498-40D4-97A1-DAB121CC9576}" type="parTrans" cxnId="{DA44BB88-74A5-4A36-9B09-515E651830BB}">
      <dgm:prSet/>
      <dgm:spPr/>
      <dgm:t>
        <a:bodyPr/>
        <a:lstStyle/>
        <a:p>
          <a:endParaRPr lang="en-US"/>
        </a:p>
      </dgm:t>
    </dgm:pt>
    <dgm:pt modelId="{DE8761DF-6B48-464E-AA06-031A6F65AB0D}" type="sibTrans" cxnId="{DA44BB88-74A5-4A36-9B09-515E651830BB}">
      <dgm:prSet/>
      <dgm:spPr/>
      <dgm:t>
        <a:bodyPr/>
        <a:lstStyle/>
        <a:p>
          <a:endParaRPr lang="en-US"/>
        </a:p>
      </dgm:t>
    </dgm:pt>
    <dgm:pt modelId="{C0F5C620-4FB1-4B6F-B2CD-C6726829407F}" type="pres">
      <dgm:prSet presAssocID="{0267D043-71AC-4110-9842-70AD11B9D75E}" presName="linear" presStyleCnt="0">
        <dgm:presLayoutVars>
          <dgm:animLvl val="lvl"/>
          <dgm:resizeHandles val="exact"/>
        </dgm:presLayoutVars>
      </dgm:prSet>
      <dgm:spPr/>
    </dgm:pt>
    <dgm:pt modelId="{895BA6A6-3AB7-4574-AA6D-13EB47849B4F}" type="pres">
      <dgm:prSet presAssocID="{47018FEA-3C7F-4929-AFB1-595612437312}" presName="parentText" presStyleLbl="node1" presStyleIdx="0" presStyleCnt="7" custLinFactNeighborY="-23040">
        <dgm:presLayoutVars>
          <dgm:chMax val="0"/>
          <dgm:bulletEnabled val="1"/>
        </dgm:presLayoutVars>
      </dgm:prSet>
      <dgm:spPr/>
    </dgm:pt>
    <dgm:pt modelId="{9A9FD495-0407-4222-84C5-A9C9D5178283}" type="pres">
      <dgm:prSet presAssocID="{FA5B518E-6441-41CB-A66E-216F72870B8F}" presName="spacer" presStyleCnt="0"/>
      <dgm:spPr/>
    </dgm:pt>
    <dgm:pt modelId="{7A8F0A11-E979-43F0-AD62-AD0CA8961979}" type="pres">
      <dgm:prSet presAssocID="{531DB2B1-519F-41D3-9AF7-5F89484DF1EB}" presName="parentText" presStyleLbl="node1" presStyleIdx="1" presStyleCnt="7">
        <dgm:presLayoutVars>
          <dgm:chMax val="0"/>
          <dgm:bulletEnabled val="1"/>
        </dgm:presLayoutVars>
      </dgm:prSet>
      <dgm:spPr/>
    </dgm:pt>
    <dgm:pt modelId="{39B5358A-C6A8-44CC-B7BF-164E6BF314C1}" type="pres">
      <dgm:prSet presAssocID="{F80A9E91-EA89-4E96-9C40-4C8FC0E3599B}" presName="spacer" presStyleCnt="0"/>
      <dgm:spPr/>
    </dgm:pt>
    <dgm:pt modelId="{55BDB9A7-0205-4866-886E-7B0535AE9AAC}" type="pres">
      <dgm:prSet presAssocID="{DED4EE97-2187-4943-99AC-750ECAAF2E59}" presName="parentText" presStyleLbl="node1" presStyleIdx="2" presStyleCnt="7">
        <dgm:presLayoutVars>
          <dgm:chMax val="0"/>
          <dgm:bulletEnabled val="1"/>
        </dgm:presLayoutVars>
      </dgm:prSet>
      <dgm:spPr/>
    </dgm:pt>
    <dgm:pt modelId="{C49D6691-76E1-49AB-BD89-4BA759496F53}" type="pres">
      <dgm:prSet presAssocID="{7467BC7B-CA1D-4CA0-ACBE-BC919E2BF9B5}" presName="spacer" presStyleCnt="0"/>
      <dgm:spPr/>
    </dgm:pt>
    <dgm:pt modelId="{41B82E8A-2FF1-4AF3-B794-BA8A96ACDB4C}" type="pres">
      <dgm:prSet presAssocID="{F9FFC52E-8DC8-431A-AA8E-F17A3FFD724C}" presName="parentText" presStyleLbl="node1" presStyleIdx="3" presStyleCnt="7">
        <dgm:presLayoutVars>
          <dgm:chMax val="0"/>
          <dgm:bulletEnabled val="1"/>
        </dgm:presLayoutVars>
      </dgm:prSet>
      <dgm:spPr/>
    </dgm:pt>
    <dgm:pt modelId="{5BF43813-0ED0-4045-8C95-492A3344712B}" type="pres">
      <dgm:prSet presAssocID="{D3AA185D-36A3-4750-AE59-414232305799}" presName="spacer" presStyleCnt="0"/>
      <dgm:spPr/>
    </dgm:pt>
    <dgm:pt modelId="{01733104-98F8-4A0B-A0D9-DA17BC648500}" type="pres">
      <dgm:prSet presAssocID="{6233EBF2-A3F6-499B-A9A0-ED6C148839F2}" presName="parentText" presStyleLbl="node1" presStyleIdx="4" presStyleCnt="7">
        <dgm:presLayoutVars>
          <dgm:chMax val="0"/>
          <dgm:bulletEnabled val="1"/>
        </dgm:presLayoutVars>
      </dgm:prSet>
      <dgm:spPr/>
    </dgm:pt>
    <dgm:pt modelId="{CA613B0D-C80B-4CF9-8604-D4EA457EDB78}" type="pres">
      <dgm:prSet presAssocID="{72EAF318-7B1B-4950-BE9A-6CD13305616B}" presName="spacer" presStyleCnt="0"/>
      <dgm:spPr/>
    </dgm:pt>
    <dgm:pt modelId="{1DC061E8-AE56-4361-9076-2B16E38107D4}" type="pres">
      <dgm:prSet presAssocID="{7D2D1660-1559-47A2-91DA-9CB87ED217F6}" presName="parentText" presStyleLbl="node1" presStyleIdx="5" presStyleCnt="7">
        <dgm:presLayoutVars>
          <dgm:chMax val="0"/>
          <dgm:bulletEnabled val="1"/>
        </dgm:presLayoutVars>
      </dgm:prSet>
      <dgm:spPr/>
    </dgm:pt>
    <dgm:pt modelId="{8A7853F4-634F-45C5-901C-E8FCDA31B592}" type="pres">
      <dgm:prSet presAssocID="{942DD119-7632-46E3-81F5-00B17CAADF68}" presName="spacer" presStyleCnt="0"/>
      <dgm:spPr/>
    </dgm:pt>
    <dgm:pt modelId="{791CAB1C-BF59-4AA0-BA2B-4D53AF809128}" type="pres">
      <dgm:prSet presAssocID="{DEB8F28B-D34B-4789-8D6B-8C834B6214D8}" presName="parentText" presStyleLbl="node1" presStyleIdx="6" presStyleCnt="7">
        <dgm:presLayoutVars>
          <dgm:chMax val="0"/>
          <dgm:bulletEnabled val="1"/>
        </dgm:presLayoutVars>
      </dgm:prSet>
      <dgm:spPr/>
    </dgm:pt>
  </dgm:ptLst>
  <dgm:cxnLst>
    <dgm:cxn modelId="{23E82F0A-1F38-42D3-ABDC-590502418491}" srcId="{0267D043-71AC-4110-9842-70AD11B9D75E}" destId="{6233EBF2-A3F6-499B-A9A0-ED6C148839F2}" srcOrd="4" destOrd="0" parTransId="{B40D2547-C54D-494C-9904-7027898067F4}" sibTransId="{72EAF318-7B1B-4950-BE9A-6CD13305616B}"/>
    <dgm:cxn modelId="{CD337E0C-584B-4BCE-9837-A948374D4D4C}" type="presOf" srcId="{DEB8F28B-D34B-4789-8D6B-8C834B6214D8}" destId="{791CAB1C-BF59-4AA0-BA2B-4D53AF809128}" srcOrd="0" destOrd="0" presId="urn:microsoft.com/office/officeart/2005/8/layout/vList2"/>
    <dgm:cxn modelId="{15A4AD29-12CB-4DC7-949A-7F526BF483A3}" srcId="{0267D043-71AC-4110-9842-70AD11B9D75E}" destId="{F9FFC52E-8DC8-431A-AA8E-F17A3FFD724C}" srcOrd="3" destOrd="0" parTransId="{68BB661F-791C-4A91-A38A-F74212169A87}" sibTransId="{D3AA185D-36A3-4750-AE59-414232305799}"/>
    <dgm:cxn modelId="{4515B535-D809-4817-9B10-F70F71A5B00D}" type="presOf" srcId="{F9FFC52E-8DC8-431A-AA8E-F17A3FFD724C}" destId="{41B82E8A-2FF1-4AF3-B794-BA8A96ACDB4C}" srcOrd="0" destOrd="0" presId="urn:microsoft.com/office/officeart/2005/8/layout/vList2"/>
    <dgm:cxn modelId="{0B845D51-E381-4CBA-8E33-FCBB49865CE4}" srcId="{0267D043-71AC-4110-9842-70AD11B9D75E}" destId="{531DB2B1-519F-41D3-9AF7-5F89484DF1EB}" srcOrd="1" destOrd="0" parTransId="{37AEDADA-61E0-4D56-8A9C-0D2C95C466D8}" sibTransId="{F80A9E91-EA89-4E96-9C40-4C8FC0E3599B}"/>
    <dgm:cxn modelId="{C1442677-8E84-41B9-B127-C4171527C9D6}" type="presOf" srcId="{7D2D1660-1559-47A2-91DA-9CB87ED217F6}" destId="{1DC061E8-AE56-4361-9076-2B16E38107D4}" srcOrd="0" destOrd="0" presId="urn:microsoft.com/office/officeart/2005/8/layout/vList2"/>
    <dgm:cxn modelId="{26C6ED81-6D63-47FA-BC21-3D09661E6F91}" srcId="{0267D043-71AC-4110-9842-70AD11B9D75E}" destId="{DED4EE97-2187-4943-99AC-750ECAAF2E59}" srcOrd="2" destOrd="0" parTransId="{16F8E754-61C6-4258-ACDC-710D0BA44908}" sibTransId="{7467BC7B-CA1D-4CA0-ACBE-BC919E2BF9B5}"/>
    <dgm:cxn modelId="{EE447085-0EBE-4856-8E2C-B80111750B63}" type="presOf" srcId="{47018FEA-3C7F-4929-AFB1-595612437312}" destId="{895BA6A6-3AB7-4574-AA6D-13EB47849B4F}" srcOrd="0" destOrd="0" presId="urn:microsoft.com/office/officeart/2005/8/layout/vList2"/>
    <dgm:cxn modelId="{71E10786-C1E0-4C6B-8C6D-F9627A7F5F90}" srcId="{0267D043-71AC-4110-9842-70AD11B9D75E}" destId="{47018FEA-3C7F-4929-AFB1-595612437312}" srcOrd="0" destOrd="0" parTransId="{70967382-4F58-48E6-AD8E-2FA508A20F88}" sibTransId="{FA5B518E-6441-41CB-A66E-216F72870B8F}"/>
    <dgm:cxn modelId="{DA44BB88-74A5-4A36-9B09-515E651830BB}" srcId="{0267D043-71AC-4110-9842-70AD11B9D75E}" destId="{DEB8F28B-D34B-4789-8D6B-8C834B6214D8}" srcOrd="6" destOrd="0" parTransId="{5E7361A6-B498-40D4-97A1-DAB121CC9576}" sibTransId="{DE8761DF-6B48-464E-AA06-031A6F65AB0D}"/>
    <dgm:cxn modelId="{5DC91D8A-3492-467E-8303-A6624DB3EE3A}" srcId="{0267D043-71AC-4110-9842-70AD11B9D75E}" destId="{7D2D1660-1559-47A2-91DA-9CB87ED217F6}" srcOrd="5" destOrd="0" parTransId="{09CB32CF-B4C9-4C19-92CD-E9EC4BD99B6F}" sibTransId="{942DD119-7632-46E3-81F5-00B17CAADF68}"/>
    <dgm:cxn modelId="{FE0B09A7-455E-40FB-ACE5-3E6A3652551B}" type="presOf" srcId="{DED4EE97-2187-4943-99AC-750ECAAF2E59}" destId="{55BDB9A7-0205-4866-886E-7B0535AE9AAC}" srcOrd="0" destOrd="0" presId="urn:microsoft.com/office/officeart/2005/8/layout/vList2"/>
    <dgm:cxn modelId="{98A1A2B9-D03F-44DF-A248-681B6C52ED19}" type="presOf" srcId="{6233EBF2-A3F6-499B-A9A0-ED6C148839F2}" destId="{01733104-98F8-4A0B-A0D9-DA17BC648500}" srcOrd="0" destOrd="0" presId="urn:microsoft.com/office/officeart/2005/8/layout/vList2"/>
    <dgm:cxn modelId="{9254EECE-A7D6-4CCC-B46B-3D5AF3DB2BA8}" type="presOf" srcId="{0267D043-71AC-4110-9842-70AD11B9D75E}" destId="{C0F5C620-4FB1-4B6F-B2CD-C6726829407F}" srcOrd="0" destOrd="0" presId="urn:microsoft.com/office/officeart/2005/8/layout/vList2"/>
    <dgm:cxn modelId="{2ABDA7D6-AFB0-46E0-9B71-D66CD864532A}" type="presOf" srcId="{531DB2B1-519F-41D3-9AF7-5F89484DF1EB}" destId="{7A8F0A11-E979-43F0-AD62-AD0CA8961979}" srcOrd="0" destOrd="0" presId="urn:microsoft.com/office/officeart/2005/8/layout/vList2"/>
    <dgm:cxn modelId="{F624E1A4-A416-4300-BCD1-F602B37D392B}" type="presParOf" srcId="{C0F5C620-4FB1-4B6F-B2CD-C6726829407F}" destId="{895BA6A6-3AB7-4574-AA6D-13EB47849B4F}" srcOrd="0" destOrd="0" presId="urn:microsoft.com/office/officeart/2005/8/layout/vList2"/>
    <dgm:cxn modelId="{EDE91A07-4B67-4E30-A030-2ED7EEBCF4D3}" type="presParOf" srcId="{C0F5C620-4FB1-4B6F-B2CD-C6726829407F}" destId="{9A9FD495-0407-4222-84C5-A9C9D5178283}" srcOrd="1" destOrd="0" presId="urn:microsoft.com/office/officeart/2005/8/layout/vList2"/>
    <dgm:cxn modelId="{1D6610AB-DE20-4062-91BF-D7E8E5B3DEDE}" type="presParOf" srcId="{C0F5C620-4FB1-4B6F-B2CD-C6726829407F}" destId="{7A8F0A11-E979-43F0-AD62-AD0CA8961979}" srcOrd="2" destOrd="0" presId="urn:microsoft.com/office/officeart/2005/8/layout/vList2"/>
    <dgm:cxn modelId="{F2216BEC-02AE-4EA0-B44D-EC7B3920C2A2}" type="presParOf" srcId="{C0F5C620-4FB1-4B6F-B2CD-C6726829407F}" destId="{39B5358A-C6A8-44CC-B7BF-164E6BF314C1}" srcOrd="3" destOrd="0" presId="urn:microsoft.com/office/officeart/2005/8/layout/vList2"/>
    <dgm:cxn modelId="{A36DA938-F84B-46F3-B572-2655B3075EA4}" type="presParOf" srcId="{C0F5C620-4FB1-4B6F-B2CD-C6726829407F}" destId="{55BDB9A7-0205-4866-886E-7B0535AE9AAC}" srcOrd="4" destOrd="0" presId="urn:microsoft.com/office/officeart/2005/8/layout/vList2"/>
    <dgm:cxn modelId="{F443D69B-088C-4AE5-B512-5B616275348B}" type="presParOf" srcId="{C0F5C620-4FB1-4B6F-B2CD-C6726829407F}" destId="{C49D6691-76E1-49AB-BD89-4BA759496F53}" srcOrd="5" destOrd="0" presId="urn:microsoft.com/office/officeart/2005/8/layout/vList2"/>
    <dgm:cxn modelId="{81C7F7DF-7324-4B11-8A27-BA74E5EB3344}" type="presParOf" srcId="{C0F5C620-4FB1-4B6F-B2CD-C6726829407F}" destId="{41B82E8A-2FF1-4AF3-B794-BA8A96ACDB4C}" srcOrd="6" destOrd="0" presId="urn:microsoft.com/office/officeart/2005/8/layout/vList2"/>
    <dgm:cxn modelId="{F31C7994-AF7A-4376-BECE-9EEC460D3392}" type="presParOf" srcId="{C0F5C620-4FB1-4B6F-B2CD-C6726829407F}" destId="{5BF43813-0ED0-4045-8C95-492A3344712B}" srcOrd="7" destOrd="0" presId="urn:microsoft.com/office/officeart/2005/8/layout/vList2"/>
    <dgm:cxn modelId="{C3229F5B-0D52-4AD1-B8CB-45F341BC7A35}" type="presParOf" srcId="{C0F5C620-4FB1-4B6F-B2CD-C6726829407F}" destId="{01733104-98F8-4A0B-A0D9-DA17BC648500}" srcOrd="8" destOrd="0" presId="urn:microsoft.com/office/officeart/2005/8/layout/vList2"/>
    <dgm:cxn modelId="{815AD232-75C0-4DF2-80B7-A787C34EA6C2}" type="presParOf" srcId="{C0F5C620-4FB1-4B6F-B2CD-C6726829407F}" destId="{CA613B0D-C80B-4CF9-8604-D4EA457EDB78}" srcOrd="9" destOrd="0" presId="urn:microsoft.com/office/officeart/2005/8/layout/vList2"/>
    <dgm:cxn modelId="{48552DD9-BCBE-4E11-809C-914E7F78EAB6}" type="presParOf" srcId="{C0F5C620-4FB1-4B6F-B2CD-C6726829407F}" destId="{1DC061E8-AE56-4361-9076-2B16E38107D4}" srcOrd="10" destOrd="0" presId="urn:microsoft.com/office/officeart/2005/8/layout/vList2"/>
    <dgm:cxn modelId="{B682E012-DF41-4A66-8B10-40A3F9ABF73A}" type="presParOf" srcId="{C0F5C620-4FB1-4B6F-B2CD-C6726829407F}" destId="{8A7853F4-634F-45C5-901C-E8FCDA31B592}" srcOrd="11" destOrd="0" presId="urn:microsoft.com/office/officeart/2005/8/layout/vList2"/>
    <dgm:cxn modelId="{F31BBD9D-8B82-45D0-A469-567A15712578}" type="presParOf" srcId="{C0F5C620-4FB1-4B6F-B2CD-C6726829407F}" destId="{791CAB1C-BF59-4AA0-BA2B-4D53AF809128}"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4C09DB-24F0-4FCE-AB5E-1706808892C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3806FFA7-B550-4CCD-8627-6054ADB06D10}">
      <dgm:prSet custT="1"/>
      <dgm:spPr>
        <a:solidFill>
          <a:schemeClr val="accent6"/>
        </a:solidFill>
      </dgm:spPr>
      <dgm:t>
        <a:bodyPr/>
        <a:lstStyle/>
        <a:p>
          <a:pPr algn="l"/>
          <a:r>
            <a:rPr lang="en-US" sz="1600" b="0" i="0" baseline="0" dirty="0">
              <a:latin typeface="Nunito" pitchFamily="2" charset="0"/>
            </a:rPr>
            <a:t>We will be focusing on:</a:t>
          </a:r>
        </a:p>
        <a:p>
          <a:pPr algn="l"/>
          <a:r>
            <a:rPr lang="en-US" sz="1600" b="0" i="0" dirty="0">
              <a:latin typeface="Nunito" pitchFamily="2" charset="0"/>
            </a:rPr>
            <a:t>- Building a Convolutional Neural Network model which would classify the plant seedlings into their respective 12 categories to benefit the workers in this field, </a:t>
          </a:r>
          <a:r>
            <a:rPr lang="en-US" sz="1600" b="0" i="1" dirty="0">
              <a:latin typeface="Nunito" pitchFamily="2" charset="0"/>
            </a:rPr>
            <a:t>as the time and energy required to identify plant seedlings will be greatly shortened by the use of the CNN model.</a:t>
          </a:r>
          <a:endParaRPr lang="en-US" sz="1600" dirty="0">
            <a:latin typeface="Nunito" pitchFamily="2" charset="0"/>
          </a:endParaRPr>
        </a:p>
      </dgm:t>
    </dgm:pt>
    <dgm:pt modelId="{7873ACAE-146D-4623-B8D2-6FFBF1F4D8E6}" type="parTrans" cxnId="{3C1B5C3A-5A3A-4759-9D85-3C08B129D19C}">
      <dgm:prSet/>
      <dgm:spPr/>
      <dgm:t>
        <a:bodyPr/>
        <a:lstStyle/>
        <a:p>
          <a:endParaRPr lang="en-US"/>
        </a:p>
      </dgm:t>
    </dgm:pt>
    <dgm:pt modelId="{27A74B22-0F52-477A-8E56-F12BAEBED1FB}" type="sibTrans" cxnId="{3C1B5C3A-5A3A-4759-9D85-3C08B129D19C}">
      <dgm:prSet/>
      <dgm:spPr>
        <a:solidFill>
          <a:schemeClr val="accent6">
            <a:lumMod val="40000"/>
            <a:lumOff val="60000"/>
          </a:schemeClr>
        </a:solidFill>
      </dgm:spPr>
      <dgm:t>
        <a:bodyPr/>
        <a:lstStyle/>
        <a:p>
          <a:endParaRPr lang="en-US"/>
        </a:p>
      </dgm:t>
    </dgm:pt>
    <dgm:pt modelId="{5EDB0FA3-CE27-4EB1-A394-FC7C47386FB0}">
      <dgm:prSet custT="1"/>
      <dgm:spPr>
        <a:solidFill>
          <a:schemeClr val="accent6"/>
        </a:solidFill>
      </dgm:spPr>
      <dgm:t>
        <a:bodyPr/>
        <a:lstStyle/>
        <a:p>
          <a:pPr algn="l"/>
          <a:r>
            <a:rPr lang="en-US" sz="1600" b="0" i="0" dirty="0">
              <a:latin typeface="Nunito" pitchFamily="2" charset="0"/>
            </a:rPr>
            <a:t>-We will use data preprocessing and EDA using descriptive statistics and visualizations. </a:t>
          </a:r>
          <a:r>
            <a:rPr lang="en-US" sz="1600" b="0" i="0" dirty="0"/>
            <a:t>Convert the BGR images to RGB images. Resize the images. Plot the images before &amp; after the pre-processing steps. Split the data into train and test. Encode the target variables  &amp; Apply the normalization</a:t>
          </a:r>
          <a:endParaRPr lang="en-US" sz="1600" dirty="0">
            <a:latin typeface="Nunito" pitchFamily="2" charset="0"/>
          </a:endParaRPr>
        </a:p>
      </dgm:t>
    </dgm:pt>
    <dgm:pt modelId="{6F0E8F27-78BA-43BA-BC62-65E80316BA2F}" type="parTrans" cxnId="{3D96569F-DF23-4B16-88C7-02740359E101}">
      <dgm:prSet/>
      <dgm:spPr/>
      <dgm:t>
        <a:bodyPr/>
        <a:lstStyle/>
        <a:p>
          <a:endParaRPr lang="en-US"/>
        </a:p>
      </dgm:t>
    </dgm:pt>
    <dgm:pt modelId="{9198E932-7C9E-4B60-AC9E-9DEB6DD92779}" type="sibTrans" cxnId="{3D96569F-DF23-4B16-88C7-02740359E101}">
      <dgm:prSet/>
      <dgm:spPr>
        <a:solidFill>
          <a:schemeClr val="accent6">
            <a:lumMod val="40000"/>
            <a:lumOff val="60000"/>
          </a:schemeClr>
        </a:solidFill>
      </dgm:spPr>
      <dgm:t>
        <a:bodyPr/>
        <a:lstStyle/>
        <a:p>
          <a:endParaRPr lang="en-US"/>
        </a:p>
      </dgm:t>
    </dgm:pt>
    <dgm:pt modelId="{A2810779-0D82-4FAD-A129-FFCCE2FCFDF1}">
      <dgm:prSet custT="1"/>
      <dgm:spPr>
        <a:solidFill>
          <a:schemeClr val="accent6"/>
        </a:solidFill>
      </dgm:spPr>
      <dgm:t>
        <a:bodyPr/>
        <a:lstStyle/>
        <a:p>
          <a:pPr algn="l"/>
          <a:r>
            <a:rPr lang="en-US" sz="1600" b="0" i="0" dirty="0">
              <a:latin typeface="Nunito" pitchFamily="2" charset="0"/>
            </a:rPr>
            <a:t>- We will Build the CNN model with Adam as optimizers to Predict </a:t>
          </a:r>
          <a:r>
            <a:rPr lang="en-US" sz="1600" b="0" i="1" dirty="0">
              <a:latin typeface="Nunito" pitchFamily="2" charset="0"/>
            </a:rPr>
            <a:t>plant seedlings classification</a:t>
          </a:r>
          <a:r>
            <a:rPr lang="en-US" sz="1600" b="0" i="0" dirty="0">
              <a:latin typeface="Nunito" pitchFamily="2" charset="0"/>
            </a:rPr>
            <a:t> and analyze these predictions to gain insights. </a:t>
          </a:r>
        </a:p>
        <a:p>
          <a:pPr algn="l"/>
          <a:r>
            <a:rPr lang="en-US" sz="1600" b="0" i="0" dirty="0">
              <a:latin typeface="Nunito" pitchFamily="2" charset="0"/>
            </a:rPr>
            <a:t>-</a:t>
          </a:r>
          <a:r>
            <a:rPr lang="en-US" sz="1600" dirty="0">
              <a:latin typeface="Nunito" pitchFamily="2" charset="0"/>
            </a:rPr>
            <a:t>Model Performance Improvement is </a:t>
          </a:r>
          <a:r>
            <a:rPr lang="en-US" sz="1600" b="0" dirty="0">
              <a:latin typeface="Nunito" pitchFamily="2" charset="0"/>
            </a:rPr>
            <a:t>used: </a:t>
          </a:r>
          <a:r>
            <a:rPr lang="en-US" sz="1600" b="0" i="0" dirty="0">
              <a:latin typeface="Nunito" pitchFamily="2" charset="0"/>
            </a:rPr>
            <a:t>data augmentation, Batch Normalization &amp; </a:t>
          </a:r>
          <a:r>
            <a:rPr lang="en-US" sz="1600" b="0" i="0" dirty="0" err="1">
              <a:latin typeface="Nunito" pitchFamily="2" charset="0"/>
            </a:rPr>
            <a:t>ReduceLRonPlateau</a:t>
          </a:r>
          <a:endParaRPr lang="en-US" sz="1600" b="0" dirty="0">
            <a:latin typeface="Nunito" pitchFamily="2" charset="0"/>
          </a:endParaRPr>
        </a:p>
      </dgm:t>
    </dgm:pt>
    <dgm:pt modelId="{7BB54F72-13C0-4012-917C-D7A6892DAADF}" type="parTrans" cxnId="{E7DD32C4-A83E-4BD2-91CA-4FC1D4DDFBBD}">
      <dgm:prSet/>
      <dgm:spPr/>
      <dgm:t>
        <a:bodyPr/>
        <a:lstStyle/>
        <a:p>
          <a:endParaRPr lang="en-US"/>
        </a:p>
      </dgm:t>
    </dgm:pt>
    <dgm:pt modelId="{57EE552A-D584-486F-9AF6-E5E91F872C26}" type="sibTrans" cxnId="{E7DD32C4-A83E-4BD2-91CA-4FC1D4DDFBBD}">
      <dgm:prSet/>
      <dgm:spPr/>
      <dgm:t>
        <a:bodyPr/>
        <a:lstStyle/>
        <a:p>
          <a:endParaRPr lang="en-US"/>
        </a:p>
      </dgm:t>
    </dgm:pt>
    <dgm:pt modelId="{47E57DAD-4123-45AC-B5D1-F884C693339A}" type="pres">
      <dgm:prSet presAssocID="{904C09DB-24F0-4FCE-AB5E-1706808892C4}" presName="Name0" presStyleCnt="0">
        <dgm:presLayoutVars>
          <dgm:dir/>
          <dgm:resizeHandles val="exact"/>
        </dgm:presLayoutVars>
      </dgm:prSet>
      <dgm:spPr/>
    </dgm:pt>
    <dgm:pt modelId="{352ED85C-CFB2-4F7F-BDE2-EDAA2708FAAB}" type="pres">
      <dgm:prSet presAssocID="{3806FFA7-B550-4CCD-8627-6054ADB06D10}" presName="node" presStyleLbl="node1" presStyleIdx="0" presStyleCnt="3" custScaleX="116359" custScaleY="107867" custLinFactNeighborX="-6313">
        <dgm:presLayoutVars>
          <dgm:bulletEnabled val="1"/>
        </dgm:presLayoutVars>
      </dgm:prSet>
      <dgm:spPr/>
    </dgm:pt>
    <dgm:pt modelId="{74D09BAC-0427-4CA1-834D-7124A1A138C9}" type="pres">
      <dgm:prSet presAssocID="{27A74B22-0F52-477A-8E56-F12BAEBED1FB}" presName="sibTrans" presStyleLbl="sibTrans2D1" presStyleIdx="0" presStyleCnt="2"/>
      <dgm:spPr/>
    </dgm:pt>
    <dgm:pt modelId="{6FE2E221-0BC7-4B94-AA52-AE71040739E9}" type="pres">
      <dgm:prSet presAssocID="{27A74B22-0F52-477A-8E56-F12BAEBED1FB}" presName="connectorText" presStyleLbl="sibTrans2D1" presStyleIdx="0" presStyleCnt="2"/>
      <dgm:spPr/>
    </dgm:pt>
    <dgm:pt modelId="{D9DBFFBE-4EC5-43A3-8CB3-32FD32E0F544}" type="pres">
      <dgm:prSet presAssocID="{5EDB0FA3-CE27-4EB1-A394-FC7C47386FB0}" presName="node" presStyleLbl="node1" presStyleIdx="1" presStyleCnt="3" custScaleX="107222">
        <dgm:presLayoutVars>
          <dgm:bulletEnabled val="1"/>
        </dgm:presLayoutVars>
      </dgm:prSet>
      <dgm:spPr/>
    </dgm:pt>
    <dgm:pt modelId="{582EC957-E611-488E-B4B8-04F106D28D72}" type="pres">
      <dgm:prSet presAssocID="{9198E932-7C9E-4B60-AC9E-9DEB6DD92779}" presName="sibTrans" presStyleLbl="sibTrans2D1" presStyleIdx="1" presStyleCnt="2"/>
      <dgm:spPr/>
    </dgm:pt>
    <dgm:pt modelId="{10580902-97FF-48A7-A485-41F0DC04142A}" type="pres">
      <dgm:prSet presAssocID="{9198E932-7C9E-4B60-AC9E-9DEB6DD92779}" presName="connectorText" presStyleLbl="sibTrans2D1" presStyleIdx="1" presStyleCnt="2"/>
      <dgm:spPr/>
    </dgm:pt>
    <dgm:pt modelId="{FB208EDD-4C08-47A0-A460-4D1B5901C7B0}" type="pres">
      <dgm:prSet presAssocID="{A2810779-0D82-4FAD-A129-FFCCE2FCFDF1}" presName="node" presStyleLbl="node1" presStyleIdx="2" presStyleCnt="3" custScaleX="113936">
        <dgm:presLayoutVars>
          <dgm:bulletEnabled val="1"/>
        </dgm:presLayoutVars>
      </dgm:prSet>
      <dgm:spPr/>
    </dgm:pt>
  </dgm:ptLst>
  <dgm:cxnLst>
    <dgm:cxn modelId="{3C791F2E-31C9-4E6E-9200-3B50CE4A7A9C}" type="presOf" srcId="{27A74B22-0F52-477A-8E56-F12BAEBED1FB}" destId="{6FE2E221-0BC7-4B94-AA52-AE71040739E9}" srcOrd="1" destOrd="0" presId="urn:microsoft.com/office/officeart/2005/8/layout/process1"/>
    <dgm:cxn modelId="{1F7BF334-37AA-49C3-A672-D024AD0465F0}" type="presOf" srcId="{27A74B22-0F52-477A-8E56-F12BAEBED1FB}" destId="{74D09BAC-0427-4CA1-834D-7124A1A138C9}" srcOrd="0" destOrd="0" presId="urn:microsoft.com/office/officeart/2005/8/layout/process1"/>
    <dgm:cxn modelId="{3C1B5C3A-5A3A-4759-9D85-3C08B129D19C}" srcId="{904C09DB-24F0-4FCE-AB5E-1706808892C4}" destId="{3806FFA7-B550-4CCD-8627-6054ADB06D10}" srcOrd="0" destOrd="0" parTransId="{7873ACAE-146D-4623-B8D2-6FFBF1F4D8E6}" sibTransId="{27A74B22-0F52-477A-8E56-F12BAEBED1FB}"/>
    <dgm:cxn modelId="{DC216E64-4CCB-4129-A844-F41958B7864C}" type="presOf" srcId="{9198E932-7C9E-4B60-AC9E-9DEB6DD92779}" destId="{10580902-97FF-48A7-A485-41F0DC04142A}" srcOrd="1" destOrd="0" presId="urn:microsoft.com/office/officeart/2005/8/layout/process1"/>
    <dgm:cxn modelId="{AB2E7D68-E135-42EF-A25D-A7832ABB308D}" type="presOf" srcId="{5EDB0FA3-CE27-4EB1-A394-FC7C47386FB0}" destId="{D9DBFFBE-4EC5-43A3-8CB3-32FD32E0F544}" srcOrd="0" destOrd="0" presId="urn:microsoft.com/office/officeart/2005/8/layout/process1"/>
    <dgm:cxn modelId="{9F770A70-0A8B-4AF8-9845-DD38F8371707}" type="presOf" srcId="{3806FFA7-B550-4CCD-8627-6054ADB06D10}" destId="{352ED85C-CFB2-4F7F-BDE2-EDAA2708FAAB}" srcOrd="0" destOrd="0" presId="urn:microsoft.com/office/officeart/2005/8/layout/process1"/>
    <dgm:cxn modelId="{3D96569F-DF23-4B16-88C7-02740359E101}" srcId="{904C09DB-24F0-4FCE-AB5E-1706808892C4}" destId="{5EDB0FA3-CE27-4EB1-A394-FC7C47386FB0}" srcOrd="1" destOrd="0" parTransId="{6F0E8F27-78BA-43BA-BC62-65E80316BA2F}" sibTransId="{9198E932-7C9E-4B60-AC9E-9DEB6DD92779}"/>
    <dgm:cxn modelId="{E7DD32C4-A83E-4BD2-91CA-4FC1D4DDFBBD}" srcId="{904C09DB-24F0-4FCE-AB5E-1706808892C4}" destId="{A2810779-0D82-4FAD-A129-FFCCE2FCFDF1}" srcOrd="2" destOrd="0" parTransId="{7BB54F72-13C0-4012-917C-D7A6892DAADF}" sibTransId="{57EE552A-D584-486F-9AF6-E5E91F872C26}"/>
    <dgm:cxn modelId="{FDB42CCF-B5F0-4FC3-945C-859646BDBFFE}" type="presOf" srcId="{904C09DB-24F0-4FCE-AB5E-1706808892C4}" destId="{47E57DAD-4123-45AC-B5D1-F884C693339A}" srcOrd="0" destOrd="0" presId="urn:microsoft.com/office/officeart/2005/8/layout/process1"/>
    <dgm:cxn modelId="{8BB92CF1-355F-4B90-A874-0DC7BC4745FF}" type="presOf" srcId="{9198E932-7C9E-4B60-AC9E-9DEB6DD92779}" destId="{582EC957-E611-488E-B4B8-04F106D28D72}" srcOrd="0" destOrd="0" presId="urn:microsoft.com/office/officeart/2005/8/layout/process1"/>
    <dgm:cxn modelId="{40C457F4-910C-4732-8C79-E6D34958B5F7}" type="presOf" srcId="{A2810779-0D82-4FAD-A129-FFCCE2FCFDF1}" destId="{FB208EDD-4C08-47A0-A460-4D1B5901C7B0}" srcOrd="0" destOrd="0" presId="urn:microsoft.com/office/officeart/2005/8/layout/process1"/>
    <dgm:cxn modelId="{47C0B4E5-4701-4870-81B9-FCD74F52405E}" type="presParOf" srcId="{47E57DAD-4123-45AC-B5D1-F884C693339A}" destId="{352ED85C-CFB2-4F7F-BDE2-EDAA2708FAAB}" srcOrd="0" destOrd="0" presId="urn:microsoft.com/office/officeart/2005/8/layout/process1"/>
    <dgm:cxn modelId="{BF0B8B83-ABFD-4716-BEAB-67777976BFDB}" type="presParOf" srcId="{47E57DAD-4123-45AC-B5D1-F884C693339A}" destId="{74D09BAC-0427-4CA1-834D-7124A1A138C9}" srcOrd="1" destOrd="0" presId="urn:microsoft.com/office/officeart/2005/8/layout/process1"/>
    <dgm:cxn modelId="{ED2219DF-2293-4ECF-9334-CA2DC50E953F}" type="presParOf" srcId="{74D09BAC-0427-4CA1-834D-7124A1A138C9}" destId="{6FE2E221-0BC7-4B94-AA52-AE71040739E9}" srcOrd="0" destOrd="0" presId="urn:microsoft.com/office/officeart/2005/8/layout/process1"/>
    <dgm:cxn modelId="{66A42A71-B967-41DA-A0BB-7F3CF1DBDE8F}" type="presParOf" srcId="{47E57DAD-4123-45AC-B5D1-F884C693339A}" destId="{D9DBFFBE-4EC5-43A3-8CB3-32FD32E0F544}" srcOrd="2" destOrd="0" presId="urn:microsoft.com/office/officeart/2005/8/layout/process1"/>
    <dgm:cxn modelId="{9B9FBEE7-94C8-41CC-BCCA-00AB748D58E0}" type="presParOf" srcId="{47E57DAD-4123-45AC-B5D1-F884C693339A}" destId="{582EC957-E611-488E-B4B8-04F106D28D72}" srcOrd="3" destOrd="0" presId="urn:microsoft.com/office/officeart/2005/8/layout/process1"/>
    <dgm:cxn modelId="{B8450277-6E89-4600-851F-58DACBBE46CF}" type="presParOf" srcId="{582EC957-E611-488E-B4B8-04F106D28D72}" destId="{10580902-97FF-48A7-A485-41F0DC04142A}" srcOrd="0" destOrd="0" presId="urn:microsoft.com/office/officeart/2005/8/layout/process1"/>
    <dgm:cxn modelId="{124C4DD2-789B-494B-B7AD-24EA74B567FA}" type="presParOf" srcId="{47E57DAD-4123-45AC-B5D1-F884C693339A}" destId="{FB208EDD-4C08-47A0-A460-4D1B5901C7B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5E7EB4-C845-4855-9F3C-B219B4A91C5B}" type="doc">
      <dgm:prSet loTypeId="urn:microsoft.com/office/officeart/2005/8/layout/hProcess9" loCatId="process" qsTypeId="urn:microsoft.com/office/officeart/2005/8/quickstyle/simple1" qsCatId="simple" csTypeId="urn:microsoft.com/office/officeart/2005/8/colors/accent6_3" csCatId="accent6" phldr="1"/>
      <dgm:spPr/>
      <dgm:t>
        <a:bodyPr/>
        <a:lstStyle/>
        <a:p>
          <a:endParaRPr lang="en-US"/>
        </a:p>
      </dgm:t>
    </dgm:pt>
    <dgm:pt modelId="{A09CF667-B17F-4258-AA28-5EDCDF7D2842}">
      <dgm:prSet custT="1"/>
      <dgm:spPr/>
      <dgm:t>
        <a:bodyPr/>
        <a:lstStyle/>
        <a:p>
          <a:r>
            <a:rPr lang="en-US" sz="1400" b="0" i="0" dirty="0"/>
            <a:t>Converting the BGR images to RGB </a:t>
          </a:r>
          <a:r>
            <a:rPr lang="en-US" sz="1400" b="0" i="0" dirty="0">
              <a:latin typeface="Nunito" pitchFamily="2" charset="0"/>
            </a:rPr>
            <a:t>images.</a:t>
          </a:r>
          <a:endParaRPr lang="en-US" sz="1400" dirty="0">
            <a:latin typeface="Nunito" pitchFamily="2" charset="0"/>
          </a:endParaRPr>
        </a:p>
      </dgm:t>
    </dgm:pt>
    <dgm:pt modelId="{C279E8B4-1658-4E2F-9E50-F652A55B7DE4}" type="parTrans" cxnId="{B035EB1C-8255-488F-8278-A50C55BBC3F7}">
      <dgm:prSet/>
      <dgm:spPr/>
      <dgm:t>
        <a:bodyPr/>
        <a:lstStyle/>
        <a:p>
          <a:endParaRPr lang="en-US"/>
        </a:p>
      </dgm:t>
    </dgm:pt>
    <dgm:pt modelId="{E60A76D8-C192-477A-9A07-51D6970BE108}" type="sibTrans" cxnId="{B035EB1C-8255-488F-8278-A50C55BBC3F7}">
      <dgm:prSet/>
      <dgm:spPr/>
      <dgm:t>
        <a:bodyPr/>
        <a:lstStyle/>
        <a:p>
          <a:endParaRPr lang="en-US"/>
        </a:p>
      </dgm:t>
    </dgm:pt>
    <dgm:pt modelId="{03AA005C-804C-4D27-90FF-2E666DA44A97}">
      <dgm:prSet custT="1"/>
      <dgm:spPr/>
      <dgm:t>
        <a:bodyPr/>
        <a:lstStyle/>
        <a:p>
          <a:pPr algn="l"/>
          <a:r>
            <a:rPr lang="en-US" sz="1400" b="0" i="0" dirty="0"/>
            <a:t>Resizing images </a:t>
          </a:r>
          <a:r>
            <a:rPr lang="en-US" sz="1400" b="0" i="0" dirty="0">
              <a:latin typeface="Nunito" pitchFamily="2" charset="0"/>
            </a:rPr>
            <a:t>from</a:t>
          </a:r>
          <a:r>
            <a:rPr lang="en-US" sz="1400" b="0" i="0" dirty="0"/>
            <a:t> 128 to 64</a:t>
          </a:r>
          <a:endParaRPr lang="en-US" sz="1400" dirty="0">
            <a:latin typeface="Nunito" pitchFamily="2" charset="0"/>
          </a:endParaRPr>
        </a:p>
      </dgm:t>
    </dgm:pt>
    <dgm:pt modelId="{D712EDB9-089B-4C07-9872-E1AB55670913}" type="parTrans" cxnId="{40E895D3-234B-4E1C-8193-E47380D2743A}">
      <dgm:prSet/>
      <dgm:spPr/>
      <dgm:t>
        <a:bodyPr/>
        <a:lstStyle/>
        <a:p>
          <a:endParaRPr lang="en-US"/>
        </a:p>
      </dgm:t>
    </dgm:pt>
    <dgm:pt modelId="{4F05DD8D-31A7-46A5-BA87-61AEFD08FDC0}" type="sibTrans" cxnId="{40E895D3-234B-4E1C-8193-E47380D2743A}">
      <dgm:prSet/>
      <dgm:spPr/>
      <dgm:t>
        <a:bodyPr/>
        <a:lstStyle/>
        <a:p>
          <a:endParaRPr lang="en-US"/>
        </a:p>
      </dgm:t>
    </dgm:pt>
    <dgm:pt modelId="{3B18E427-516E-447D-80B5-795297947BA0}">
      <dgm:prSet custT="1"/>
      <dgm:spPr/>
      <dgm:t>
        <a:bodyPr/>
        <a:lstStyle/>
        <a:p>
          <a:r>
            <a:rPr lang="en-US" sz="1400" b="0" i="0" dirty="0">
              <a:latin typeface="Nunito" pitchFamily="2" charset="0"/>
            </a:rPr>
            <a:t>Data preparation for modeling: the data was split  into train, validation and test.</a:t>
          </a:r>
          <a:endParaRPr lang="en-US" sz="1400" dirty="0">
            <a:latin typeface="Nunito" pitchFamily="2" charset="0"/>
          </a:endParaRPr>
        </a:p>
      </dgm:t>
    </dgm:pt>
    <dgm:pt modelId="{F0FDCAA8-EF43-47F3-8305-B62B6C03B421}" type="parTrans" cxnId="{1F88E9FE-F41B-4B03-844E-9DC57F8D7653}">
      <dgm:prSet/>
      <dgm:spPr/>
      <dgm:t>
        <a:bodyPr/>
        <a:lstStyle/>
        <a:p>
          <a:endParaRPr lang="en-US"/>
        </a:p>
      </dgm:t>
    </dgm:pt>
    <dgm:pt modelId="{D7104ED3-5A07-4B4D-AB46-2550AF414A0F}" type="sibTrans" cxnId="{1F88E9FE-F41B-4B03-844E-9DC57F8D7653}">
      <dgm:prSet/>
      <dgm:spPr/>
      <dgm:t>
        <a:bodyPr/>
        <a:lstStyle/>
        <a:p>
          <a:endParaRPr lang="en-US"/>
        </a:p>
      </dgm:t>
    </dgm:pt>
    <dgm:pt modelId="{B90FEAC5-6A47-47A8-84B5-2B7EAB75C23F}">
      <dgm:prSet custT="1"/>
      <dgm:spPr/>
      <dgm:t>
        <a:bodyPr/>
        <a:lstStyle/>
        <a:p>
          <a:r>
            <a:rPr lang="en-US" sz="1400" b="0" i="0" dirty="0">
              <a:latin typeface="Nunito" pitchFamily="2" charset="0"/>
            </a:rPr>
            <a:t>The target label was encoded categorical features using </a:t>
          </a:r>
          <a:r>
            <a:rPr lang="en-US" sz="1400" b="0" dirty="0" err="1"/>
            <a:t>LabelBinarizer</a:t>
          </a:r>
          <a:r>
            <a:rPr lang="en-US" sz="1400" b="0" dirty="0"/>
            <a:t>. The data was </a:t>
          </a:r>
          <a:r>
            <a:rPr lang="en-US" sz="1400" b="0" i="0" dirty="0">
              <a:latin typeface="Nunito" pitchFamily="2" charset="0"/>
            </a:rPr>
            <a:t> Normalized using scaling</a:t>
          </a:r>
          <a:endParaRPr lang="en-US" sz="1400" dirty="0">
            <a:latin typeface="Nunito" pitchFamily="2" charset="0"/>
          </a:endParaRPr>
        </a:p>
      </dgm:t>
    </dgm:pt>
    <dgm:pt modelId="{670C8598-B1D1-4C80-822C-6C3C9F8E9463}" type="parTrans" cxnId="{DDF7853F-7CD8-43CB-B353-FBB2D1DCBFF2}">
      <dgm:prSet/>
      <dgm:spPr/>
      <dgm:t>
        <a:bodyPr/>
        <a:lstStyle/>
        <a:p>
          <a:endParaRPr lang="en-US"/>
        </a:p>
      </dgm:t>
    </dgm:pt>
    <dgm:pt modelId="{037480E7-519C-4B9A-8901-F302DAF33A88}" type="sibTrans" cxnId="{DDF7853F-7CD8-43CB-B353-FBB2D1DCBFF2}">
      <dgm:prSet/>
      <dgm:spPr/>
      <dgm:t>
        <a:bodyPr/>
        <a:lstStyle/>
        <a:p>
          <a:endParaRPr lang="en-US"/>
        </a:p>
      </dgm:t>
    </dgm:pt>
    <dgm:pt modelId="{051A20A6-2C4D-49B9-83D2-96AF22DF2ADB}" type="pres">
      <dgm:prSet presAssocID="{A75E7EB4-C845-4855-9F3C-B219B4A91C5B}" presName="CompostProcess" presStyleCnt="0">
        <dgm:presLayoutVars>
          <dgm:dir/>
          <dgm:resizeHandles val="exact"/>
        </dgm:presLayoutVars>
      </dgm:prSet>
      <dgm:spPr/>
    </dgm:pt>
    <dgm:pt modelId="{B82CA0E2-B8C4-476F-96BF-B31713254E71}" type="pres">
      <dgm:prSet presAssocID="{A75E7EB4-C845-4855-9F3C-B219B4A91C5B}" presName="arrow" presStyleLbl="bgShp" presStyleIdx="0" presStyleCnt="1"/>
      <dgm:spPr/>
    </dgm:pt>
    <dgm:pt modelId="{65B189CB-BCEF-4CA0-A619-1E39ADFDAE55}" type="pres">
      <dgm:prSet presAssocID="{A75E7EB4-C845-4855-9F3C-B219B4A91C5B}" presName="linearProcess" presStyleCnt="0"/>
      <dgm:spPr/>
    </dgm:pt>
    <dgm:pt modelId="{C5F729D8-6372-4B76-B797-10B0655F0FCC}" type="pres">
      <dgm:prSet presAssocID="{A09CF667-B17F-4258-AA28-5EDCDF7D2842}" presName="textNode" presStyleLbl="node1" presStyleIdx="0" presStyleCnt="4" custScaleX="106092" custScaleY="110954">
        <dgm:presLayoutVars>
          <dgm:bulletEnabled val="1"/>
        </dgm:presLayoutVars>
      </dgm:prSet>
      <dgm:spPr/>
    </dgm:pt>
    <dgm:pt modelId="{1FC28716-14B8-4642-BEDA-3BF27A962849}" type="pres">
      <dgm:prSet presAssocID="{E60A76D8-C192-477A-9A07-51D6970BE108}" presName="sibTrans" presStyleCnt="0"/>
      <dgm:spPr/>
    </dgm:pt>
    <dgm:pt modelId="{751A05AE-D31C-4629-8E8E-70EF117A749E}" type="pres">
      <dgm:prSet presAssocID="{03AA005C-804C-4D27-90FF-2E666DA44A97}" presName="textNode" presStyleLbl="node1" presStyleIdx="1" presStyleCnt="4" custScaleX="93661" custScaleY="108487">
        <dgm:presLayoutVars>
          <dgm:bulletEnabled val="1"/>
        </dgm:presLayoutVars>
      </dgm:prSet>
      <dgm:spPr/>
    </dgm:pt>
    <dgm:pt modelId="{5259B257-056D-44E5-BB7C-B44D1CF61ADC}" type="pres">
      <dgm:prSet presAssocID="{4F05DD8D-31A7-46A5-BA87-61AEFD08FDC0}" presName="sibTrans" presStyleCnt="0"/>
      <dgm:spPr/>
    </dgm:pt>
    <dgm:pt modelId="{7E3D8615-5AC7-417E-AFCF-9190E0CEEBC5}" type="pres">
      <dgm:prSet presAssocID="{3B18E427-516E-447D-80B5-795297947BA0}" presName="textNode" presStyleLbl="node1" presStyleIdx="2" presStyleCnt="4" custScaleX="119231" custScaleY="110954">
        <dgm:presLayoutVars>
          <dgm:bulletEnabled val="1"/>
        </dgm:presLayoutVars>
      </dgm:prSet>
      <dgm:spPr/>
    </dgm:pt>
    <dgm:pt modelId="{91A5CC12-FD23-438D-8113-E5C0D6C33829}" type="pres">
      <dgm:prSet presAssocID="{D7104ED3-5A07-4B4D-AB46-2550AF414A0F}" presName="sibTrans" presStyleCnt="0"/>
      <dgm:spPr/>
    </dgm:pt>
    <dgm:pt modelId="{D0CFF9D2-1BF8-4B80-8686-FC2E2CA496C7}" type="pres">
      <dgm:prSet presAssocID="{B90FEAC5-6A47-47A8-84B5-2B7EAB75C23F}" presName="textNode" presStyleLbl="node1" presStyleIdx="3" presStyleCnt="4" custScaleX="112637" custScaleY="109720">
        <dgm:presLayoutVars>
          <dgm:bulletEnabled val="1"/>
        </dgm:presLayoutVars>
      </dgm:prSet>
      <dgm:spPr/>
    </dgm:pt>
  </dgm:ptLst>
  <dgm:cxnLst>
    <dgm:cxn modelId="{849B2912-7EA7-40B1-8C01-F375739997D1}" type="presOf" srcId="{A09CF667-B17F-4258-AA28-5EDCDF7D2842}" destId="{C5F729D8-6372-4B76-B797-10B0655F0FCC}" srcOrd="0" destOrd="0" presId="urn:microsoft.com/office/officeart/2005/8/layout/hProcess9"/>
    <dgm:cxn modelId="{A6A5EF13-0F8B-446E-9737-BF3070BB7547}" type="presOf" srcId="{03AA005C-804C-4D27-90FF-2E666DA44A97}" destId="{751A05AE-D31C-4629-8E8E-70EF117A749E}" srcOrd="0" destOrd="0" presId="urn:microsoft.com/office/officeart/2005/8/layout/hProcess9"/>
    <dgm:cxn modelId="{B035EB1C-8255-488F-8278-A50C55BBC3F7}" srcId="{A75E7EB4-C845-4855-9F3C-B219B4A91C5B}" destId="{A09CF667-B17F-4258-AA28-5EDCDF7D2842}" srcOrd="0" destOrd="0" parTransId="{C279E8B4-1658-4E2F-9E50-F652A55B7DE4}" sibTransId="{E60A76D8-C192-477A-9A07-51D6970BE108}"/>
    <dgm:cxn modelId="{A958503D-CCA6-43E6-A515-639F9C2AFC6C}" type="presOf" srcId="{B90FEAC5-6A47-47A8-84B5-2B7EAB75C23F}" destId="{D0CFF9D2-1BF8-4B80-8686-FC2E2CA496C7}" srcOrd="0" destOrd="0" presId="urn:microsoft.com/office/officeart/2005/8/layout/hProcess9"/>
    <dgm:cxn modelId="{DDF7853F-7CD8-43CB-B353-FBB2D1DCBFF2}" srcId="{A75E7EB4-C845-4855-9F3C-B219B4A91C5B}" destId="{B90FEAC5-6A47-47A8-84B5-2B7EAB75C23F}" srcOrd="3" destOrd="0" parTransId="{670C8598-B1D1-4C80-822C-6C3C9F8E9463}" sibTransId="{037480E7-519C-4B9A-8901-F302DAF33A88}"/>
    <dgm:cxn modelId="{29CF8BAE-0A79-449C-8BD8-29AF2162D347}" type="presOf" srcId="{3B18E427-516E-447D-80B5-795297947BA0}" destId="{7E3D8615-5AC7-417E-AFCF-9190E0CEEBC5}" srcOrd="0" destOrd="0" presId="urn:microsoft.com/office/officeart/2005/8/layout/hProcess9"/>
    <dgm:cxn modelId="{7E789DC4-CC3F-4ED3-91D6-28FF43A81228}" type="presOf" srcId="{A75E7EB4-C845-4855-9F3C-B219B4A91C5B}" destId="{051A20A6-2C4D-49B9-83D2-96AF22DF2ADB}" srcOrd="0" destOrd="0" presId="urn:microsoft.com/office/officeart/2005/8/layout/hProcess9"/>
    <dgm:cxn modelId="{40E895D3-234B-4E1C-8193-E47380D2743A}" srcId="{A75E7EB4-C845-4855-9F3C-B219B4A91C5B}" destId="{03AA005C-804C-4D27-90FF-2E666DA44A97}" srcOrd="1" destOrd="0" parTransId="{D712EDB9-089B-4C07-9872-E1AB55670913}" sibTransId="{4F05DD8D-31A7-46A5-BA87-61AEFD08FDC0}"/>
    <dgm:cxn modelId="{1F88E9FE-F41B-4B03-844E-9DC57F8D7653}" srcId="{A75E7EB4-C845-4855-9F3C-B219B4A91C5B}" destId="{3B18E427-516E-447D-80B5-795297947BA0}" srcOrd="2" destOrd="0" parTransId="{F0FDCAA8-EF43-47F3-8305-B62B6C03B421}" sibTransId="{D7104ED3-5A07-4B4D-AB46-2550AF414A0F}"/>
    <dgm:cxn modelId="{CDD608D8-62A1-49E5-8DBC-D5331BAF152D}" type="presParOf" srcId="{051A20A6-2C4D-49B9-83D2-96AF22DF2ADB}" destId="{B82CA0E2-B8C4-476F-96BF-B31713254E71}" srcOrd="0" destOrd="0" presId="urn:microsoft.com/office/officeart/2005/8/layout/hProcess9"/>
    <dgm:cxn modelId="{A1CBED9B-38D4-4DC9-B706-DF024B5A357A}" type="presParOf" srcId="{051A20A6-2C4D-49B9-83D2-96AF22DF2ADB}" destId="{65B189CB-BCEF-4CA0-A619-1E39ADFDAE55}" srcOrd="1" destOrd="0" presId="urn:microsoft.com/office/officeart/2005/8/layout/hProcess9"/>
    <dgm:cxn modelId="{9DE4AD35-8FDF-4122-ACF7-36CBE2B8F42C}" type="presParOf" srcId="{65B189CB-BCEF-4CA0-A619-1E39ADFDAE55}" destId="{C5F729D8-6372-4B76-B797-10B0655F0FCC}" srcOrd="0" destOrd="0" presId="urn:microsoft.com/office/officeart/2005/8/layout/hProcess9"/>
    <dgm:cxn modelId="{F17714D5-05E9-4132-A05B-C551E041FA2A}" type="presParOf" srcId="{65B189CB-BCEF-4CA0-A619-1E39ADFDAE55}" destId="{1FC28716-14B8-4642-BEDA-3BF27A962849}" srcOrd="1" destOrd="0" presId="urn:microsoft.com/office/officeart/2005/8/layout/hProcess9"/>
    <dgm:cxn modelId="{15DE2AD1-32B5-4FED-831C-FDCBACED7677}" type="presParOf" srcId="{65B189CB-BCEF-4CA0-A619-1E39ADFDAE55}" destId="{751A05AE-D31C-4629-8E8E-70EF117A749E}" srcOrd="2" destOrd="0" presId="urn:microsoft.com/office/officeart/2005/8/layout/hProcess9"/>
    <dgm:cxn modelId="{17A2E382-E03C-4E8C-B7E6-DDE636FF8BE1}" type="presParOf" srcId="{65B189CB-BCEF-4CA0-A619-1E39ADFDAE55}" destId="{5259B257-056D-44E5-BB7C-B44D1CF61ADC}" srcOrd="3" destOrd="0" presId="urn:microsoft.com/office/officeart/2005/8/layout/hProcess9"/>
    <dgm:cxn modelId="{479D8BD9-BCF8-4B08-B308-DEB7CC6EC8A3}" type="presParOf" srcId="{65B189CB-BCEF-4CA0-A619-1E39ADFDAE55}" destId="{7E3D8615-5AC7-417E-AFCF-9190E0CEEBC5}" srcOrd="4" destOrd="0" presId="urn:microsoft.com/office/officeart/2005/8/layout/hProcess9"/>
    <dgm:cxn modelId="{DE5F4EC1-F8B1-41D4-B5EA-6DB3610BB507}" type="presParOf" srcId="{65B189CB-BCEF-4CA0-A619-1E39ADFDAE55}" destId="{91A5CC12-FD23-438D-8113-E5C0D6C33829}" srcOrd="5" destOrd="0" presId="urn:microsoft.com/office/officeart/2005/8/layout/hProcess9"/>
    <dgm:cxn modelId="{A987E1D9-9BA4-4193-9539-0D08099F94CA}" type="presParOf" srcId="{65B189CB-BCEF-4CA0-A619-1E39ADFDAE55}" destId="{D0CFF9D2-1BF8-4B80-8686-FC2E2CA496C7}"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1B0771-F54C-4572-90E3-E1370669C461}"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E9AC2CAA-5F6A-4DE9-9B93-77F779146A53}">
      <dgm:prSet custT="1"/>
      <dgm:spPr/>
      <dgm:t>
        <a:bodyPr/>
        <a:lstStyle/>
        <a:p>
          <a:r>
            <a:rPr lang="en-US" sz="1400" b="1" i="0" baseline="0" dirty="0">
              <a:latin typeface="Nunito" pitchFamily="2" charset="0"/>
            </a:rPr>
            <a:t>Model 1: </a:t>
          </a:r>
          <a:r>
            <a:rPr lang="en-US" sz="1400" b="0" i="0" dirty="0">
              <a:latin typeface="Nunito" pitchFamily="2" charset="0"/>
            </a:rPr>
            <a:t> CNN was made </a:t>
          </a:r>
          <a:r>
            <a:rPr lang="en-US" sz="1400" b="0" dirty="0"/>
            <a:t>with 128,64,32 filters and kernel size 3x3 , padding 'same’ </a:t>
          </a:r>
          <a:r>
            <a:rPr lang="en-US" sz="1400" b="0" i="0" dirty="0">
              <a:latin typeface="Nunito" pitchFamily="2" charset="0"/>
            </a:rPr>
            <a:t>with </a:t>
          </a:r>
          <a:r>
            <a:rPr lang="en-US" sz="1400" b="0" i="0" dirty="0" err="1">
              <a:latin typeface="Nunito" pitchFamily="2" charset="0"/>
            </a:rPr>
            <a:t>ReLu</a:t>
          </a:r>
          <a:r>
            <a:rPr lang="en-US" sz="1400" b="0" i="0" dirty="0">
              <a:latin typeface="Nunito" pitchFamily="2" charset="0"/>
            </a:rPr>
            <a:t> activation. The CNN takes an input of 64,64,3 and </a:t>
          </a:r>
          <a:r>
            <a:rPr lang="en-US" sz="1400" b="0" dirty="0"/>
            <a:t>max pooling is added</a:t>
          </a:r>
          <a:r>
            <a:rPr lang="en-US" sz="1400" b="0" i="0" dirty="0">
              <a:latin typeface="Nunito" pitchFamily="2" charset="0"/>
            </a:rPr>
            <a:t>  to 3 CNN. Flatten is used. Two  fully connected layers are added and Dropout of 0.3. For each transaction, the final layer will output 12</a:t>
          </a:r>
          <a:r>
            <a:rPr lang="en-US" sz="1400" b="0" dirty="0"/>
            <a:t> multi-class classification </a:t>
          </a:r>
          <a:r>
            <a:rPr lang="en-US" sz="1400" b="0" i="0" dirty="0">
              <a:latin typeface="Nunito" pitchFamily="2" charset="0"/>
            </a:rPr>
            <a:t>(</a:t>
          </a:r>
          <a:r>
            <a:rPr lang="en-US" sz="1400" b="0" i="0" dirty="0" err="1">
              <a:latin typeface="Nunito" pitchFamily="2" charset="0"/>
            </a:rPr>
            <a:t>softmax</a:t>
          </a:r>
          <a:r>
            <a:rPr lang="en-US" sz="1400" b="0" i="0" dirty="0">
              <a:latin typeface="Nunito" pitchFamily="2" charset="0"/>
            </a:rPr>
            <a:t> activation function) and classify 12 plant class. Since this is a </a:t>
          </a:r>
          <a:r>
            <a:rPr lang="en-US" sz="1400" b="0" dirty="0"/>
            <a:t>multi-class classification problem</a:t>
          </a:r>
          <a:r>
            <a:rPr lang="en-US" sz="1400" b="0" i="0" dirty="0">
              <a:latin typeface="Nunito" pitchFamily="2" charset="0"/>
            </a:rPr>
            <a:t>, we will be minimizing the </a:t>
          </a:r>
          <a:r>
            <a:rPr lang="en-US" sz="1400" b="0" dirty="0" err="1"/>
            <a:t>categorical_crossentropy</a:t>
          </a:r>
          <a:r>
            <a:rPr lang="en-US" sz="1400" b="0" dirty="0"/>
            <a:t> </a:t>
          </a:r>
          <a:r>
            <a:rPr lang="en-US" sz="1400" b="0" i="0" dirty="0">
              <a:latin typeface="Nunito" pitchFamily="2" charset="0"/>
            </a:rPr>
            <a:t>and we can choose </a:t>
          </a:r>
          <a:r>
            <a:rPr lang="en-US" sz="1400" b="1" i="0" dirty="0">
              <a:latin typeface="Nunito" pitchFamily="2" charset="0"/>
            </a:rPr>
            <a:t>Adam optimizer </a:t>
          </a:r>
          <a:r>
            <a:rPr lang="en-US" sz="1400" b="0" i="0" dirty="0">
              <a:latin typeface="Nunito" pitchFamily="2" charset="0"/>
            </a:rPr>
            <a:t>with </a:t>
          </a:r>
          <a:r>
            <a:rPr lang="en-US" sz="1400" b="1" i="0" dirty="0">
              <a:latin typeface="Nunito" pitchFamily="2" charset="0"/>
            </a:rPr>
            <a:t>accuracy</a:t>
          </a:r>
          <a:r>
            <a:rPr lang="en-US" sz="1400" b="0" i="0" dirty="0">
              <a:latin typeface="Nunito" pitchFamily="2" charset="0"/>
            </a:rPr>
            <a:t> as the metric. This model is overfit. We have to try another architecture to get the better test </a:t>
          </a:r>
          <a:r>
            <a:rPr lang="en-US" sz="1400" b="1" i="0" dirty="0">
              <a:latin typeface="Nunito" pitchFamily="2" charset="0"/>
            </a:rPr>
            <a:t>accuracy of 72%.</a:t>
          </a:r>
          <a:endParaRPr lang="en-US" sz="1400" dirty="0">
            <a:latin typeface="Nunito" pitchFamily="2" charset="0"/>
          </a:endParaRPr>
        </a:p>
      </dgm:t>
    </dgm:pt>
    <dgm:pt modelId="{C5FE00D7-31C7-4DD9-A0CF-C6B52DB57D50}" type="parTrans" cxnId="{BD8F8B17-24C8-4079-9592-D57EF376F217}">
      <dgm:prSet/>
      <dgm:spPr/>
      <dgm:t>
        <a:bodyPr/>
        <a:lstStyle/>
        <a:p>
          <a:endParaRPr lang="en-US"/>
        </a:p>
      </dgm:t>
    </dgm:pt>
    <dgm:pt modelId="{479518A1-A9C9-48E5-A979-325EE7E5A742}" type="sibTrans" cxnId="{BD8F8B17-24C8-4079-9592-D57EF376F217}">
      <dgm:prSet/>
      <dgm:spPr/>
      <dgm:t>
        <a:bodyPr/>
        <a:lstStyle/>
        <a:p>
          <a:endParaRPr lang="en-US"/>
        </a:p>
      </dgm:t>
    </dgm:pt>
    <dgm:pt modelId="{59FDCDA4-DA6B-4DDC-9CB3-30B29B7C34A4}">
      <dgm:prSet custT="1"/>
      <dgm:spPr/>
      <dgm:t>
        <a:bodyPr/>
        <a:lstStyle/>
        <a:p>
          <a:r>
            <a:rPr lang="en-US" sz="1400" b="1" i="0" baseline="0" dirty="0">
              <a:latin typeface="Nunito" pitchFamily="2" charset="0"/>
            </a:rPr>
            <a:t>Model 2</a:t>
          </a:r>
          <a:r>
            <a:rPr lang="en-US" sz="1400" b="0" i="0" baseline="0" dirty="0">
              <a:latin typeface="Nunito" pitchFamily="2" charset="0"/>
            </a:rPr>
            <a:t>: </a:t>
          </a:r>
          <a:r>
            <a:rPr lang="en-US" sz="1400" b="0" i="0" dirty="0">
              <a:latin typeface="Nunito" pitchFamily="2" charset="0"/>
            </a:rPr>
            <a:t>CNN was made </a:t>
          </a:r>
          <a:r>
            <a:rPr lang="en-US" sz="1400" b="0" dirty="0"/>
            <a:t>with 64,32 filters and kernel size 3x3 , padding 'same’ </a:t>
          </a:r>
          <a:r>
            <a:rPr lang="en-US" sz="1400" b="0" i="0" dirty="0">
              <a:latin typeface="Nunito" pitchFamily="2" charset="0"/>
            </a:rPr>
            <a:t>with </a:t>
          </a:r>
          <a:r>
            <a:rPr lang="en-US" sz="1400" b="0" i="0" dirty="0" err="1">
              <a:latin typeface="Nunito" pitchFamily="2" charset="0"/>
            </a:rPr>
            <a:t>ReLu</a:t>
          </a:r>
          <a:r>
            <a:rPr lang="en-US" sz="1400" b="0" i="0" dirty="0">
              <a:latin typeface="Nunito" pitchFamily="2" charset="0"/>
            </a:rPr>
            <a:t> activation. The CNN takes an input of 64,64,3 and </a:t>
          </a:r>
          <a:r>
            <a:rPr lang="en-US" sz="1400" b="0" dirty="0"/>
            <a:t>max pooling is added</a:t>
          </a:r>
          <a:r>
            <a:rPr lang="en-US" sz="1400" b="0" i="0" dirty="0">
              <a:latin typeface="Nunito" pitchFamily="2" charset="0"/>
            </a:rPr>
            <a:t>  to 2 CNN. Batch Normalization is added before Flatten is used. Two  fully connected layers are added and Dropout of 0.3. For each transaction, the final layer will output 12</a:t>
          </a:r>
          <a:r>
            <a:rPr lang="en-US" sz="1400" b="0" dirty="0"/>
            <a:t> multi-class classification </a:t>
          </a:r>
          <a:r>
            <a:rPr lang="en-US" sz="1400" b="0" i="0" dirty="0">
              <a:latin typeface="Nunito" pitchFamily="2" charset="0"/>
            </a:rPr>
            <a:t>(</a:t>
          </a:r>
          <a:r>
            <a:rPr lang="en-US" sz="1400" b="0" i="0" dirty="0" err="1">
              <a:latin typeface="Nunito" pitchFamily="2" charset="0"/>
            </a:rPr>
            <a:t>softmax</a:t>
          </a:r>
          <a:r>
            <a:rPr lang="en-US" sz="1400" b="0" i="0" dirty="0">
              <a:latin typeface="Nunito" pitchFamily="2" charset="0"/>
            </a:rPr>
            <a:t> activation function) and classify 12 plant class. Since this is a</a:t>
          </a:r>
          <a:r>
            <a:rPr lang="en-US" sz="1400" b="0" dirty="0"/>
            <a:t> multi-class classification problem</a:t>
          </a:r>
          <a:r>
            <a:rPr lang="en-US" sz="1400" b="0" i="0" dirty="0">
              <a:latin typeface="Nunito" pitchFamily="2" charset="0"/>
            </a:rPr>
            <a:t>, we will be minimizing the </a:t>
          </a:r>
          <a:r>
            <a:rPr lang="en-US" sz="1400" b="0" dirty="0" err="1"/>
            <a:t>categorical_crossentropy</a:t>
          </a:r>
          <a:r>
            <a:rPr lang="en-US" sz="1400" b="0" dirty="0"/>
            <a:t> </a:t>
          </a:r>
          <a:r>
            <a:rPr lang="en-US" sz="1400" b="0" i="0" dirty="0">
              <a:latin typeface="Nunito" pitchFamily="2" charset="0"/>
            </a:rPr>
            <a:t>and we can choose </a:t>
          </a:r>
          <a:r>
            <a:rPr lang="en-US" sz="1400" b="1" i="0" dirty="0">
              <a:latin typeface="Nunito" pitchFamily="2" charset="0"/>
            </a:rPr>
            <a:t>Adam optimizer </a:t>
          </a:r>
          <a:r>
            <a:rPr lang="en-US" sz="1400" b="0" i="0" dirty="0">
              <a:latin typeface="Nunito" pitchFamily="2" charset="0"/>
            </a:rPr>
            <a:t>with </a:t>
          </a:r>
          <a:r>
            <a:rPr lang="en-US" sz="1400" b="1" i="0" dirty="0">
              <a:latin typeface="Nunito" pitchFamily="2" charset="0"/>
            </a:rPr>
            <a:t>accuracy</a:t>
          </a:r>
          <a:r>
            <a:rPr lang="en-US" sz="1400" b="0" i="0" dirty="0">
              <a:latin typeface="Nunito" pitchFamily="2" charset="0"/>
            </a:rPr>
            <a:t> as the metric. </a:t>
          </a:r>
          <a:r>
            <a:rPr lang="en-US" sz="1400" dirty="0">
              <a:latin typeface="Nunito" pitchFamily="2" charset="0"/>
            </a:rPr>
            <a:t>Model Performance Improvement is </a:t>
          </a:r>
          <a:r>
            <a:rPr lang="en-US" sz="1400" b="0" dirty="0">
              <a:latin typeface="Nunito" pitchFamily="2" charset="0"/>
            </a:rPr>
            <a:t>used: </a:t>
          </a:r>
          <a:r>
            <a:rPr lang="en-US" sz="1400" b="0" i="0" dirty="0">
              <a:latin typeface="Nunito" pitchFamily="2" charset="0"/>
            </a:rPr>
            <a:t>data augmentation &amp; </a:t>
          </a:r>
          <a:r>
            <a:rPr lang="en-US" sz="1400" b="0" i="0" dirty="0" err="1">
              <a:latin typeface="Nunito" pitchFamily="2" charset="0"/>
            </a:rPr>
            <a:t>ReduceLRonPlateau</a:t>
          </a:r>
          <a:r>
            <a:rPr lang="en-US" sz="1400" b="0" i="0" dirty="0">
              <a:latin typeface="Nunito" pitchFamily="2" charset="0"/>
            </a:rPr>
            <a:t>. Test a</a:t>
          </a:r>
          <a:r>
            <a:rPr lang="en-US" sz="1400" b="1" i="0" dirty="0">
              <a:latin typeface="Nunito" pitchFamily="2" charset="0"/>
            </a:rPr>
            <a:t>ccuracy increased with 80%. </a:t>
          </a:r>
          <a:endParaRPr lang="en-US" sz="1400" b="1" dirty="0">
            <a:latin typeface="Nunito" pitchFamily="2" charset="0"/>
          </a:endParaRPr>
        </a:p>
      </dgm:t>
    </dgm:pt>
    <dgm:pt modelId="{E9946F06-7E03-44E7-93A8-44B16F50461B}" type="sibTrans" cxnId="{BBA99930-8388-4BA1-A349-059E91C03A46}">
      <dgm:prSet/>
      <dgm:spPr/>
      <dgm:t>
        <a:bodyPr/>
        <a:lstStyle/>
        <a:p>
          <a:endParaRPr lang="en-US"/>
        </a:p>
      </dgm:t>
    </dgm:pt>
    <dgm:pt modelId="{D30ADBA1-6C9D-4FFA-B084-9D18AB3A99EC}" type="parTrans" cxnId="{BBA99930-8388-4BA1-A349-059E91C03A46}">
      <dgm:prSet/>
      <dgm:spPr/>
      <dgm:t>
        <a:bodyPr/>
        <a:lstStyle/>
        <a:p>
          <a:endParaRPr lang="en-US"/>
        </a:p>
      </dgm:t>
    </dgm:pt>
    <dgm:pt modelId="{F5165210-6853-4306-B532-242C6DC0A34D}" type="pres">
      <dgm:prSet presAssocID="{531B0771-F54C-4572-90E3-E1370669C461}" presName="linear" presStyleCnt="0">
        <dgm:presLayoutVars>
          <dgm:animLvl val="lvl"/>
          <dgm:resizeHandles val="exact"/>
        </dgm:presLayoutVars>
      </dgm:prSet>
      <dgm:spPr/>
    </dgm:pt>
    <dgm:pt modelId="{30C7C497-A451-42DF-B7A2-795E4207A64C}" type="pres">
      <dgm:prSet presAssocID="{E9AC2CAA-5F6A-4DE9-9B93-77F779146A53}" presName="parentText" presStyleLbl="node1" presStyleIdx="0" presStyleCnt="2">
        <dgm:presLayoutVars>
          <dgm:chMax val="0"/>
          <dgm:bulletEnabled val="1"/>
        </dgm:presLayoutVars>
      </dgm:prSet>
      <dgm:spPr/>
    </dgm:pt>
    <dgm:pt modelId="{F9EA836A-D837-4EB2-A8A6-FDDC9F9FA437}" type="pres">
      <dgm:prSet presAssocID="{479518A1-A9C9-48E5-A979-325EE7E5A742}" presName="spacer" presStyleCnt="0"/>
      <dgm:spPr/>
    </dgm:pt>
    <dgm:pt modelId="{9AFD864A-5CE0-4827-AC35-28B0BA2FCE9F}" type="pres">
      <dgm:prSet presAssocID="{59FDCDA4-DA6B-4DDC-9CB3-30B29B7C34A4}" presName="parentText" presStyleLbl="node1" presStyleIdx="1" presStyleCnt="2">
        <dgm:presLayoutVars>
          <dgm:chMax val="0"/>
          <dgm:bulletEnabled val="1"/>
        </dgm:presLayoutVars>
      </dgm:prSet>
      <dgm:spPr/>
    </dgm:pt>
  </dgm:ptLst>
  <dgm:cxnLst>
    <dgm:cxn modelId="{007DED15-F9A7-4872-BF1A-21889BB833A9}" type="presOf" srcId="{59FDCDA4-DA6B-4DDC-9CB3-30B29B7C34A4}" destId="{9AFD864A-5CE0-4827-AC35-28B0BA2FCE9F}" srcOrd="0" destOrd="0" presId="urn:microsoft.com/office/officeart/2005/8/layout/vList2"/>
    <dgm:cxn modelId="{BD8F8B17-24C8-4079-9592-D57EF376F217}" srcId="{531B0771-F54C-4572-90E3-E1370669C461}" destId="{E9AC2CAA-5F6A-4DE9-9B93-77F779146A53}" srcOrd="0" destOrd="0" parTransId="{C5FE00D7-31C7-4DD9-A0CF-C6B52DB57D50}" sibTransId="{479518A1-A9C9-48E5-A979-325EE7E5A742}"/>
    <dgm:cxn modelId="{BBA99930-8388-4BA1-A349-059E91C03A46}" srcId="{531B0771-F54C-4572-90E3-E1370669C461}" destId="{59FDCDA4-DA6B-4DDC-9CB3-30B29B7C34A4}" srcOrd="1" destOrd="0" parTransId="{D30ADBA1-6C9D-4FFA-B084-9D18AB3A99EC}" sibTransId="{E9946F06-7E03-44E7-93A8-44B16F50461B}"/>
    <dgm:cxn modelId="{94FE9891-CE9C-4F49-B99E-452B37ADA5EB}" type="presOf" srcId="{E9AC2CAA-5F6A-4DE9-9B93-77F779146A53}" destId="{30C7C497-A451-42DF-B7A2-795E4207A64C}" srcOrd="0" destOrd="0" presId="urn:microsoft.com/office/officeart/2005/8/layout/vList2"/>
    <dgm:cxn modelId="{6D7AF5B3-AB52-49C7-922E-7A6E861AB7CB}" type="presOf" srcId="{531B0771-F54C-4572-90E3-E1370669C461}" destId="{F5165210-6853-4306-B532-242C6DC0A34D}" srcOrd="0" destOrd="0" presId="urn:microsoft.com/office/officeart/2005/8/layout/vList2"/>
    <dgm:cxn modelId="{ACEBE21D-E015-48A1-BE88-91C7F0FB92BE}" type="presParOf" srcId="{F5165210-6853-4306-B532-242C6DC0A34D}" destId="{30C7C497-A451-42DF-B7A2-795E4207A64C}" srcOrd="0" destOrd="0" presId="urn:microsoft.com/office/officeart/2005/8/layout/vList2"/>
    <dgm:cxn modelId="{A78B15EC-A6A7-4BBF-AC1C-15D9AAC3159C}" type="presParOf" srcId="{F5165210-6853-4306-B532-242C6DC0A34D}" destId="{F9EA836A-D837-4EB2-A8A6-FDDC9F9FA437}" srcOrd="1" destOrd="0" presId="urn:microsoft.com/office/officeart/2005/8/layout/vList2"/>
    <dgm:cxn modelId="{292C0D47-29F3-4C28-8B9E-4E577CDCCB2B}" type="presParOf" srcId="{F5165210-6853-4306-B532-242C6DC0A34D}" destId="{9AFD864A-5CE0-4827-AC35-28B0BA2FCE9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CE63386-5640-4D60-8637-6559BBEEFB85}" type="doc">
      <dgm:prSet loTypeId="urn:microsoft.com/office/officeart/2008/layout/LinedList" loCatId="list" qsTypeId="urn:microsoft.com/office/officeart/2005/8/quickstyle/simple2" qsCatId="simple" csTypeId="urn:microsoft.com/office/officeart/2005/8/colors/accent6_1" csCatId="accent6" phldr="1"/>
      <dgm:spPr/>
      <dgm:t>
        <a:bodyPr/>
        <a:lstStyle/>
        <a:p>
          <a:endParaRPr lang="en-US"/>
        </a:p>
      </dgm:t>
    </dgm:pt>
    <dgm:pt modelId="{4AAE9BC1-2EC6-4960-AEDB-90B32E5EB20F}">
      <dgm:prSet custT="1"/>
      <dgm:spPr>
        <a:solidFill>
          <a:srgbClr val="6699FF"/>
        </a:solidFill>
      </dgm:spPr>
      <dgm:t>
        <a:bodyPr/>
        <a:lstStyle/>
        <a:p>
          <a:r>
            <a:rPr lang="en-US" sz="1200" b="1" i="0" dirty="0">
              <a:solidFill>
                <a:schemeClr val="tx1"/>
              </a:solidFill>
              <a:latin typeface="Nunito" pitchFamily="2" charset="0"/>
            </a:rPr>
            <a:t>             </a:t>
          </a:r>
          <a:r>
            <a:rPr lang="en-US" sz="1200" b="1" dirty="0">
              <a:solidFill>
                <a:schemeClr val="tx1"/>
              </a:solidFill>
              <a:latin typeface="Nunito" pitchFamily="2" charset="0"/>
            </a:rPr>
            <a:t> precision    recall  f1-score   support</a:t>
          </a:r>
        </a:p>
      </dgm:t>
    </dgm:pt>
    <dgm:pt modelId="{074BCA2B-7AD2-4C6A-B80A-101639EF071F}" type="parTrans" cxnId="{A696C378-6CCB-4F8B-B8FB-1ED9E603C65E}">
      <dgm:prSet/>
      <dgm:spPr/>
      <dgm:t>
        <a:bodyPr/>
        <a:lstStyle/>
        <a:p>
          <a:endParaRPr lang="en-US"/>
        </a:p>
      </dgm:t>
    </dgm:pt>
    <dgm:pt modelId="{11A38D53-1EC8-4C01-9709-1640BB102794}" type="sibTrans" cxnId="{A696C378-6CCB-4F8B-B8FB-1ED9E603C65E}">
      <dgm:prSet/>
      <dgm:spPr/>
      <dgm:t>
        <a:bodyPr/>
        <a:lstStyle/>
        <a:p>
          <a:endParaRPr lang="en-US"/>
        </a:p>
      </dgm:t>
    </dgm:pt>
    <dgm:pt modelId="{2833EEC2-11BA-4DD6-A2C4-53D3F1D1258E}">
      <dgm:prSet custT="1"/>
      <dgm:spPr/>
      <dgm:t>
        <a:bodyPr/>
        <a:lstStyle/>
        <a:p>
          <a:endParaRPr lang="en-US" sz="1200" b="1" dirty="0">
            <a:solidFill>
              <a:schemeClr val="tx1"/>
            </a:solidFill>
            <a:latin typeface="Nunito" pitchFamily="2" charset="0"/>
          </a:endParaRPr>
        </a:p>
      </dgm:t>
    </dgm:pt>
    <dgm:pt modelId="{556EF619-B921-4983-BAE3-22C019208EE4}" type="parTrans" cxnId="{8257E722-70F6-41F7-8147-98D7A7CA2B60}">
      <dgm:prSet/>
      <dgm:spPr/>
      <dgm:t>
        <a:bodyPr/>
        <a:lstStyle/>
        <a:p>
          <a:endParaRPr lang="en-US"/>
        </a:p>
      </dgm:t>
    </dgm:pt>
    <dgm:pt modelId="{BACC52ED-0734-4F18-AB6C-CB7C694D788E}" type="sibTrans" cxnId="{8257E722-70F6-41F7-8147-98D7A7CA2B60}">
      <dgm:prSet/>
      <dgm:spPr/>
      <dgm:t>
        <a:bodyPr/>
        <a:lstStyle/>
        <a:p>
          <a:endParaRPr lang="en-US"/>
        </a:p>
      </dgm:t>
    </dgm:pt>
    <dgm:pt modelId="{9A2FE143-D1B2-4208-A655-3DD969FD05F0}">
      <dgm:prSet custT="1"/>
      <dgm:spPr/>
      <dgm:t>
        <a:bodyPr/>
        <a:lstStyle/>
        <a:p>
          <a:r>
            <a:rPr lang="en-US" sz="1100" b="0" dirty="0">
              <a:solidFill>
                <a:schemeClr val="tx1"/>
              </a:solidFill>
              <a:latin typeface="Nunito" pitchFamily="2" charset="0"/>
            </a:rPr>
            <a:t> 0                     0.46      0.23      0.31        26</a:t>
          </a:r>
        </a:p>
      </dgm:t>
    </dgm:pt>
    <dgm:pt modelId="{3FC200B1-1855-49F9-BCC2-EDB1E614A3A0}" type="parTrans" cxnId="{44CBE330-AA61-48B9-8E02-136A2CB10B41}">
      <dgm:prSet/>
      <dgm:spPr/>
      <dgm:t>
        <a:bodyPr/>
        <a:lstStyle/>
        <a:p>
          <a:endParaRPr lang="en-US"/>
        </a:p>
      </dgm:t>
    </dgm:pt>
    <dgm:pt modelId="{6383E602-6D19-469E-A16A-441C82861FA9}" type="sibTrans" cxnId="{44CBE330-AA61-48B9-8E02-136A2CB10B41}">
      <dgm:prSet/>
      <dgm:spPr/>
      <dgm:t>
        <a:bodyPr/>
        <a:lstStyle/>
        <a:p>
          <a:endParaRPr lang="en-US"/>
        </a:p>
      </dgm:t>
    </dgm:pt>
    <dgm:pt modelId="{DD104D22-D10C-4B92-BD78-FCDEF5EACF0F}">
      <dgm:prSet custT="1"/>
      <dgm:spPr/>
      <dgm:t>
        <a:bodyPr/>
        <a:lstStyle/>
        <a:p>
          <a:r>
            <a:rPr lang="en-US" sz="1100" b="0" dirty="0">
              <a:solidFill>
                <a:schemeClr val="tx1"/>
              </a:solidFill>
              <a:latin typeface="Nunito" pitchFamily="2" charset="0"/>
            </a:rPr>
            <a:t> 1                     0.92      0.90      0.91        39</a:t>
          </a:r>
        </a:p>
      </dgm:t>
    </dgm:pt>
    <dgm:pt modelId="{1FC7E829-626C-4ABF-A2BB-42014B494474}" type="parTrans" cxnId="{BAE92394-C18F-4ABF-848E-B7A171DF012C}">
      <dgm:prSet/>
      <dgm:spPr/>
      <dgm:t>
        <a:bodyPr/>
        <a:lstStyle/>
        <a:p>
          <a:endParaRPr lang="en-US"/>
        </a:p>
      </dgm:t>
    </dgm:pt>
    <dgm:pt modelId="{30EA8F37-A630-43EC-A923-EBB1A15E2FFD}" type="sibTrans" cxnId="{BAE92394-C18F-4ABF-848E-B7A171DF012C}">
      <dgm:prSet/>
      <dgm:spPr/>
      <dgm:t>
        <a:bodyPr/>
        <a:lstStyle/>
        <a:p>
          <a:endParaRPr lang="en-US"/>
        </a:p>
      </dgm:t>
    </dgm:pt>
    <dgm:pt modelId="{541C89CE-8CD3-4F08-AA6F-6CA007508777}">
      <dgm:prSet custT="1"/>
      <dgm:spPr/>
      <dgm:t>
        <a:bodyPr/>
        <a:lstStyle/>
        <a:p>
          <a:r>
            <a:rPr lang="en-US" sz="1100" b="0" dirty="0">
              <a:solidFill>
                <a:schemeClr val="tx1"/>
              </a:solidFill>
              <a:latin typeface="Nunito" pitchFamily="2" charset="0"/>
            </a:rPr>
            <a:t> 2                     0.79      0.90      0.84        29</a:t>
          </a:r>
        </a:p>
      </dgm:t>
    </dgm:pt>
    <dgm:pt modelId="{731FA22D-6E9F-405A-BC69-677848CF3E3E}" type="parTrans" cxnId="{84E21438-02CB-44D3-8092-87EC8AFC3543}">
      <dgm:prSet/>
      <dgm:spPr/>
      <dgm:t>
        <a:bodyPr/>
        <a:lstStyle/>
        <a:p>
          <a:endParaRPr lang="en-US"/>
        </a:p>
      </dgm:t>
    </dgm:pt>
    <dgm:pt modelId="{B605F69F-602F-476F-8151-BF1ECF316D12}" type="sibTrans" cxnId="{84E21438-02CB-44D3-8092-87EC8AFC3543}">
      <dgm:prSet/>
      <dgm:spPr/>
      <dgm:t>
        <a:bodyPr/>
        <a:lstStyle/>
        <a:p>
          <a:endParaRPr lang="en-US"/>
        </a:p>
      </dgm:t>
    </dgm:pt>
    <dgm:pt modelId="{94A9E485-1C26-4781-A48B-3BEE96473AFB}">
      <dgm:prSet custT="1"/>
      <dgm:spPr/>
      <dgm:t>
        <a:bodyPr/>
        <a:lstStyle/>
        <a:p>
          <a:r>
            <a:rPr lang="en-US" sz="1100" b="0" dirty="0">
              <a:solidFill>
                <a:schemeClr val="tx1"/>
              </a:solidFill>
              <a:latin typeface="Nunito" pitchFamily="2" charset="0"/>
            </a:rPr>
            <a:t> 3                     0.94      0.95      0.94        61</a:t>
          </a:r>
        </a:p>
      </dgm:t>
    </dgm:pt>
    <dgm:pt modelId="{97D1DBDB-C93F-466B-A4AB-988CFFF6A70E}" type="parTrans" cxnId="{5FBAAF58-6AFD-4F25-BFC6-FA199F3528C9}">
      <dgm:prSet/>
      <dgm:spPr/>
      <dgm:t>
        <a:bodyPr/>
        <a:lstStyle/>
        <a:p>
          <a:endParaRPr lang="en-US"/>
        </a:p>
      </dgm:t>
    </dgm:pt>
    <dgm:pt modelId="{29EB365B-C577-4C14-BF5C-999F2039EF77}" type="sibTrans" cxnId="{5FBAAF58-6AFD-4F25-BFC6-FA199F3528C9}">
      <dgm:prSet/>
      <dgm:spPr/>
      <dgm:t>
        <a:bodyPr/>
        <a:lstStyle/>
        <a:p>
          <a:endParaRPr lang="en-US"/>
        </a:p>
      </dgm:t>
    </dgm:pt>
    <dgm:pt modelId="{9A579BBE-1046-461B-8FF9-B4CCDFF4E574}">
      <dgm:prSet custT="1"/>
      <dgm:spPr/>
      <dgm:t>
        <a:bodyPr/>
        <a:lstStyle/>
        <a:p>
          <a:r>
            <a:rPr lang="en-US" sz="1100" b="0" dirty="0">
              <a:solidFill>
                <a:schemeClr val="tx1"/>
              </a:solidFill>
              <a:latin typeface="Nunito" pitchFamily="2" charset="0"/>
            </a:rPr>
            <a:t> 4                     0.79      0.50      0.61        22</a:t>
          </a:r>
        </a:p>
      </dgm:t>
    </dgm:pt>
    <dgm:pt modelId="{41F95228-75A5-4EAC-A578-3E8A8F26E24D}" type="parTrans" cxnId="{D7C34068-7CC9-48AC-8E92-7A8BFA5AC351}">
      <dgm:prSet/>
      <dgm:spPr/>
      <dgm:t>
        <a:bodyPr/>
        <a:lstStyle/>
        <a:p>
          <a:endParaRPr lang="en-US"/>
        </a:p>
      </dgm:t>
    </dgm:pt>
    <dgm:pt modelId="{94E62897-F1A2-49A5-B9A5-E20D8860FD93}" type="sibTrans" cxnId="{D7C34068-7CC9-48AC-8E92-7A8BFA5AC351}">
      <dgm:prSet/>
      <dgm:spPr/>
      <dgm:t>
        <a:bodyPr/>
        <a:lstStyle/>
        <a:p>
          <a:endParaRPr lang="en-US"/>
        </a:p>
      </dgm:t>
    </dgm:pt>
    <dgm:pt modelId="{CCF2B024-3B1F-4099-8C80-2A2943B71C46}">
      <dgm:prSet custT="1"/>
      <dgm:spPr/>
      <dgm:t>
        <a:bodyPr/>
        <a:lstStyle/>
        <a:p>
          <a:r>
            <a:rPr lang="en-US" sz="1100" b="0" dirty="0">
              <a:solidFill>
                <a:schemeClr val="tx1"/>
              </a:solidFill>
              <a:latin typeface="Nunito" pitchFamily="2" charset="0"/>
            </a:rPr>
            <a:t> 5                     0.88      0.79      0.84        48</a:t>
          </a:r>
        </a:p>
      </dgm:t>
    </dgm:pt>
    <dgm:pt modelId="{D552B9F2-3FB7-402E-B9DE-B42C516C4513}" type="parTrans" cxnId="{A2267ABA-67B4-42E6-A442-15BF03600EE3}">
      <dgm:prSet/>
      <dgm:spPr/>
      <dgm:t>
        <a:bodyPr/>
        <a:lstStyle/>
        <a:p>
          <a:endParaRPr lang="en-US"/>
        </a:p>
      </dgm:t>
    </dgm:pt>
    <dgm:pt modelId="{3A1FAB5D-A51A-481F-8A29-8B7B397525DF}" type="sibTrans" cxnId="{A2267ABA-67B4-42E6-A442-15BF03600EE3}">
      <dgm:prSet/>
      <dgm:spPr/>
      <dgm:t>
        <a:bodyPr/>
        <a:lstStyle/>
        <a:p>
          <a:endParaRPr lang="en-US"/>
        </a:p>
      </dgm:t>
    </dgm:pt>
    <dgm:pt modelId="{91CDE1DC-ED09-452A-81CF-7D4E3CE9490F}">
      <dgm:prSet custT="1"/>
      <dgm:spPr/>
      <dgm:t>
        <a:bodyPr/>
        <a:lstStyle/>
        <a:p>
          <a:r>
            <a:rPr lang="en-US" sz="1100" b="0" dirty="0">
              <a:solidFill>
                <a:schemeClr val="tx1"/>
              </a:solidFill>
              <a:latin typeface="Nunito" pitchFamily="2" charset="0"/>
            </a:rPr>
            <a:t> 6                     0.64      0.88      0.74        65</a:t>
          </a:r>
        </a:p>
      </dgm:t>
    </dgm:pt>
    <dgm:pt modelId="{4BE61FC7-C393-4F7D-BFD1-CB9DCD58393A}" type="parTrans" cxnId="{AA868E86-8B19-4AB0-9C8C-3631F1830184}">
      <dgm:prSet/>
      <dgm:spPr/>
      <dgm:t>
        <a:bodyPr/>
        <a:lstStyle/>
        <a:p>
          <a:endParaRPr lang="en-US"/>
        </a:p>
      </dgm:t>
    </dgm:pt>
    <dgm:pt modelId="{12E3A0E2-6685-4E7E-AE30-9F8B5997BB7A}" type="sibTrans" cxnId="{AA868E86-8B19-4AB0-9C8C-3631F1830184}">
      <dgm:prSet/>
      <dgm:spPr/>
      <dgm:t>
        <a:bodyPr/>
        <a:lstStyle/>
        <a:p>
          <a:endParaRPr lang="en-US"/>
        </a:p>
      </dgm:t>
    </dgm:pt>
    <dgm:pt modelId="{818FC57B-A786-4C6D-8A9E-471FBAE14556}">
      <dgm:prSet custT="1"/>
      <dgm:spPr/>
      <dgm:t>
        <a:bodyPr/>
        <a:lstStyle/>
        <a:p>
          <a:r>
            <a:rPr lang="en-US" sz="1100" b="0" dirty="0">
              <a:solidFill>
                <a:schemeClr val="tx1"/>
              </a:solidFill>
              <a:latin typeface="Nunito" pitchFamily="2" charset="0"/>
            </a:rPr>
            <a:t> 7                     0.80      0.91      0.85        22</a:t>
          </a:r>
        </a:p>
      </dgm:t>
    </dgm:pt>
    <dgm:pt modelId="{1104083F-6FFF-4867-8117-45698ACA577A}" type="parTrans" cxnId="{751F553C-26B5-4D64-9FD9-C1C7020DC8A2}">
      <dgm:prSet/>
      <dgm:spPr/>
      <dgm:t>
        <a:bodyPr/>
        <a:lstStyle/>
        <a:p>
          <a:endParaRPr lang="en-US"/>
        </a:p>
      </dgm:t>
    </dgm:pt>
    <dgm:pt modelId="{AE692604-FB09-41AC-9057-839F301B6132}" type="sibTrans" cxnId="{751F553C-26B5-4D64-9FD9-C1C7020DC8A2}">
      <dgm:prSet/>
      <dgm:spPr/>
      <dgm:t>
        <a:bodyPr/>
        <a:lstStyle/>
        <a:p>
          <a:endParaRPr lang="en-US"/>
        </a:p>
      </dgm:t>
    </dgm:pt>
    <dgm:pt modelId="{40F5443D-895C-4F7E-BA18-F93633CC9144}">
      <dgm:prSet custT="1"/>
      <dgm:spPr/>
      <dgm:t>
        <a:bodyPr/>
        <a:lstStyle/>
        <a:p>
          <a:r>
            <a:rPr lang="en-US" sz="1100" b="0" dirty="0">
              <a:solidFill>
                <a:schemeClr val="tx1"/>
              </a:solidFill>
              <a:latin typeface="Nunito" pitchFamily="2" charset="0"/>
            </a:rPr>
            <a:t> 8                     0.78      0.90      0.84        52</a:t>
          </a:r>
        </a:p>
      </dgm:t>
    </dgm:pt>
    <dgm:pt modelId="{DB900548-B459-45B4-9083-63595A5F868E}" type="parTrans" cxnId="{ADA2D1E3-C3F6-4CC3-9C57-89BEBF0D6B2C}">
      <dgm:prSet/>
      <dgm:spPr/>
      <dgm:t>
        <a:bodyPr/>
        <a:lstStyle/>
        <a:p>
          <a:endParaRPr lang="en-US"/>
        </a:p>
      </dgm:t>
    </dgm:pt>
    <dgm:pt modelId="{CF47BB88-52EE-4A8D-A9F1-FBE58FE1A926}" type="sibTrans" cxnId="{ADA2D1E3-C3F6-4CC3-9C57-89BEBF0D6B2C}">
      <dgm:prSet/>
      <dgm:spPr/>
      <dgm:t>
        <a:bodyPr/>
        <a:lstStyle/>
        <a:p>
          <a:endParaRPr lang="en-US"/>
        </a:p>
      </dgm:t>
    </dgm:pt>
    <dgm:pt modelId="{6E4893D5-74B2-4D7F-90A6-87054675A754}">
      <dgm:prSet custT="1"/>
      <dgm:spPr/>
      <dgm:t>
        <a:bodyPr/>
        <a:lstStyle/>
        <a:p>
          <a:r>
            <a:rPr lang="en-US" sz="1100" b="0" dirty="0">
              <a:solidFill>
                <a:schemeClr val="tx1"/>
              </a:solidFill>
              <a:latin typeface="Nunito" pitchFamily="2" charset="0"/>
            </a:rPr>
            <a:t> 9                     0.70      0.61      0.65        23</a:t>
          </a:r>
        </a:p>
      </dgm:t>
    </dgm:pt>
    <dgm:pt modelId="{1C8939BA-E5A3-4B3F-9CD9-E50B6ED9B6C0}" type="parTrans" cxnId="{88F6E077-A885-4613-966C-1E558E6EEF62}">
      <dgm:prSet/>
      <dgm:spPr/>
      <dgm:t>
        <a:bodyPr/>
        <a:lstStyle/>
        <a:p>
          <a:endParaRPr lang="en-US"/>
        </a:p>
      </dgm:t>
    </dgm:pt>
    <dgm:pt modelId="{00B30B23-56B4-444D-AB41-C8FE8EA0049E}" type="sibTrans" cxnId="{88F6E077-A885-4613-966C-1E558E6EEF62}">
      <dgm:prSet/>
      <dgm:spPr/>
      <dgm:t>
        <a:bodyPr/>
        <a:lstStyle/>
        <a:p>
          <a:endParaRPr lang="en-US"/>
        </a:p>
      </dgm:t>
    </dgm:pt>
    <dgm:pt modelId="{CAEA9542-F86B-4C71-AFD5-BC3554CF39C1}">
      <dgm:prSet custT="1"/>
      <dgm:spPr/>
      <dgm:t>
        <a:bodyPr/>
        <a:lstStyle/>
        <a:p>
          <a:r>
            <a:rPr lang="en-US" sz="1100" b="0" dirty="0">
              <a:solidFill>
                <a:schemeClr val="tx1"/>
              </a:solidFill>
              <a:latin typeface="Nunito" pitchFamily="2" charset="0"/>
            </a:rPr>
            <a:t> 10                   0.91      0.84      0.87        50</a:t>
          </a:r>
        </a:p>
      </dgm:t>
    </dgm:pt>
    <dgm:pt modelId="{0992690B-056D-41CD-AC6F-5C7EDA7D7B6C}" type="parTrans" cxnId="{4CEF58D6-BD43-46D6-A696-1442AD4078C7}">
      <dgm:prSet/>
      <dgm:spPr/>
      <dgm:t>
        <a:bodyPr/>
        <a:lstStyle/>
        <a:p>
          <a:endParaRPr lang="en-US"/>
        </a:p>
      </dgm:t>
    </dgm:pt>
    <dgm:pt modelId="{2ED75962-1B18-49BC-B360-1E0765CF529E}" type="sibTrans" cxnId="{4CEF58D6-BD43-46D6-A696-1442AD4078C7}">
      <dgm:prSet/>
      <dgm:spPr/>
      <dgm:t>
        <a:bodyPr/>
        <a:lstStyle/>
        <a:p>
          <a:endParaRPr lang="en-US"/>
        </a:p>
      </dgm:t>
    </dgm:pt>
    <dgm:pt modelId="{AC35D924-9A87-4DEB-9684-12CE7667F1BA}">
      <dgm:prSet custT="1"/>
      <dgm:spPr/>
      <dgm:t>
        <a:bodyPr/>
        <a:lstStyle/>
        <a:p>
          <a:r>
            <a:rPr lang="en-US" sz="1100" b="0" dirty="0">
              <a:solidFill>
                <a:schemeClr val="tx1"/>
              </a:solidFill>
              <a:latin typeface="Nunito" pitchFamily="2" charset="0"/>
            </a:rPr>
            <a:t> 11                   0.84      0.71      0.77        38</a:t>
          </a:r>
        </a:p>
      </dgm:t>
    </dgm:pt>
    <dgm:pt modelId="{C472DD1C-4DFB-4C55-94EE-38F894A7EC83}" type="parTrans" cxnId="{234DCDD9-82CF-47CE-AA82-0EC143D1BA53}">
      <dgm:prSet/>
      <dgm:spPr/>
      <dgm:t>
        <a:bodyPr/>
        <a:lstStyle/>
        <a:p>
          <a:endParaRPr lang="en-US"/>
        </a:p>
      </dgm:t>
    </dgm:pt>
    <dgm:pt modelId="{9576E295-BA14-419E-8C26-DB7A35DAC1B3}" type="sibTrans" cxnId="{234DCDD9-82CF-47CE-AA82-0EC143D1BA53}">
      <dgm:prSet/>
      <dgm:spPr/>
      <dgm:t>
        <a:bodyPr/>
        <a:lstStyle/>
        <a:p>
          <a:endParaRPr lang="en-US"/>
        </a:p>
      </dgm:t>
    </dgm:pt>
    <dgm:pt modelId="{8409B97E-9E2E-470A-B982-DDBA31381F52}">
      <dgm:prSet custT="1"/>
      <dgm:spPr/>
      <dgm:t>
        <a:bodyPr/>
        <a:lstStyle/>
        <a:p>
          <a:endParaRPr lang="en-US" sz="1100" b="0" dirty="0">
            <a:solidFill>
              <a:schemeClr val="tx1"/>
            </a:solidFill>
            <a:latin typeface="Nunito" pitchFamily="2" charset="0"/>
          </a:endParaRPr>
        </a:p>
      </dgm:t>
    </dgm:pt>
    <dgm:pt modelId="{B9BA3B5B-76B6-405B-A938-29F16BA9EC68}" type="parTrans" cxnId="{4738DB13-2D02-4EC9-A941-4A06E36D7281}">
      <dgm:prSet/>
      <dgm:spPr/>
      <dgm:t>
        <a:bodyPr/>
        <a:lstStyle/>
        <a:p>
          <a:endParaRPr lang="en-US"/>
        </a:p>
      </dgm:t>
    </dgm:pt>
    <dgm:pt modelId="{C0C41BFC-0A13-426E-B3B3-BCC41D8FC2F3}" type="sibTrans" cxnId="{4738DB13-2D02-4EC9-A941-4A06E36D7281}">
      <dgm:prSet/>
      <dgm:spPr/>
      <dgm:t>
        <a:bodyPr/>
        <a:lstStyle/>
        <a:p>
          <a:endParaRPr lang="en-US"/>
        </a:p>
      </dgm:t>
    </dgm:pt>
    <dgm:pt modelId="{6787295A-B11A-49E1-A090-DB803A69E6BF}">
      <dgm:prSet custT="1"/>
      <dgm:spPr/>
      <dgm:t>
        <a:bodyPr/>
        <a:lstStyle/>
        <a:p>
          <a:r>
            <a:rPr lang="en-US" sz="1100" b="0" dirty="0">
              <a:solidFill>
                <a:schemeClr val="tx1"/>
              </a:solidFill>
              <a:latin typeface="Nunito" pitchFamily="2" charset="0"/>
            </a:rPr>
            <a:t> </a:t>
          </a:r>
          <a:r>
            <a:rPr lang="en-US" sz="1200" b="1" dirty="0">
              <a:solidFill>
                <a:schemeClr val="tx1"/>
              </a:solidFill>
              <a:latin typeface="Nunito" pitchFamily="2" charset="0"/>
            </a:rPr>
            <a:t>accuracy</a:t>
          </a:r>
          <a:r>
            <a:rPr lang="en-US" sz="1100" b="0" dirty="0">
              <a:solidFill>
                <a:schemeClr val="tx1"/>
              </a:solidFill>
              <a:latin typeface="Nunito" pitchFamily="2" charset="0"/>
            </a:rPr>
            <a:t>                                  0.80       475</a:t>
          </a:r>
        </a:p>
      </dgm:t>
    </dgm:pt>
    <dgm:pt modelId="{F6D6B057-0D6B-4562-B149-8F63DF502242}" type="parTrans" cxnId="{2BCAF9E6-E95B-429C-9D8A-34ADF9308167}">
      <dgm:prSet/>
      <dgm:spPr/>
      <dgm:t>
        <a:bodyPr/>
        <a:lstStyle/>
        <a:p>
          <a:endParaRPr lang="en-US"/>
        </a:p>
      </dgm:t>
    </dgm:pt>
    <dgm:pt modelId="{B53D5BEB-4761-48BC-8D0F-DE34690B587F}" type="sibTrans" cxnId="{2BCAF9E6-E95B-429C-9D8A-34ADF9308167}">
      <dgm:prSet/>
      <dgm:spPr/>
      <dgm:t>
        <a:bodyPr/>
        <a:lstStyle/>
        <a:p>
          <a:endParaRPr lang="en-US"/>
        </a:p>
      </dgm:t>
    </dgm:pt>
    <dgm:pt modelId="{1A91D559-8C44-4C01-936E-076A4CF3D090}">
      <dgm:prSet custT="1"/>
      <dgm:spPr/>
      <dgm:t>
        <a:bodyPr/>
        <a:lstStyle/>
        <a:p>
          <a:r>
            <a:rPr lang="en-US" sz="1100" b="0" dirty="0">
              <a:solidFill>
                <a:schemeClr val="tx1"/>
              </a:solidFill>
              <a:latin typeface="Nunito" pitchFamily="2" charset="0"/>
            </a:rPr>
            <a:t> </a:t>
          </a:r>
          <a:r>
            <a:rPr lang="en-US" sz="1100" b="1" dirty="0">
              <a:solidFill>
                <a:schemeClr val="tx1"/>
              </a:solidFill>
              <a:latin typeface="Nunito" pitchFamily="2" charset="0"/>
            </a:rPr>
            <a:t>macro avg</a:t>
          </a:r>
          <a:r>
            <a:rPr lang="en-US" sz="1100" b="0" dirty="0">
              <a:solidFill>
                <a:schemeClr val="tx1"/>
              </a:solidFill>
              <a:latin typeface="Nunito" pitchFamily="2" charset="0"/>
            </a:rPr>
            <a:t>     0.79      0.76      0.76       475</a:t>
          </a:r>
        </a:p>
      </dgm:t>
    </dgm:pt>
    <dgm:pt modelId="{64D64B3D-0DC4-4114-ABB2-B927CC73E305}" type="parTrans" cxnId="{565F7940-2131-48EB-8A67-6BDE58B18382}">
      <dgm:prSet/>
      <dgm:spPr/>
      <dgm:t>
        <a:bodyPr/>
        <a:lstStyle/>
        <a:p>
          <a:endParaRPr lang="en-US"/>
        </a:p>
      </dgm:t>
    </dgm:pt>
    <dgm:pt modelId="{9F0DC813-F615-4B5E-9136-12C8CC5DBA89}" type="sibTrans" cxnId="{565F7940-2131-48EB-8A67-6BDE58B18382}">
      <dgm:prSet/>
      <dgm:spPr/>
      <dgm:t>
        <a:bodyPr/>
        <a:lstStyle/>
        <a:p>
          <a:endParaRPr lang="en-US"/>
        </a:p>
      </dgm:t>
    </dgm:pt>
    <dgm:pt modelId="{F282BADE-C603-4839-AE2B-CCD81A859517}">
      <dgm:prSet custT="1"/>
      <dgm:spPr/>
      <dgm:t>
        <a:bodyPr/>
        <a:lstStyle/>
        <a:p>
          <a:r>
            <a:rPr lang="en-US" sz="1100" b="1" dirty="0">
              <a:solidFill>
                <a:schemeClr val="tx1"/>
              </a:solidFill>
              <a:latin typeface="Nunito" pitchFamily="2" charset="0"/>
            </a:rPr>
            <a:t>weighted avg</a:t>
          </a:r>
          <a:r>
            <a:rPr lang="en-US" sz="1100" b="0" dirty="0">
              <a:solidFill>
                <a:schemeClr val="tx1"/>
              </a:solidFill>
              <a:latin typeface="Nunito" pitchFamily="2" charset="0"/>
            </a:rPr>
            <a:t> 0.80      0.80      0.79       475</a:t>
          </a:r>
        </a:p>
      </dgm:t>
    </dgm:pt>
    <dgm:pt modelId="{69D099CA-A671-413D-8201-DAC7D5B27997}" type="parTrans" cxnId="{592DD275-1C47-45E9-B02C-371D35A7F810}">
      <dgm:prSet/>
      <dgm:spPr/>
      <dgm:t>
        <a:bodyPr/>
        <a:lstStyle/>
        <a:p>
          <a:endParaRPr lang="en-US"/>
        </a:p>
      </dgm:t>
    </dgm:pt>
    <dgm:pt modelId="{163CA4E4-3192-4735-A592-4C9ED46CD89F}" type="sibTrans" cxnId="{592DD275-1C47-45E9-B02C-371D35A7F810}">
      <dgm:prSet/>
      <dgm:spPr/>
      <dgm:t>
        <a:bodyPr/>
        <a:lstStyle/>
        <a:p>
          <a:endParaRPr lang="en-US"/>
        </a:p>
      </dgm:t>
    </dgm:pt>
    <dgm:pt modelId="{EFB22334-06A2-493B-8E2F-691F792BA690}" type="pres">
      <dgm:prSet presAssocID="{DCE63386-5640-4D60-8637-6559BBEEFB85}" presName="vert0" presStyleCnt="0">
        <dgm:presLayoutVars>
          <dgm:dir/>
          <dgm:animOne val="branch"/>
          <dgm:animLvl val="lvl"/>
        </dgm:presLayoutVars>
      </dgm:prSet>
      <dgm:spPr/>
    </dgm:pt>
    <dgm:pt modelId="{C66D5151-8C8E-414A-86DE-35CF3CC36211}" type="pres">
      <dgm:prSet presAssocID="{4AAE9BC1-2EC6-4960-AEDB-90B32E5EB20F}" presName="thickLine" presStyleLbl="alignNode1" presStyleIdx="0" presStyleCnt="18"/>
      <dgm:spPr/>
    </dgm:pt>
    <dgm:pt modelId="{737B34E0-1BFB-49C0-9787-03997FB7010B}" type="pres">
      <dgm:prSet presAssocID="{4AAE9BC1-2EC6-4960-AEDB-90B32E5EB20F}" presName="horz1" presStyleCnt="0"/>
      <dgm:spPr/>
    </dgm:pt>
    <dgm:pt modelId="{2F4ACA09-D815-4859-BF09-D69335059C39}" type="pres">
      <dgm:prSet presAssocID="{4AAE9BC1-2EC6-4960-AEDB-90B32E5EB20F}" presName="tx1" presStyleLbl="revTx" presStyleIdx="0" presStyleCnt="18"/>
      <dgm:spPr/>
    </dgm:pt>
    <dgm:pt modelId="{6C23CFDA-E31D-4DDD-B621-AAB2FBC785EA}" type="pres">
      <dgm:prSet presAssocID="{4AAE9BC1-2EC6-4960-AEDB-90B32E5EB20F}" presName="vert1" presStyleCnt="0"/>
      <dgm:spPr/>
    </dgm:pt>
    <dgm:pt modelId="{C8B942DA-3EBE-4892-8F9D-255B51556C7C}" type="pres">
      <dgm:prSet presAssocID="{2833EEC2-11BA-4DD6-A2C4-53D3F1D1258E}" presName="thickLine" presStyleLbl="alignNode1" presStyleIdx="1" presStyleCnt="18"/>
      <dgm:spPr/>
    </dgm:pt>
    <dgm:pt modelId="{86E110C7-BB3E-4B2C-A318-AB7A82375BD6}" type="pres">
      <dgm:prSet presAssocID="{2833EEC2-11BA-4DD6-A2C4-53D3F1D1258E}" presName="horz1" presStyleCnt="0"/>
      <dgm:spPr/>
    </dgm:pt>
    <dgm:pt modelId="{5B100B04-CD8F-4589-9825-CF775553470E}" type="pres">
      <dgm:prSet presAssocID="{2833EEC2-11BA-4DD6-A2C4-53D3F1D1258E}" presName="tx1" presStyleLbl="revTx" presStyleIdx="1" presStyleCnt="18"/>
      <dgm:spPr/>
    </dgm:pt>
    <dgm:pt modelId="{EBBF8B89-9F0B-4476-9CA9-F1991C232032}" type="pres">
      <dgm:prSet presAssocID="{2833EEC2-11BA-4DD6-A2C4-53D3F1D1258E}" presName="vert1" presStyleCnt="0"/>
      <dgm:spPr/>
    </dgm:pt>
    <dgm:pt modelId="{8DAF388C-3502-4C95-9653-133C0667EBF9}" type="pres">
      <dgm:prSet presAssocID="{9A2FE143-D1B2-4208-A655-3DD969FD05F0}" presName="thickLine" presStyleLbl="alignNode1" presStyleIdx="2" presStyleCnt="18"/>
      <dgm:spPr/>
    </dgm:pt>
    <dgm:pt modelId="{33B893C3-7481-438D-A0D2-9B4BD10911F5}" type="pres">
      <dgm:prSet presAssocID="{9A2FE143-D1B2-4208-A655-3DD969FD05F0}" presName="horz1" presStyleCnt="0"/>
      <dgm:spPr/>
    </dgm:pt>
    <dgm:pt modelId="{9AD9A6C1-6AF4-4DCC-AC4C-BDAACF47A70B}" type="pres">
      <dgm:prSet presAssocID="{9A2FE143-D1B2-4208-A655-3DD969FD05F0}" presName="tx1" presStyleLbl="revTx" presStyleIdx="2" presStyleCnt="18"/>
      <dgm:spPr/>
    </dgm:pt>
    <dgm:pt modelId="{D127F465-4484-4ED3-93D8-DF2283D45619}" type="pres">
      <dgm:prSet presAssocID="{9A2FE143-D1B2-4208-A655-3DD969FD05F0}" presName="vert1" presStyleCnt="0"/>
      <dgm:spPr/>
    </dgm:pt>
    <dgm:pt modelId="{1817C5C1-ABD4-49E3-8533-6AF49AD5891C}" type="pres">
      <dgm:prSet presAssocID="{DD104D22-D10C-4B92-BD78-FCDEF5EACF0F}" presName="thickLine" presStyleLbl="alignNode1" presStyleIdx="3" presStyleCnt="18"/>
      <dgm:spPr/>
    </dgm:pt>
    <dgm:pt modelId="{6F52C418-01CB-45CE-A431-77A27DC48F11}" type="pres">
      <dgm:prSet presAssocID="{DD104D22-D10C-4B92-BD78-FCDEF5EACF0F}" presName="horz1" presStyleCnt="0"/>
      <dgm:spPr/>
    </dgm:pt>
    <dgm:pt modelId="{EE371D5C-D4D2-4CC7-8483-CA313950FC73}" type="pres">
      <dgm:prSet presAssocID="{DD104D22-D10C-4B92-BD78-FCDEF5EACF0F}" presName="tx1" presStyleLbl="revTx" presStyleIdx="3" presStyleCnt="18"/>
      <dgm:spPr/>
    </dgm:pt>
    <dgm:pt modelId="{DED6D5F7-29A2-40AB-824A-0C26114A4578}" type="pres">
      <dgm:prSet presAssocID="{DD104D22-D10C-4B92-BD78-FCDEF5EACF0F}" presName="vert1" presStyleCnt="0"/>
      <dgm:spPr/>
    </dgm:pt>
    <dgm:pt modelId="{95A4BA43-713F-4900-B1F5-B713D4451965}" type="pres">
      <dgm:prSet presAssocID="{541C89CE-8CD3-4F08-AA6F-6CA007508777}" presName="thickLine" presStyleLbl="alignNode1" presStyleIdx="4" presStyleCnt="18"/>
      <dgm:spPr/>
    </dgm:pt>
    <dgm:pt modelId="{9B9F0F1F-0B51-4A37-AF7A-808D29ED9910}" type="pres">
      <dgm:prSet presAssocID="{541C89CE-8CD3-4F08-AA6F-6CA007508777}" presName="horz1" presStyleCnt="0"/>
      <dgm:spPr/>
    </dgm:pt>
    <dgm:pt modelId="{75EE0A66-D44E-45FC-ABBC-AD156EBECD60}" type="pres">
      <dgm:prSet presAssocID="{541C89CE-8CD3-4F08-AA6F-6CA007508777}" presName="tx1" presStyleLbl="revTx" presStyleIdx="4" presStyleCnt="18"/>
      <dgm:spPr/>
    </dgm:pt>
    <dgm:pt modelId="{06F1B027-9B63-46A9-BDF8-1458DAA22F23}" type="pres">
      <dgm:prSet presAssocID="{541C89CE-8CD3-4F08-AA6F-6CA007508777}" presName="vert1" presStyleCnt="0"/>
      <dgm:spPr/>
    </dgm:pt>
    <dgm:pt modelId="{0A2F73A0-6486-4EA7-8EC9-6814D331CBAC}" type="pres">
      <dgm:prSet presAssocID="{94A9E485-1C26-4781-A48B-3BEE96473AFB}" presName="thickLine" presStyleLbl="alignNode1" presStyleIdx="5" presStyleCnt="18"/>
      <dgm:spPr/>
    </dgm:pt>
    <dgm:pt modelId="{2DDA343D-5162-4BA3-9F67-A633F6A3AD44}" type="pres">
      <dgm:prSet presAssocID="{94A9E485-1C26-4781-A48B-3BEE96473AFB}" presName="horz1" presStyleCnt="0"/>
      <dgm:spPr/>
    </dgm:pt>
    <dgm:pt modelId="{A0F9920D-1A02-4049-B560-834A2AEF9463}" type="pres">
      <dgm:prSet presAssocID="{94A9E485-1C26-4781-A48B-3BEE96473AFB}" presName="tx1" presStyleLbl="revTx" presStyleIdx="5" presStyleCnt="18"/>
      <dgm:spPr/>
    </dgm:pt>
    <dgm:pt modelId="{2EFDB4A0-D0C5-4D91-A9E2-062DCD3EFE4C}" type="pres">
      <dgm:prSet presAssocID="{94A9E485-1C26-4781-A48B-3BEE96473AFB}" presName="vert1" presStyleCnt="0"/>
      <dgm:spPr/>
    </dgm:pt>
    <dgm:pt modelId="{0DDEE3E7-B660-4105-9E35-AF1362833651}" type="pres">
      <dgm:prSet presAssocID="{9A579BBE-1046-461B-8FF9-B4CCDFF4E574}" presName="thickLine" presStyleLbl="alignNode1" presStyleIdx="6" presStyleCnt="18"/>
      <dgm:spPr/>
    </dgm:pt>
    <dgm:pt modelId="{87A1C7DA-3D68-4C7E-A8F4-6D29A7375B80}" type="pres">
      <dgm:prSet presAssocID="{9A579BBE-1046-461B-8FF9-B4CCDFF4E574}" presName="horz1" presStyleCnt="0"/>
      <dgm:spPr/>
    </dgm:pt>
    <dgm:pt modelId="{83005429-20E2-4E40-835C-252FC54C1888}" type="pres">
      <dgm:prSet presAssocID="{9A579BBE-1046-461B-8FF9-B4CCDFF4E574}" presName="tx1" presStyleLbl="revTx" presStyleIdx="6" presStyleCnt="18"/>
      <dgm:spPr/>
    </dgm:pt>
    <dgm:pt modelId="{6875B3AE-51D5-4CDA-A6C2-162D63D63BBB}" type="pres">
      <dgm:prSet presAssocID="{9A579BBE-1046-461B-8FF9-B4CCDFF4E574}" presName="vert1" presStyleCnt="0"/>
      <dgm:spPr/>
    </dgm:pt>
    <dgm:pt modelId="{90673D4E-64F6-4F27-975C-86F461643D5B}" type="pres">
      <dgm:prSet presAssocID="{CCF2B024-3B1F-4099-8C80-2A2943B71C46}" presName="thickLine" presStyleLbl="alignNode1" presStyleIdx="7" presStyleCnt="18"/>
      <dgm:spPr/>
    </dgm:pt>
    <dgm:pt modelId="{92DAF4FA-3ACC-4A8D-AC60-54E1B1172662}" type="pres">
      <dgm:prSet presAssocID="{CCF2B024-3B1F-4099-8C80-2A2943B71C46}" presName="horz1" presStyleCnt="0"/>
      <dgm:spPr/>
    </dgm:pt>
    <dgm:pt modelId="{1BB76A2E-D1A8-4AA3-85E0-4FD5B9C41ABB}" type="pres">
      <dgm:prSet presAssocID="{CCF2B024-3B1F-4099-8C80-2A2943B71C46}" presName="tx1" presStyleLbl="revTx" presStyleIdx="7" presStyleCnt="18"/>
      <dgm:spPr/>
    </dgm:pt>
    <dgm:pt modelId="{B32D27E6-847B-45F7-BD38-D9623293C663}" type="pres">
      <dgm:prSet presAssocID="{CCF2B024-3B1F-4099-8C80-2A2943B71C46}" presName="vert1" presStyleCnt="0"/>
      <dgm:spPr/>
    </dgm:pt>
    <dgm:pt modelId="{16E14AA9-6B53-40EF-89B6-8A8299DEF7B0}" type="pres">
      <dgm:prSet presAssocID="{91CDE1DC-ED09-452A-81CF-7D4E3CE9490F}" presName="thickLine" presStyleLbl="alignNode1" presStyleIdx="8" presStyleCnt="18"/>
      <dgm:spPr/>
    </dgm:pt>
    <dgm:pt modelId="{D4E7E457-19BB-4CE6-B0B6-33610C622C8D}" type="pres">
      <dgm:prSet presAssocID="{91CDE1DC-ED09-452A-81CF-7D4E3CE9490F}" presName="horz1" presStyleCnt="0"/>
      <dgm:spPr/>
    </dgm:pt>
    <dgm:pt modelId="{C23A7DF0-39F6-48EB-A2CA-74E6D0B46EDD}" type="pres">
      <dgm:prSet presAssocID="{91CDE1DC-ED09-452A-81CF-7D4E3CE9490F}" presName="tx1" presStyleLbl="revTx" presStyleIdx="8" presStyleCnt="18"/>
      <dgm:spPr/>
    </dgm:pt>
    <dgm:pt modelId="{A948C748-6A47-43FB-AC2D-6D40A4928EFD}" type="pres">
      <dgm:prSet presAssocID="{91CDE1DC-ED09-452A-81CF-7D4E3CE9490F}" presName="vert1" presStyleCnt="0"/>
      <dgm:spPr/>
    </dgm:pt>
    <dgm:pt modelId="{8EC04183-5A1C-4918-A53C-A06B585441DD}" type="pres">
      <dgm:prSet presAssocID="{818FC57B-A786-4C6D-8A9E-471FBAE14556}" presName="thickLine" presStyleLbl="alignNode1" presStyleIdx="9" presStyleCnt="18"/>
      <dgm:spPr/>
    </dgm:pt>
    <dgm:pt modelId="{13F06F66-453B-4E43-B6B7-7CDC9DDBBE45}" type="pres">
      <dgm:prSet presAssocID="{818FC57B-A786-4C6D-8A9E-471FBAE14556}" presName="horz1" presStyleCnt="0"/>
      <dgm:spPr/>
    </dgm:pt>
    <dgm:pt modelId="{B59F6240-8F59-4FDB-A1BD-D1B471C17370}" type="pres">
      <dgm:prSet presAssocID="{818FC57B-A786-4C6D-8A9E-471FBAE14556}" presName="tx1" presStyleLbl="revTx" presStyleIdx="9" presStyleCnt="18"/>
      <dgm:spPr/>
    </dgm:pt>
    <dgm:pt modelId="{4DE160AA-C15B-4508-A7F4-28186A419556}" type="pres">
      <dgm:prSet presAssocID="{818FC57B-A786-4C6D-8A9E-471FBAE14556}" presName="vert1" presStyleCnt="0"/>
      <dgm:spPr/>
    </dgm:pt>
    <dgm:pt modelId="{0A25D4EC-D4AC-4BB6-89F5-0A0873501233}" type="pres">
      <dgm:prSet presAssocID="{40F5443D-895C-4F7E-BA18-F93633CC9144}" presName="thickLine" presStyleLbl="alignNode1" presStyleIdx="10" presStyleCnt="18"/>
      <dgm:spPr/>
    </dgm:pt>
    <dgm:pt modelId="{98D9A03A-7922-41CE-9A87-9942F479C461}" type="pres">
      <dgm:prSet presAssocID="{40F5443D-895C-4F7E-BA18-F93633CC9144}" presName="horz1" presStyleCnt="0"/>
      <dgm:spPr/>
    </dgm:pt>
    <dgm:pt modelId="{3C821044-1BE9-4140-8B98-B56C4CE51C4D}" type="pres">
      <dgm:prSet presAssocID="{40F5443D-895C-4F7E-BA18-F93633CC9144}" presName="tx1" presStyleLbl="revTx" presStyleIdx="10" presStyleCnt="18"/>
      <dgm:spPr/>
    </dgm:pt>
    <dgm:pt modelId="{1E7CB63C-9987-4096-A077-622B6B77FE44}" type="pres">
      <dgm:prSet presAssocID="{40F5443D-895C-4F7E-BA18-F93633CC9144}" presName="vert1" presStyleCnt="0"/>
      <dgm:spPr/>
    </dgm:pt>
    <dgm:pt modelId="{4EDDDEB7-C162-4E78-81A8-CF6223739559}" type="pres">
      <dgm:prSet presAssocID="{6E4893D5-74B2-4D7F-90A6-87054675A754}" presName="thickLine" presStyleLbl="alignNode1" presStyleIdx="11" presStyleCnt="18"/>
      <dgm:spPr/>
    </dgm:pt>
    <dgm:pt modelId="{4857E217-8ED2-49B4-8585-DF2AAEF0F2F2}" type="pres">
      <dgm:prSet presAssocID="{6E4893D5-74B2-4D7F-90A6-87054675A754}" presName="horz1" presStyleCnt="0"/>
      <dgm:spPr/>
    </dgm:pt>
    <dgm:pt modelId="{0E91AB17-8485-4400-B73B-235CE7386642}" type="pres">
      <dgm:prSet presAssocID="{6E4893D5-74B2-4D7F-90A6-87054675A754}" presName="tx1" presStyleLbl="revTx" presStyleIdx="11" presStyleCnt="18"/>
      <dgm:spPr/>
    </dgm:pt>
    <dgm:pt modelId="{21B95F57-EA16-42B6-8EBC-4A53FF4CBB66}" type="pres">
      <dgm:prSet presAssocID="{6E4893D5-74B2-4D7F-90A6-87054675A754}" presName="vert1" presStyleCnt="0"/>
      <dgm:spPr/>
    </dgm:pt>
    <dgm:pt modelId="{24BD327F-0B99-4903-950D-C44A57348EDF}" type="pres">
      <dgm:prSet presAssocID="{CAEA9542-F86B-4C71-AFD5-BC3554CF39C1}" presName="thickLine" presStyleLbl="alignNode1" presStyleIdx="12" presStyleCnt="18"/>
      <dgm:spPr/>
    </dgm:pt>
    <dgm:pt modelId="{F9A5A195-E5FB-48B5-B69B-15EA22348550}" type="pres">
      <dgm:prSet presAssocID="{CAEA9542-F86B-4C71-AFD5-BC3554CF39C1}" presName="horz1" presStyleCnt="0"/>
      <dgm:spPr/>
    </dgm:pt>
    <dgm:pt modelId="{C4AFA19B-69B3-43AB-904B-58EA303842A2}" type="pres">
      <dgm:prSet presAssocID="{CAEA9542-F86B-4C71-AFD5-BC3554CF39C1}" presName="tx1" presStyleLbl="revTx" presStyleIdx="12" presStyleCnt="18"/>
      <dgm:spPr/>
    </dgm:pt>
    <dgm:pt modelId="{30205D15-D909-4FDE-84B3-E1B0B69CE70C}" type="pres">
      <dgm:prSet presAssocID="{CAEA9542-F86B-4C71-AFD5-BC3554CF39C1}" presName="vert1" presStyleCnt="0"/>
      <dgm:spPr/>
    </dgm:pt>
    <dgm:pt modelId="{3D5DAD3D-7EA7-44D5-A7D1-6257363F0AFB}" type="pres">
      <dgm:prSet presAssocID="{AC35D924-9A87-4DEB-9684-12CE7667F1BA}" presName="thickLine" presStyleLbl="alignNode1" presStyleIdx="13" presStyleCnt="18"/>
      <dgm:spPr/>
    </dgm:pt>
    <dgm:pt modelId="{D63C4208-18B7-41D1-968B-2F713750BCEE}" type="pres">
      <dgm:prSet presAssocID="{AC35D924-9A87-4DEB-9684-12CE7667F1BA}" presName="horz1" presStyleCnt="0"/>
      <dgm:spPr/>
    </dgm:pt>
    <dgm:pt modelId="{1055C409-A840-4884-9591-BBF319965684}" type="pres">
      <dgm:prSet presAssocID="{AC35D924-9A87-4DEB-9684-12CE7667F1BA}" presName="tx1" presStyleLbl="revTx" presStyleIdx="13" presStyleCnt="18"/>
      <dgm:spPr/>
    </dgm:pt>
    <dgm:pt modelId="{439A7FFA-3D1F-470E-A863-DAFF0AEBA75E}" type="pres">
      <dgm:prSet presAssocID="{AC35D924-9A87-4DEB-9684-12CE7667F1BA}" presName="vert1" presStyleCnt="0"/>
      <dgm:spPr/>
    </dgm:pt>
    <dgm:pt modelId="{EF4AA212-2F89-4A02-A6B0-5D8ACDBEBBA6}" type="pres">
      <dgm:prSet presAssocID="{8409B97E-9E2E-470A-B982-DDBA31381F52}" presName="thickLine" presStyleLbl="alignNode1" presStyleIdx="14" presStyleCnt="18"/>
      <dgm:spPr/>
    </dgm:pt>
    <dgm:pt modelId="{06A7A3D3-8126-473E-B5D9-4C9F851C62E0}" type="pres">
      <dgm:prSet presAssocID="{8409B97E-9E2E-470A-B982-DDBA31381F52}" presName="horz1" presStyleCnt="0"/>
      <dgm:spPr/>
    </dgm:pt>
    <dgm:pt modelId="{BC1E62F8-8072-43E2-8FB4-6694999A8A62}" type="pres">
      <dgm:prSet presAssocID="{8409B97E-9E2E-470A-B982-DDBA31381F52}" presName="tx1" presStyleLbl="revTx" presStyleIdx="14" presStyleCnt="18"/>
      <dgm:spPr/>
    </dgm:pt>
    <dgm:pt modelId="{0A36B9CC-5ABA-4031-B3C6-0B49849BE9A9}" type="pres">
      <dgm:prSet presAssocID="{8409B97E-9E2E-470A-B982-DDBA31381F52}" presName="vert1" presStyleCnt="0"/>
      <dgm:spPr/>
    </dgm:pt>
    <dgm:pt modelId="{22B14E9B-6536-422D-855C-E6991658AD1A}" type="pres">
      <dgm:prSet presAssocID="{6787295A-B11A-49E1-A090-DB803A69E6BF}" presName="thickLine" presStyleLbl="alignNode1" presStyleIdx="15" presStyleCnt="18"/>
      <dgm:spPr/>
    </dgm:pt>
    <dgm:pt modelId="{FA5DA835-05C8-4331-869F-3F687BCEDEF1}" type="pres">
      <dgm:prSet presAssocID="{6787295A-B11A-49E1-A090-DB803A69E6BF}" presName="horz1" presStyleCnt="0"/>
      <dgm:spPr/>
    </dgm:pt>
    <dgm:pt modelId="{292012C7-3A8A-42A6-8A9C-4FF198A00837}" type="pres">
      <dgm:prSet presAssocID="{6787295A-B11A-49E1-A090-DB803A69E6BF}" presName="tx1" presStyleLbl="revTx" presStyleIdx="15" presStyleCnt="18"/>
      <dgm:spPr/>
    </dgm:pt>
    <dgm:pt modelId="{4AF01249-43DE-4CA9-A107-A6A371BA03D5}" type="pres">
      <dgm:prSet presAssocID="{6787295A-B11A-49E1-A090-DB803A69E6BF}" presName="vert1" presStyleCnt="0"/>
      <dgm:spPr/>
    </dgm:pt>
    <dgm:pt modelId="{C08F2736-1281-4AAE-A138-56218DDD74E4}" type="pres">
      <dgm:prSet presAssocID="{1A91D559-8C44-4C01-936E-076A4CF3D090}" presName="thickLine" presStyleLbl="alignNode1" presStyleIdx="16" presStyleCnt="18"/>
      <dgm:spPr/>
    </dgm:pt>
    <dgm:pt modelId="{6B6E057A-0926-4631-8B34-2A2CA60E971F}" type="pres">
      <dgm:prSet presAssocID="{1A91D559-8C44-4C01-936E-076A4CF3D090}" presName="horz1" presStyleCnt="0"/>
      <dgm:spPr/>
    </dgm:pt>
    <dgm:pt modelId="{7B1E4CD7-BED0-48C2-B61A-02C52B5C0CD1}" type="pres">
      <dgm:prSet presAssocID="{1A91D559-8C44-4C01-936E-076A4CF3D090}" presName="tx1" presStyleLbl="revTx" presStyleIdx="16" presStyleCnt="18"/>
      <dgm:spPr/>
    </dgm:pt>
    <dgm:pt modelId="{8A154F67-40D2-4B92-9D96-408CE39EE494}" type="pres">
      <dgm:prSet presAssocID="{1A91D559-8C44-4C01-936E-076A4CF3D090}" presName="vert1" presStyleCnt="0"/>
      <dgm:spPr/>
    </dgm:pt>
    <dgm:pt modelId="{7102657A-6D3F-4858-B8B1-C4DC7871FF9C}" type="pres">
      <dgm:prSet presAssocID="{F282BADE-C603-4839-AE2B-CCD81A859517}" presName="thickLine" presStyleLbl="alignNode1" presStyleIdx="17" presStyleCnt="18"/>
      <dgm:spPr/>
    </dgm:pt>
    <dgm:pt modelId="{87D9F00E-5C9F-4526-9E2B-03D2C2C37826}" type="pres">
      <dgm:prSet presAssocID="{F282BADE-C603-4839-AE2B-CCD81A859517}" presName="horz1" presStyleCnt="0"/>
      <dgm:spPr/>
    </dgm:pt>
    <dgm:pt modelId="{0B34CCEC-7544-4278-8EFB-482A9B77F43A}" type="pres">
      <dgm:prSet presAssocID="{F282BADE-C603-4839-AE2B-CCD81A859517}" presName="tx1" presStyleLbl="revTx" presStyleIdx="17" presStyleCnt="18"/>
      <dgm:spPr/>
    </dgm:pt>
    <dgm:pt modelId="{877C1A68-15C5-4610-9683-760778DCD7D9}" type="pres">
      <dgm:prSet presAssocID="{F282BADE-C603-4839-AE2B-CCD81A859517}" presName="vert1" presStyleCnt="0"/>
      <dgm:spPr/>
    </dgm:pt>
  </dgm:ptLst>
  <dgm:cxnLst>
    <dgm:cxn modelId="{01D35105-686A-4DC5-84B0-0B2A18821887}" type="presOf" srcId="{1A91D559-8C44-4C01-936E-076A4CF3D090}" destId="{7B1E4CD7-BED0-48C2-B61A-02C52B5C0CD1}" srcOrd="0" destOrd="0" presId="urn:microsoft.com/office/officeart/2008/layout/LinedList"/>
    <dgm:cxn modelId="{959E200A-61F2-496F-B98B-C3590F0003C3}" type="presOf" srcId="{2833EEC2-11BA-4DD6-A2C4-53D3F1D1258E}" destId="{5B100B04-CD8F-4589-9825-CF775553470E}" srcOrd="0" destOrd="0" presId="urn:microsoft.com/office/officeart/2008/layout/LinedList"/>
    <dgm:cxn modelId="{BA51E30B-F289-448C-A4C4-3BBB5DF4F0DD}" type="presOf" srcId="{4AAE9BC1-2EC6-4960-AEDB-90B32E5EB20F}" destId="{2F4ACA09-D815-4859-BF09-D69335059C39}" srcOrd="0" destOrd="0" presId="urn:microsoft.com/office/officeart/2008/layout/LinedList"/>
    <dgm:cxn modelId="{4738DB13-2D02-4EC9-A941-4A06E36D7281}" srcId="{DCE63386-5640-4D60-8637-6559BBEEFB85}" destId="{8409B97E-9E2E-470A-B982-DDBA31381F52}" srcOrd="14" destOrd="0" parTransId="{B9BA3B5B-76B6-405B-A938-29F16BA9EC68}" sibTransId="{C0C41BFC-0A13-426E-B3B3-BCC41D8FC2F3}"/>
    <dgm:cxn modelId="{8257E722-70F6-41F7-8147-98D7A7CA2B60}" srcId="{DCE63386-5640-4D60-8637-6559BBEEFB85}" destId="{2833EEC2-11BA-4DD6-A2C4-53D3F1D1258E}" srcOrd="1" destOrd="0" parTransId="{556EF619-B921-4983-BAE3-22C019208EE4}" sibTransId="{BACC52ED-0734-4F18-AB6C-CB7C694D788E}"/>
    <dgm:cxn modelId="{44CBE330-AA61-48B9-8E02-136A2CB10B41}" srcId="{DCE63386-5640-4D60-8637-6559BBEEFB85}" destId="{9A2FE143-D1B2-4208-A655-3DD969FD05F0}" srcOrd="2" destOrd="0" parTransId="{3FC200B1-1855-49F9-BCC2-EDB1E614A3A0}" sibTransId="{6383E602-6D19-469E-A16A-441C82861FA9}"/>
    <dgm:cxn modelId="{83895934-67CA-4279-A09B-4D371E4161B1}" type="presOf" srcId="{F282BADE-C603-4839-AE2B-CCD81A859517}" destId="{0B34CCEC-7544-4278-8EFB-482A9B77F43A}" srcOrd="0" destOrd="0" presId="urn:microsoft.com/office/officeart/2008/layout/LinedList"/>
    <dgm:cxn modelId="{D5297E35-AAB1-4E1C-B493-C37D99C74168}" type="presOf" srcId="{AC35D924-9A87-4DEB-9684-12CE7667F1BA}" destId="{1055C409-A840-4884-9591-BBF319965684}" srcOrd="0" destOrd="0" presId="urn:microsoft.com/office/officeart/2008/layout/LinedList"/>
    <dgm:cxn modelId="{84E21438-02CB-44D3-8092-87EC8AFC3543}" srcId="{DCE63386-5640-4D60-8637-6559BBEEFB85}" destId="{541C89CE-8CD3-4F08-AA6F-6CA007508777}" srcOrd="4" destOrd="0" parTransId="{731FA22D-6E9F-405A-BC69-677848CF3E3E}" sibTransId="{B605F69F-602F-476F-8151-BF1ECF316D12}"/>
    <dgm:cxn modelId="{C7246138-2C44-4FA6-897B-68BD8B57C503}" type="presOf" srcId="{DD104D22-D10C-4B92-BD78-FCDEF5EACF0F}" destId="{EE371D5C-D4D2-4CC7-8483-CA313950FC73}" srcOrd="0" destOrd="0" presId="urn:microsoft.com/office/officeart/2008/layout/LinedList"/>
    <dgm:cxn modelId="{751F553C-26B5-4D64-9FD9-C1C7020DC8A2}" srcId="{DCE63386-5640-4D60-8637-6559BBEEFB85}" destId="{818FC57B-A786-4C6D-8A9E-471FBAE14556}" srcOrd="9" destOrd="0" parTransId="{1104083F-6FFF-4867-8117-45698ACA577A}" sibTransId="{AE692604-FB09-41AC-9057-839F301B6132}"/>
    <dgm:cxn modelId="{0891BB3F-EADA-4854-B9F4-F005B0769E8E}" type="presOf" srcId="{541C89CE-8CD3-4F08-AA6F-6CA007508777}" destId="{75EE0A66-D44E-45FC-ABBC-AD156EBECD60}" srcOrd="0" destOrd="0" presId="urn:microsoft.com/office/officeart/2008/layout/LinedList"/>
    <dgm:cxn modelId="{F5DB0840-19EA-461D-B3BD-B5948D9E6E32}" type="presOf" srcId="{818FC57B-A786-4C6D-8A9E-471FBAE14556}" destId="{B59F6240-8F59-4FDB-A1BD-D1B471C17370}" srcOrd="0" destOrd="0" presId="urn:microsoft.com/office/officeart/2008/layout/LinedList"/>
    <dgm:cxn modelId="{565F7940-2131-48EB-8A67-6BDE58B18382}" srcId="{DCE63386-5640-4D60-8637-6559BBEEFB85}" destId="{1A91D559-8C44-4C01-936E-076A4CF3D090}" srcOrd="16" destOrd="0" parTransId="{64D64B3D-0DC4-4114-ABB2-B927CC73E305}" sibTransId="{9F0DC813-F615-4B5E-9136-12C8CC5DBA89}"/>
    <dgm:cxn modelId="{D7C34068-7CC9-48AC-8E92-7A8BFA5AC351}" srcId="{DCE63386-5640-4D60-8637-6559BBEEFB85}" destId="{9A579BBE-1046-461B-8FF9-B4CCDFF4E574}" srcOrd="6" destOrd="0" parTransId="{41F95228-75A5-4EAC-A578-3E8A8F26E24D}" sibTransId="{94E62897-F1A2-49A5-B9A5-E20D8860FD93}"/>
    <dgm:cxn modelId="{E6098C48-4F03-46A7-BFBC-67019429C99F}" type="presOf" srcId="{CAEA9542-F86B-4C71-AFD5-BC3554CF39C1}" destId="{C4AFA19B-69B3-43AB-904B-58EA303842A2}" srcOrd="0" destOrd="0" presId="urn:microsoft.com/office/officeart/2008/layout/LinedList"/>
    <dgm:cxn modelId="{AF380F4A-3834-4182-B33A-8EAA3B009A9D}" type="presOf" srcId="{DCE63386-5640-4D60-8637-6559BBEEFB85}" destId="{EFB22334-06A2-493B-8E2F-691F792BA690}" srcOrd="0" destOrd="0" presId="urn:microsoft.com/office/officeart/2008/layout/LinedList"/>
    <dgm:cxn modelId="{073EB973-5978-45AF-90C1-20E9EC7F3E14}" type="presOf" srcId="{8409B97E-9E2E-470A-B982-DDBA31381F52}" destId="{BC1E62F8-8072-43E2-8FB4-6694999A8A62}" srcOrd="0" destOrd="0" presId="urn:microsoft.com/office/officeart/2008/layout/LinedList"/>
    <dgm:cxn modelId="{592DD275-1C47-45E9-B02C-371D35A7F810}" srcId="{DCE63386-5640-4D60-8637-6559BBEEFB85}" destId="{F282BADE-C603-4839-AE2B-CCD81A859517}" srcOrd="17" destOrd="0" parTransId="{69D099CA-A671-413D-8201-DAC7D5B27997}" sibTransId="{163CA4E4-3192-4735-A592-4C9ED46CD89F}"/>
    <dgm:cxn modelId="{88F6E077-A885-4613-966C-1E558E6EEF62}" srcId="{DCE63386-5640-4D60-8637-6559BBEEFB85}" destId="{6E4893D5-74B2-4D7F-90A6-87054675A754}" srcOrd="11" destOrd="0" parTransId="{1C8939BA-E5A3-4B3F-9CD9-E50B6ED9B6C0}" sibTransId="{00B30B23-56B4-444D-AB41-C8FE8EA0049E}"/>
    <dgm:cxn modelId="{5FBAAF58-6AFD-4F25-BFC6-FA199F3528C9}" srcId="{DCE63386-5640-4D60-8637-6559BBEEFB85}" destId="{94A9E485-1C26-4781-A48B-3BEE96473AFB}" srcOrd="5" destOrd="0" parTransId="{97D1DBDB-C93F-466B-A4AB-988CFFF6A70E}" sibTransId="{29EB365B-C577-4C14-BF5C-999F2039EF77}"/>
    <dgm:cxn modelId="{A696C378-6CCB-4F8B-B8FB-1ED9E603C65E}" srcId="{DCE63386-5640-4D60-8637-6559BBEEFB85}" destId="{4AAE9BC1-2EC6-4960-AEDB-90B32E5EB20F}" srcOrd="0" destOrd="0" parTransId="{074BCA2B-7AD2-4C6A-B80A-101639EF071F}" sibTransId="{11A38D53-1EC8-4C01-9709-1640BB102794}"/>
    <dgm:cxn modelId="{9A321C84-4177-4F92-A0E8-025B421F9A4B}" type="presOf" srcId="{9A2FE143-D1B2-4208-A655-3DD969FD05F0}" destId="{9AD9A6C1-6AF4-4DCC-AC4C-BDAACF47A70B}" srcOrd="0" destOrd="0" presId="urn:microsoft.com/office/officeart/2008/layout/LinedList"/>
    <dgm:cxn modelId="{AA868E86-8B19-4AB0-9C8C-3631F1830184}" srcId="{DCE63386-5640-4D60-8637-6559BBEEFB85}" destId="{91CDE1DC-ED09-452A-81CF-7D4E3CE9490F}" srcOrd="8" destOrd="0" parTransId="{4BE61FC7-C393-4F7D-BFD1-CB9DCD58393A}" sibTransId="{12E3A0E2-6685-4E7E-AE30-9F8B5997BB7A}"/>
    <dgm:cxn modelId="{A3B2758B-74F6-405F-BA8F-F66A51395467}" type="presOf" srcId="{CCF2B024-3B1F-4099-8C80-2A2943B71C46}" destId="{1BB76A2E-D1A8-4AA3-85E0-4FD5B9C41ABB}" srcOrd="0" destOrd="0" presId="urn:microsoft.com/office/officeart/2008/layout/LinedList"/>
    <dgm:cxn modelId="{BAE92394-C18F-4ABF-848E-B7A171DF012C}" srcId="{DCE63386-5640-4D60-8637-6559BBEEFB85}" destId="{DD104D22-D10C-4B92-BD78-FCDEF5EACF0F}" srcOrd="3" destOrd="0" parTransId="{1FC7E829-626C-4ABF-A2BB-42014B494474}" sibTransId="{30EA8F37-A630-43EC-A923-EBB1A15E2FFD}"/>
    <dgm:cxn modelId="{1B5E4AB6-8A80-4113-A63C-04F0EC6D58D1}" type="presOf" srcId="{40F5443D-895C-4F7E-BA18-F93633CC9144}" destId="{3C821044-1BE9-4140-8B98-B56C4CE51C4D}" srcOrd="0" destOrd="0" presId="urn:microsoft.com/office/officeart/2008/layout/LinedList"/>
    <dgm:cxn modelId="{A2267ABA-67B4-42E6-A442-15BF03600EE3}" srcId="{DCE63386-5640-4D60-8637-6559BBEEFB85}" destId="{CCF2B024-3B1F-4099-8C80-2A2943B71C46}" srcOrd="7" destOrd="0" parTransId="{D552B9F2-3FB7-402E-B9DE-B42C516C4513}" sibTransId="{3A1FAB5D-A51A-481F-8A29-8B7B397525DF}"/>
    <dgm:cxn modelId="{54A851C3-9925-4E21-ADE7-42FCD25682C7}" type="presOf" srcId="{91CDE1DC-ED09-452A-81CF-7D4E3CE9490F}" destId="{C23A7DF0-39F6-48EB-A2CA-74E6D0B46EDD}" srcOrd="0" destOrd="0" presId="urn:microsoft.com/office/officeart/2008/layout/LinedList"/>
    <dgm:cxn modelId="{35F13CCB-F4F0-4DA0-AB14-F1AAA9DE1DD6}" type="presOf" srcId="{6787295A-B11A-49E1-A090-DB803A69E6BF}" destId="{292012C7-3A8A-42A6-8A9C-4FF198A00837}" srcOrd="0" destOrd="0" presId="urn:microsoft.com/office/officeart/2008/layout/LinedList"/>
    <dgm:cxn modelId="{504E14D0-44B1-4CA1-BBE0-6C748D1D869D}" type="presOf" srcId="{94A9E485-1C26-4781-A48B-3BEE96473AFB}" destId="{A0F9920D-1A02-4049-B560-834A2AEF9463}" srcOrd="0" destOrd="0" presId="urn:microsoft.com/office/officeart/2008/layout/LinedList"/>
    <dgm:cxn modelId="{4CEF58D6-BD43-46D6-A696-1442AD4078C7}" srcId="{DCE63386-5640-4D60-8637-6559BBEEFB85}" destId="{CAEA9542-F86B-4C71-AFD5-BC3554CF39C1}" srcOrd="12" destOrd="0" parTransId="{0992690B-056D-41CD-AC6F-5C7EDA7D7B6C}" sibTransId="{2ED75962-1B18-49BC-B360-1E0765CF529E}"/>
    <dgm:cxn modelId="{234DCDD9-82CF-47CE-AA82-0EC143D1BA53}" srcId="{DCE63386-5640-4D60-8637-6559BBEEFB85}" destId="{AC35D924-9A87-4DEB-9684-12CE7667F1BA}" srcOrd="13" destOrd="0" parTransId="{C472DD1C-4DFB-4C55-94EE-38F894A7EC83}" sibTransId="{9576E295-BA14-419E-8C26-DB7A35DAC1B3}"/>
    <dgm:cxn modelId="{43FFA0E1-455F-4F26-9506-BBD7ED35612A}" type="presOf" srcId="{6E4893D5-74B2-4D7F-90A6-87054675A754}" destId="{0E91AB17-8485-4400-B73B-235CE7386642}" srcOrd="0" destOrd="0" presId="urn:microsoft.com/office/officeart/2008/layout/LinedList"/>
    <dgm:cxn modelId="{ADA2D1E3-C3F6-4CC3-9C57-89BEBF0D6B2C}" srcId="{DCE63386-5640-4D60-8637-6559BBEEFB85}" destId="{40F5443D-895C-4F7E-BA18-F93633CC9144}" srcOrd="10" destOrd="0" parTransId="{DB900548-B459-45B4-9083-63595A5F868E}" sibTransId="{CF47BB88-52EE-4A8D-A9F1-FBE58FE1A926}"/>
    <dgm:cxn modelId="{2BCAF9E6-E95B-429C-9D8A-34ADF9308167}" srcId="{DCE63386-5640-4D60-8637-6559BBEEFB85}" destId="{6787295A-B11A-49E1-A090-DB803A69E6BF}" srcOrd="15" destOrd="0" parTransId="{F6D6B057-0D6B-4562-B149-8F63DF502242}" sibTransId="{B53D5BEB-4761-48BC-8D0F-DE34690B587F}"/>
    <dgm:cxn modelId="{A1ED0CF4-4B1A-4897-97FA-177935F6EC1C}" type="presOf" srcId="{9A579BBE-1046-461B-8FF9-B4CCDFF4E574}" destId="{83005429-20E2-4E40-835C-252FC54C1888}" srcOrd="0" destOrd="0" presId="urn:microsoft.com/office/officeart/2008/layout/LinedList"/>
    <dgm:cxn modelId="{D0926EA7-10BA-4BDE-AA60-2293FCC3476D}" type="presParOf" srcId="{EFB22334-06A2-493B-8E2F-691F792BA690}" destId="{C66D5151-8C8E-414A-86DE-35CF3CC36211}" srcOrd="0" destOrd="0" presId="urn:microsoft.com/office/officeart/2008/layout/LinedList"/>
    <dgm:cxn modelId="{1ABEE16F-4C7C-47D5-B56D-83B715BCB599}" type="presParOf" srcId="{EFB22334-06A2-493B-8E2F-691F792BA690}" destId="{737B34E0-1BFB-49C0-9787-03997FB7010B}" srcOrd="1" destOrd="0" presId="urn:microsoft.com/office/officeart/2008/layout/LinedList"/>
    <dgm:cxn modelId="{C4AE9808-0C25-45FD-ABAA-0B8AB4B19D45}" type="presParOf" srcId="{737B34E0-1BFB-49C0-9787-03997FB7010B}" destId="{2F4ACA09-D815-4859-BF09-D69335059C39}" srcOrd="0" destOrd="0" presId="urn:microsoft.com/office/officeart/2008/layout/LinedList"/>
    <dgm:cxn modelId="{7896A238-4261-46E5-9258-77E75D31F209}" type="presParOf" srcId="{737B34E0-1BFB-49C0-9787-03997FB7010B}" destId="{6C23CFDA-E31D-4DDD-B621-AAB2FBC785EA}" srcOrd="1" destOrd="0" presId="urn:microsoft.com/office/officeart/2008/layout/LinedList"/>
    <dgm:cxn modelId="{9CA57837-D6C5-4FEE-92FF-BC8904C9A661}" type="presParOf" srcId="{EFB22334-06A2-493B-8E2F-691F792BA690}" destId="{C8B942DA-3EBE-4892-8F9D-255B51556C7C}" srcOrd="2" destOrd="0" presId="urn:microsoft.com/office/officeart/2008/layout/LinedList"/>
    <dgm:cxn modelId="{163A0907-2DF4-4E9F-A01A-17337B1E8C08}" type="presParOf" srcId="{EFB22334-06A2-493B-8E2F-691F792BA690}" destId="{86E110C7-BB3E-4B2C-A318-AB7A82375BD6}" srcOrd="3" destOrd="0" presId="urn:microsoft.com/office/officeart/2008/layout/LinedList"/>
    <dgm:cxn modelId="{5F8E88F1-E8DC-42E8-B560-5CE198866F15}" type="presParOf" srcId="{86E110C7-BB3E-4B2C-A318-AB7A82375BD6}" destId="{5B100B04-CD8F-4589-9825-CF775553470E}" srcOrd="0" destOrd="0" presId="urn:microsoft.com/office/officeart/2008/layout/LinedList"/>
    <dgm:cxn modelId="{332FCBF0-80E4-4B8A-ACD0-C4980B125E58}" type="presParOf" srcId="{86E110C7-BB3E-4B2C-A318-AB7A82375BD6}" destId="{EBBF8B89-9F0B-4476-9CA9-F1991C232032}" srcOrd="1" destOrd="0" presId="urn:microsoft.com/office/officeart/2008/layout/LinedList"/>
    <dgm:cxn modelId="{EAA2697A-9EB3-44BE-8640-75B1EDF64A14}" type="presParOf" srcId="{EFB22334-06A2-493B-8E2F-691F792BA690}" destId="{8DAF388C-3502-4C95-9653-133C0667EBF9}" srcOrd="4" destOrd="0" presId="urn:microsoft.com/office/officeart/2008/layout/LinedList"/>
    <dgm:cxn modelId="{7A48696E-0CC6-4FC2-A1BF-56ED6AA4D203}" type="presParOf" srcId="{EFB22334-06A2-493B-8E2F-691F792BA690}" destId="{33B893C3-7481-438D-A0D2-9B4BD10911F5}" srcOrd="5" destOrd="0" presId="urn:microsoft.com/office/officeart/2008/layout/LinedList"/>
    <dgm:cxn modelId="{B66D54BC-9178-4BE5-B330-456BBDD46FAB}" type="presParOf" srcId="{33B893C3-7481-438D-A0D2-9B4BD10911F5}" destId="{9AD9A6C1-6AF4-4DCC-AC4C-BDAACF47A70B}" srcOrd="0" destOrd="0" presId="urn:microsoft.com/office/officeart/2008/layout/LinedList"/>
    <dgm:cxn modelId="{65F2D77B-8BC2-4862-A335-D2B0C66ABD0B}" type="presParOf" srcId="{33B893C3-7481-438D-A0D2-9B4BD10911F5}" destId="{D127F465-4484-4ED3-93D8-DF2283D45619}" srcOrd="1" destOrd="0" presId="urn:microsoft.com/office/officeart/2008/layout/LinedList"/>
    <dgm:cxn modelId="{1AF76785-1BDC-4BFD-9AD5-128A4A687AFC}" type="presParOf" srcId="{EFB22334-06A2-493B-8E2F-691F792BA690}" destId="{1817C5C1-ABD4-49E3-8533-6AF49AD5891C}" srcOrd="6" destOrd="0" presId="urn:microsoft.com/office/officeart/2008/layout/LinedList"/>
    <dgm:cxn modelId="{1604769D-0A7A-4912-9EFE-B9B3506FEF5C}" type="presParOf" srcId="{EFB22334-06A2-493B-8E2F-691F792BA690}" destId="{6F52C418-01CB-45CE-A431-77A27DC48F11}" srcOrd="7" destOrd="0" presId="urn:microsoft.com/office/officeart/2008/layout/LinedList"/>
    <dgm:cxn modelId="{ECA59831-08AD-49EF-B942-1AF382066250}" type="presParOf" srcId="{6F52C418-01CB-45CE-A431-77A27DC48F11}" destId="{EE371D5C-D4D2-4CC7-8483-CA313950FC73}" srcOrd="0" destOrd="0" presId="urn:microsoft.com/office/officeart/2008/layout/LinedList"/>
    <dgm:cxn modelId="{4EAD7623-98FD-49FF-8F5D-CF8BE563788A}" type="presParOf" srcId="{6F52C418-01CB-45CE-A431-77A27DC48F11}" destId="{DED6D5F7-29A2-40AB-824A-0C26114A4578}" srcOrd="1" destOrd="0" presId="urn:microsoft.com/office/officeart/2008/layout/LinedList"/>
    <dgm:cxn modelId="{93E19301-3D0F-4A0D-84BB-037DA0765364}" type="presParOf" srcId="{EFB22334-06A2-493B-8E2F-691F792BA690}" destId="{95A4BA43-713F-4900-B1F5-B713D4451965}" srcOrd="8" destOrd="0" presId="urn:microsoft.com/office/officeart/2008/layout/LinedList"/>
    <dgm:cxn modelId="{42D549D9-52FC-4593-8BFC-702EDD730A3D}" type="presParOf" srcId="{EFB22334-06A2-493B-8E2F-691F792BA690}" destId="{9B9F0F1F-0B51-4A37-AF7A-808D29ED9910}" srcOrd="9" destOrd="0" presId="urn:microsoft.com/office/officeart/2008/layout/LinedList"/>
    <dgm:cxn modelId="{C2B34514-9CB3-4B01-BC4A-6B3BA77A715C}" type="presParOf" srcId="{9B9F0F1F-0B51-4A37-AF7A-808D29ED9910}" destId="{75EE0A66-D44E-45FC-ABBC-AD156EBECD60}" srcOrd="0" destOrd="0" presId="urn:microsoft.com/office/officeart/2008/layout/LinedList"/>
    <dgm:cxn modelId="{619AAE42-ED72-4E79-80D4-74D382637FCA}" type="presParOf" srcId="{9B9F0F1F-0B51-4A37-AF7A-808D29ED9910}" destId="{06F1B027-9B63-46A9-BDF8-1458DAA22F23}" srcOrd="1" destOrd="0" presId="urn:microsoft.com/office/officeart/2008/layout/LinedList"/>
    <dgm:cxn modelId="{18E9FCD7-EBA6-48DF-A2A7-E949090D5EC9}" type="presParOf" srcId="{EFB22334-06A2-493B-8E2F-691F792BA690}" destId="{0A2F73A0-6486-4EA7-8EC9-6814D331CBAC}" srcOrd="10" destOrd="0" presId="urn:microsoft.com/office/officeart/2008/layout/LinedList"/>
    <dgm:cxn modelId="{75009935-72AD-4722-AACF-4307AE36BF71}" type="presParOf" srcId="{EFB22334-06A2-493B-8E2F-691F792BA690}" destId="{2DDA343D-5162-4BA3-9F67-A633F6A3AD44}" srcOrd="11" destOrd="0" presId="urn:microsoft.com/office/officeart/2008/layout/LinedList"/>
    <dgm:cxn modelId="{63FEA63B-309B-4463-86B9-967E27D9A4AA}" type="presParOf" srcId="{2DDA343D-5162-4BA3-9F67-A633F6A3AD44}" destId="{A0F9920D-1A02-4049-B560-834A2AEF9463}" srcOrd="0" destOrd="0" presId="urn:microsoft.com/office/officeart/2008/layout/LinedList"/>
    <dgm:cxn modelId="{6DFCB654-62ED-4B61-8D44-C18F6DE8F3EF}" type="presParOf" srcId="{2DDA343D-5162-4BA3-9F67-A633F6A3AD44}" destId="{2EFDB4A0-D0C5-4D91-A9E2-062DCD3EFE4C}" srcOrd="1" destOrd="0" presId="urn:microsoft.com/office/officeart/2008/layout/LinedList"/>
    <dgm:cxn modelId="{C72978A2-1736-4EA8-9ABB-5C410076329C}" type="presParOf" srcId="{EFB22334-06A2-493B-8E2F-691F792BA690}" destId="{0DDEE3E7-B660-4105-9E35-AF1362833651}" srcOrd="12" destOrd="0" presId="urn:microsoft.com/office/officeart/2008/layout/LinedList"/>
    <dgm:cxn modelId="{D4A3A3CF-ED70-4A75-BD11-F9E1E1D2BD9E}" type="presParOf" srcId="{EFB22334-06A2-493B-8E2F-691F792BA690}" destId="{87A1C7DA-3D68-4C7E-A8F4-6D29A7375B80}" srcOrd="13" destOrd="0" presId="urn:microsoft.com/office/officeart/2008/layout/LinedList"/>
    <dgm:cxn modelId="{F84A7E33-820F-479A-A292-4141AAA31F43}" type="presParOf" srcId="{87A1C7DA-3D68-4C7E-A8F4-6D29A7375B80}" destId="{83005429-20E2-4E40-835C-252FC54C1888}" srcOrd="0" destOrd="0" presId="urn:microsoft.com/office/officeart/2008/layout/LinedList"/>
    <dgm:cxn modelId="{C9FFEDEB-3245-4837-82D2-E5B7691B7BC3}" type="presParOf" srcId="{87A1C7DA-3D68-4C7E-A8F4-6D29A7375B80}" destId="{6875B3AE-51D5-4CDA-A6C2-162D63D63BBB}" srcOrd="1" destOrd="0" presId="urn:microsoft.com/office/officeart/2008/layout/LinedList"/>
    <dgm:cxn modelId="{32413607-3AEF-478A-A4C5-C739291C2443}" type="presParOf" srcId="{EFB22334-06A2-493B-8E2F-691F792BA690}" destId="{90673D4E-64F6-4F27-975C-86F461643D5B}" srcOrd="14" destOrd="0" presId="urn:microsoft.com/office/officeart/2008/layout/LinedList"/>
    <dgm:cxn modelId="{35FB9C38-D517-4B9F-8541-0D477EEB2A8D}" type="presParOf" srcId="{EFB22334-06A2-493B-8E2F-691F792BA690}" destId="{92DAF4FA-3ACC-4A8D-AC60-54E1B1172662}" srcOrd="15" destOrd="0" presId="urn:microsoft.com/office/officeart/2008/layout/LinedList"/>
    <dgm:cxn modelId="{74B3FAFD-F33E-487D-8FFC-B59F0F8F903D}" type="presParOf" srcId="{92DAF4FA-3ACC-4A8D-AC60-54E1B1172662}" destId="{1BB76A2E-D1A8-4AA3-85E0-4FD5B9C41ABB}" srcOrd="0" destOrd="0" presId="urn:microsoft.com/office/officeart/2008/layout/LinedList"/>
    <dgm:cxn modelId="{2537B0DD-55D6-4984-AB92-0E2F1F63FCE2}" type="presParOf" srcId="{92DAF4FA-3ACC-4A8D-AC60-54E1B1172662}" destId="{B32D27E6-847B-45F7-BD38-D9623293C663}" srcOrd="1" destOrd="0" presId="urn:microsoft.com/office/officeart/2008/layout/LinedList"/>
    <dgm:cxn modelId="{29F9B463-04A9-4AAA-B50B-BD10F04B4B9F}" type="presParOf" srcId="{EFB22334-06A2-493B-8E2F-691F792BA690}" destId="{16E14AA9-6B53-40EF-89B6-8A8299DEF7B0}" srcOrd="16" destOrd="0" presId="urn:microsoft.com/office/officeart/2008/layout/LinedList"/>
    <dgm:cxn modelId="{5F6A1032-BF64-43A9-98B2-AD590801B712}" type="presParOf" srcId="{EFB22334-06A2-493B-8E2F-691F792BA690}" destId="{D4E7E457-19BB-4CE6-B0B6-33610C622C8D}" srcOrd="17" destOrd="0" presId="urn:microsoft.com/office/officeart/2008/layout/LinedList"/>
    <dgm:cxn modelId="{F86B65B2-95D9-44D7-ADDB-B53C6D6BD197}" type="presParOf" srcId="{D4E7E457-19BB-4CE6-B0B6-33610C622C8D}" destId="{C23A7DF0-39F6-48EB-A2CA-74E6D0B46EDD}" srcOrd="0" destOrd="0" presId="urn:microsoft.com/office/officeart/2008/layout/LinedList"/>
    <dgm:cxn modelId="{DF601FB7-D782-480F-9C17-BA6665CF02F2}" type="presParOf" srcId="{D4E7E457-19BB-4CE6-B0B6-33610C622C8D}" destId="{A948C748-6A47-43FB-AC2D-6D40A4928EFD}" srcOrd="1" destOrd="0" presId="urn:microsoft.com/office/officeart/2008/layout/LinedList"/>
    <dgm:cxn modelId="{7BF1471B-05B8-4A14-BE39-7B3232D96931}" type="presParOf" srcId="{EFB22334-06A2-493B-8E2F-691F792BA690}" destId="{8EC04183-5A1C-4918-A53C-A06B585441DD}" srcOrd="18" destOrd="0" presId="urn:microsoft.com/office/officeart/2008/layout/LinedList"/>
    <dgm:cxn modelId="{FB285AB4-1564-4CF4-BE10-A55E5E77AA8F}" type="presParOf" srcId="{EFB22334-06A2-493B-8E2F-691F792BA690}" destId="{13F06F66-453B-4E43-B6B7-7CDC9DDBBE45}" srcOrd="19" destOrd="0" presId="urn:microsoft.com/office/officeart/2008/layout/LinedList"/>
    <dgm:cxn modelId="{E2CED4CA-4FC1-4502-9486-F529C24C2F0B}" type="presParOf" srcId="{13F06F66-453B-4E43-B6B7-7CDC9DDBBE45}" destId="{B59F6240-8F59-4FDB-A1BD-D1B471C17370}" srcOrd="0" destOrd="0" presId="urn:microsoft.com/office/officeart/2008/layout/LinedList"/>
    <dgm:cxn modelId="{EE6385C7-C9DF-4B49-B5E8-EF1CF7FFD5AD}" type="presParOf" srcId="{13F06F66-453B-4E43-B6B7-7CDC9DDBBE45}" destId="{4DE160AA-C15B-4508-A7F4-28186A419556}" srcOrd="1" destOrd="0" presId="urn:microsoft.com/office/officeart/2008/layout/LinedList"/>
    <dgm:cxn modelId="{C029C012-D2FA-4A90-AE88-1244507A6A95}" type="presParOf" srcId="{EFB22334-06A2-493B-8E2F-691F792BA690}" destId="{0A25D4EC-D4AC-4BB6-89F5-0A0873501233}" srcOrd="20" destOrd="0" presId="urn:microsoft.com/office/officeart/2008/layout/LinedList"/>
    <dgm:cxn modelId="{8A5824A7-2195-4B59-A345-DBC0FBEBCD30}" type="presParOf" srcId="{EFB22334-06A2-493B-8E2F-691F792BA690}" destId="{98D9A03A-7922-41CE-9A87-9942F479C461}" srcOrd="21" destOrd="0" presId="urn:microsoft.com/office/officeart/2008/layout/LinedList"/>
    <dgm:cxn modelId="{1764F753-2D62-46D3-920A-8362FC9A33BF}" type="presParOf" srcId="{98D9A03A-7922-41CE-9A87-9942F479C461}" destId="{3C821044-1BE9-4140-8B98-B56C4CE51C4D}" srcOrd="0" destOrd="0" presId="urn:microsoft.com/office/officeart/2008/layout/LinedList"/>
    <dgm:cxn modelId="{E4C808B4-B59C-41E1-B474-4ABEF72A8F30}" type="presParOf" srcId="{98D9A03A-7922-41CE-9A87-9942F479C461}" destId="{1E7CB63C-9987-4096-A077-622B6B77FE44}" srcOrd="1" destOrd="0" presId="urn:microsoft.com/office/officeart/2008/layout/LinedList"/>
    <dgm:cxn modelId="{BFAF544F-59E0-45E9-AC4F-713A04B28552}" type="presParOf" srcId="{EFB22334-06A2-493B-8E2F-691F792BA690}" destId="{4EDDDEB7-C162-4E78-81A8-CF6223739559}" srcOrd="22" destOrd="0" presId="urn:microsoft.com/office/officeart/2008/layout/LinedList"/>
    <dgm:cxn modelId="{20511016-C1A1-4DCE-9D30-29F982583808}" type="presParOf" srcId="{EFB22334-06A2-493B-8E2F-691F792BA690}" destId="{4857E217-8ED2-49B4-8585-DF2AAEF0F2F2}" srcOrd="23" destOrd="0" presId="urn:microsoft.com/office/officeart/2008/layout/LinedList"/>
    <dgm:cxn modelId="{A80325C3-BC2F-4DB3-A283-44F790F107C0}" type="presParOf" srcId="{4857E217-8ED2-49B4-8585-DF2AAEF0F2F2}" destId="{0E91AB17-8485-4400-B73B-235CE7386642}" srcOrd="0" destOrd="0" presId="urn:microsoft.com/office/officeart/2008/layout/LinedList"/>
    <dgm:cxn modelId="{9729F72E-D39F-4B6D-BC7F-05ADE84EF459}" type="presParOf" srcId="{4857E217-8ED2-49B4-8585-DF2AAEF0F2F2}" destId="{21B95F57-EA16-42B6-8EBC-4A53FF4CBB66}" srcOrd="1" destOrd="0" presId="urn:microsoft.com/office/officeart/2008/layout/LinedList"/>
    <dgm:cxn modelId="{8F59C297-18FB-4046-AE3F-25074610AD8D}" type="presParOf" srcId="{EFB22334-06A2-493B-8E2F-691F792BA690}" destId="{24BD327F-0B99-4903-950D-C44A57348EDF}" srcOrd="24" destOrd="0" presId="urn:microsoft.com/office/officeart/2008/layout/LinedList"/>
    <dgm:cxn modelId="{F3C1A10C-B44E-48BB-8764-AB493B47836E}" type="presParOf" srcId="{EFB22334-06A2-493B-8E2F-691F792BA690}" destId="{F9A5A195-E5FB-48B5-B69B-15EA22348550}" srcOrd="25" destOrd="0" presId="urn:microsoft.com/office/officeart/2008/layout/LinedList"/>
    <dgm:cxn modelId="{A77C48A6-AE86-4F82-99B8-B35852DD24D5}" type="presParOf" srcId="{F9A5A195-E5FB-48B5-B69B-15EA22348550}" destId="{C4AFA19B-69B3-43AB-904B-58EA303842A2}" srcOrd="0" destOrd="0" presId="urn:microsoft.com/office/officeart/2008/layout/LinedList"/>
    <dgm:cxn modelId="{F687272F-F1B4-457C-90AD-2EF6D097C2E7}" type="presParOf" srcId="{F9A5A195-E5FB-48B5-B69B-15EA22348550}" destId="{30205D15-D909-4FDE-84B3-E1B0B69CE70C}" srcOrd="1" destOrd="0" presId="urn:microsoft.com/office/officeart/2008/layout/LinedList"/>
    <dgm:cxn modelId="{C511C97C-69A9-40ED-815F-AD460BD05B55}" type="presParOf" srcId="{EFB22334-06A2-493B-8E2F-691F792BA690}" destId="{3D5DAD3D-7EA7-44D5-A7D1-6257363F0AFB}" srcOrd="26" destOrd="0" presId="urn:microsoft.com/office/officeart/2008/layout/LinedList"/>
    <dgm:cxn modelId="{0288BDCC-FF9C-4F7C-9299-E6011DE6D18B}" type="presParOf" srcId="{EFB22334-06A2-493B-8E2F-691F792BA690}" destId="{D63C4208-18B7-41D1-968B-2F713750BCEE}" srcOrd="27" destOrd="0" presId="urn:microsoft.com/office/officeart/2008/layout/LinedList"/>
    <dgm:cxn modelId="{EE1CFF8F-ED23-40BD-A506-47EB93E1D397}" type="presParOf" srcId="{D63C4208-18B7-41D1-968B-2F713750BCEE}" destId="{1055C409-A840-4884-9591-BBF319965684}" srcOrd="0" destOrd="0" presId="urn:microsoft.com/office/officeart/2008/layout/LinedList"/>
    <dgm:cxn modelId="{A7A03ED6-6ABC-4372-A877-4926273711CF}" type="presParOf" srcId="{D63C4208-18B7-41D1-968B-2F713750BCEE}" destId="{439A7FFA-3D1F-470E-A863-DAFF0AEBA75E}" srcOrd="1" destOrd="0" presId="urn:microsoft.com/office/officeart/2008/layout/LinedList"/>
    <dgm:cxn modelId="{90615E4D-D57C-48D9-9B19-01CE92E1FF4F}" type="presParOf" srcId="{EFB22334-06A2-493B-8E2F-691F792BA690}" destId="{EF4AA212-2F89-4A02-A6B0-5D8ACDBEBBA6}" srcOrd="28" destOrd="0" presId="urn:microsoft.com/office/officeart/2008/layout/LinedList"/>
    <dgm:cxn modelId="{8B96BD90-ED3B-4A82-8C6F-2E2016EA4CC3}" type="presParOf" srcId="{EFB22334-06A2-493B-8E2F-691F792BA690}" destId="{06A7A3D3-8126-473E-B5D9-4C9F851C62E0}" srcOrd="29" destOrd="0" presId="urn:microsoft.com/office/officeart/2008/layout/LinedList"/>
    <dgm:cxn modelId="{58190925-3D41-4863-9800-4E9A268A3F18}" type="presParOf" srcId="{06A7A3D3-8126-473E-B5D9-4C9F851C62E0}" destId="{BC1E62F8-8072-43E2-8FB4-6694999A8A62}" srcOrd="0" destOrd="0" presId="urn:microsoft.com/office/officeart/2008/layout/LinedList"/>
    <dgm:cxn modelId="{651C7393-C166-4E52-992D-3473A61C51CF}" type="presParOf" srcId="{06A7A3D3-8126-473E-B5D9-4C9F851C62E0}" destId="{0A36B9CC-5ABA-4031-B3C6-0B49849BE9A9}" srcOrd="1" destOrd="0" presId="urn:microsoft.com/office/officeart/2008/layout/LinedList"/>
    <dgm:cxn modelId="{FD97BB99-CF93-41C9-B025-825DAE825E28}" type="presParOf" srcId="{EFB22334-06A2-493B-8E2F-691F792BA690}" destId="{22B14E9B-6536-422D-855C-E6991658AD1A}" srcOrd="30" destOrd="0" presId="urn:microsoft.com/office/officeart/2008/layout/LinedList"/>
    <dgm:cxn modelId="{5F64C178-3F14-4964-B74F-55726EA30BE8}" type="presParOf" srcId="{EFB22334-06A2-493B-8E2F-691F792BA690}" destId="{FA5DA835-05C8-4331-869F-3F687BCEDEF1}" srcOrd="31" destOrd="0" presId="urn:microsoft.com/office/officeart/2008/layout/LinedList"/>
    <dgm:cxn modelId="{1D35369C-A090-43F3-A1C4-E90162D252E9}" type="presParOf" srcId="{FA5DA835-05C8-4331-869F-3F687BCEDEF1}" destId="{292012C7-3A8A-42A6-8A9C-4FF198A00837}" srcOrd="0" destOrd="0" presId="urn:microsoft.com/office/officeart/2008/layout/LinedList"/>
    <dgm:cxn modelId="{D653A463-E138-4830-9419-21F698FFF4BB}" type="presParOf" srcId="{FA5DA835-05C8-4331-869F-3F687BCEDEF1}" destId="{4AF01249-43DE-4CA9-A107-A6A371BA03D5}" srcOrd="1" destOrd="0" presId="urn:microsoft.com/office/officeart/2008/layout/LinedList"/>
    <dgm:cxn modelId="{C025D0FA-BA43-473B-8B90-B032821B9D9C}" type="presParOf" srcId="{EFB22334-06A2-493B-8E2F-691F792BA690}" destId="{C08F2736-1281-4AAE-A138-56218DDD74E4}" srcOrd="32" destOrd="0" presId="urn:microsoft.com/office/officeart/2008/layout/LinedList"/>
    <dgm:cxn modelId="{BE27C787-BC1D-48A1-BE9A-A974D9952253}" type="presParOf" srcId="{EFB22334-06A2-493B-8E2F-691F792BA690}" destId="{6B6E057A-0926-4631-8B34-2A2CA60E971F}" srcOrd="33" destOrd="0" presId="urn:microsoft.com/office/officeart/2008/layout/LinedList"/>
    <dgm:cxn modelId="{A4CA68EC-AAB0-4AB2-B70D-24344A3E3C9A}" type="presParOf" srcId="{6B6E057A-0926-4631-8B34-2A2CA60E971F}" destId="{7B1E4CD7-BED0-48C2-B61A-02C52B5C0CD1}" srcOrd="0" destOrd="0" presId="urn:microsoft.com/office/officeart/2008/layout/LinedList"/>
    <dgm:cxn modelId="{88BBED7D-354F-4630-872B-D32A94FC47D1}" type="presParOf" srcId="{6B6E057A-0926-4631-8B34-2A2CA60E971F}" destId="{8A154F67-40D2-4B92-9D96-408CE39EE494}" srcOrd="1" destOrd="0" presId="urn:microsoft.com/office/officeart/2008/layout/LinedList"/>
    <dgm:cxn modelId="{8E841167-497A-45EA-85F7-246D966DF3F2}" type="presParOf" srcId="{EFB22334-06A2-493B-8E2F-691F792BA690}" destId="{7102657A-6D3F-4858-B8B1-C4DC7871FF9C}" srcOrd="34" destOrd="0" presId="urn:microsoft.com/office/officeart/2008/layout/LinedList"/>
    <dgm:cxn modelId="{0BD56971-06F6-4FF1-B9E0-6C12CBE2003C}" type="presParOf" srcId="{EFB22334-06A2-493B-8E2F-691F792BA690}" destId="{87D9F00E-5C9F-4526-9E2B-03D2C2C37826}" srcOrd="35" destOrd="0" presId="urn:microsoft.com/office/officeart/2008/layout/LinedList"/>
    <dgm:cxn modelId="{A72B1C77-1B48-489D-9953-E4FBD0A05F2B}" type="presParOf" srcId="{87D9F00E-5C9F-4526-9E2B-03D2C2C37826}" destId="{0B34CCEC-7544-4278-8EFB-482A9B77F43A}" srcOrd="0" destOrd="0" presId="urn:microsoft.com/office/officeart/2008/layout/LinedList"/>
    <dgm:cxn modelId="{0E797E64-F381-4AEE-883F-9CDA0336E5F2}" type="presParOf" srcId="{87D9F00E-5C9F-4526-9E2B-03D2C2C37826}" destId="{877C1A68-15C5-4610-9683-760778DCD7D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A8F9750-03C8-4162-96E4-989BCCE63A40}" type="doc">
      <dgm:prSet loTypeId="urn:microsoft.com/office/officeart/2008/layout/LinedList" loCatId="list" qsTypeId="urn:microsoft.com/office/officeart/2005/8/quickstyle/simple2" qsCatId="simple" csTypeId="urn:microsoft.com/office/officeart/2005/8/colors/accent6_1" csCatId="accent6" phldr="1"/>
      <dgm:spPr/>
      <dgm:t>
        <a:bodyPr/>
        <a:lstStyle/>
        <a:p>
          <a:endParaRPr lang="en-US"/>
        </a:p>
      </dgm:t>
    </dgm:pt>
    <dgm:pt modelId="{6CF301F5-6C30-46E8-BDDD-56AE679A33BF}">
      <dgm:prSet custT="1"/>
      <dgm:spPr/>
      <dgm:t>
        <a:bodyPr/>
        <a:lstStyle/>
        <a:p>
          <a:r>
            <a:rPr lang="en-US" sz="1200" b="0" i="0" baseline="0" dirty="0">
              <a:latin typeface="Nunito" pitchFamily="2" charset="0"/>
            </a:rPr>
            <a:t>0,  'Small-flowered Cranesbill'</a:t>
          </a:r>
          <a:endParaRPr lang="en-US" sz="1200" baseline="0" dirty="0">
            <a:latin typeface="Nunito" pitchFamily="2" charset="0"/>
          </a:endParaRPr>
        </a:p>
      </dgm:t>
    </dgm:pt>
    <dgm:pt modelId="{7348EF0F-13A2-46AA-8EB0-88FC5DA2D4B2}" type="parTrans" cxnId="{FC172627-3A87-453E-80CE-39F48F26FB44}">
      <dgm:prSet/>
      <dgm:spPr/>
      <dgm:t>
        <a:bodyPr/>
        <a:lstStyle/>
        <a:p>
          <a:endParaRPr lang="en-US"/>
        </a:p>
      </dgm:t>
    </dgm:pt>
    <dgm:pt modelId="{4674E132-0B09-4ADD-8E45-F1325945F3D7}" type="sibTrans" cxnId="{FC172627-3A87-453E-80CE-39F48F26FB44}">
      <dgm:prSet/>
      <dgm:spPr/>
      <dgm:t>
        <a:bodyPr/>
        <a:lstStyle/>
        <a:p>
          <a:endParaRPr lang="en-US"/>
        </a:p>
      </dgm:t>
    </dgm:pt>
    <dgm:pt modelId="{B5BA516A-ECE4-4411-A196-2EE7CAD1F8B6}">
      <dgm:prSet custT="1"/>
      <dgm:spPr/>
      <dgm:t>
        <a:bodyPr/>
        <a:lstStyle/>
        <a:p>
          <a:r>
            <a:rPr lang="en-US" sz="1200" b="0" i="0" baseline="0" dirty="0">
              <a:latin typeface="Nunito" pitchFamily="2" charset="0"/>
            </a:rPr>
            <a:t>1,  'Fat Hen'</a:t>
          </a:r>
          <a:endParaRPr lang="en-US" sz="1200" baseline="0" dirty="0">
            <a:latin typeface="Nunito" pitchFamily="2" charset="0"/>
          </a:endParaRPr>
        </a:p>
      </dgm:t>
    </dgm:pt>
    <dgm:pt modelId="{B61BA033-BA57-4755-98BB-ACA6FCB2F6C2}" type="parTrans" cxnId="{5D7C68D6-C609-4E57-A4FC-F7EE36FA7F4C}">
      <dgm:prSet/>
      <dgm:spPr/>
      <dgm:t>
        <a:bodyPr/>
        <a:lstStyle/>
        <a:p>
          <a:endParaRPr lang="en-US"/>
        </a:p>
      </dgm:t>
    </dgm:pt>
    <dgm:pt modelId="{2179D6FB-C7F1-48E8-B34E-03DF8FA2F2A3}" type="sibTrans" cxnId="{5D7C68D6-C609-4E57-A4FC-F7EE36FA7F4C}">
      <dgm:prSet/>
      <dgm:spPr/>
      <dgm:t>
        <a:bodyPr/>
        <a:lstStyle/>
        <a:p>
          <a:endParaRPr lang="en-US"/>
        </a:p>
      </dgm:t>
    </dgm:pt>
    <dgm:pt modelId="{561A5602-E652-4647-AC94-D0C7394EE250}">
      <dgm:prSet custT="1"/>
      <dgm:spPr/>
      <dgm:t>
        <a:bodyPr/>
        <a:lstStyle/>
        <a:p>
          <a:r>
            <a:rPr lang="en-US" sz="1200" b="0" i="0" baseline="0" dirty="0">
              <a:latin typeface="Nunito" pitchFamily="2" charset="0"/>
            </a:rPr>
            <a:t>2,  'Shepherds Purse’</a:t>
          </a:r>
          <a:endParaRPr lang="en-US" sz="1200" baseline="0" dirty="0">
            <a:latin typeface="Nunito" pitchFamily="2" charset="0"/>
          </a:endParaRPr>
        </a:p>
      </dgm:t>
    </dgm:pt>
    <dgm:pt modelId="{4390B072-D23B-42C9-963E-B7842A309B12}" type="parTrans" cxnId="{7E6D2E2A-4A63-4CE4-8B49-8D1EB0F1A96C}">
      <dgm:prSet/>
      <dgm:spPr/>
      <dgm:t>
        <a:bodyPr/>
        <a:lstStyle/>
        <a:p>
          <a:endParaRPr lang="en-US"/>
        </a:p>
      </dgm:t>
    </dgm:pt>
    <dgm:pt modelId="{8D995BEE-D5EA-428B-A6FC-5D52196CE547}" type="sibTrans" cxnId="{7E6D2E2A-4A63-4CE4-8B49-8D1EB0F1A96C}">
      <dgm:prSet/>
      <dgm:spPr/>
      <dgm:t>
        <a:bodyPr/>
        <a:lstStyle/>
        <a:p>
          <a:endParaRPr lang="en-US"/>
        </a:p>
      </dgm:t>
    </dgm:pt>
    <dgm:pt modelId="{8EE3BCB0-6BCB-4805-9340-62E70D71858A}">
      <dgm:prSet custT="1"/>
      <dgm:spPr/>
      <dgm:t>
        <a:bodyPr/>
        <a:lstStyle/>
        <a:p>
          <a:r>
            <a:rPr lang="en-US" sz="1200" b="0" i="0" baseline="0" dirty="0">
              <a:latin typeface="Nunito" pitchFamily="2" charset="0"/>
            </a:rPr>
            <a:t>3,  'Common wheat'</a:t>
          </a:r>
          <a:endParaRPr lang="en-US" sz="1200" baseline="0" dirty="0">
            <a:latin typeface="Nunito" pitchFamily="2" charset="0"/>
          </a:endParaRPr>
        </a:p>
      </dgm:t>
    </dgm:pt>
    <dgm:pt modelId="{468CFDC7-3516-4E62-974B-90C625CF21A6}" type="parTrans" cxnId="{C0F76353-FCA1-4D79-9C2F-8FF55718BB48}">
      <dgm:prSet/>
      <dgm:spPr/>
      <dgm:t>
        <a:bodyPr/>
        <a:lstStyle/>
        <a:p>
          <a:endParaRPr lang="en-US"/>
        </a:p>
      </dgm:t>
    </dgm:pt>
    <dgm:pt modelId="{FD9EA347-EC03-4769-B5EB-CC5CC5DB730F}" type="sibTrans" cxnId="{C0F76353-FCA1-4D79-9C2F-8FF55718BB48}">
      <dgm:prSet/>
      <dgm:spPr/>
      <dgm:t>
        <a:bodyPr/>
        <a:lstStyle/>
        <a:p>
          <a:endParaRPr lang="en-US"/>
        </a:p>
      </dgm:t>
    </dgm:pt>
    <dgm:pt modelId="{AEF33F58-F5A9-451C-847C-7314C108AAC8}">
      <dgm:prSet custT="1"/>
      <dgm:spPr/>
      <dgm:t>
        <a:bodyPr/>
        <a:lstStyle/>
        <a:p>
          <a:r>
            <a:rPr lang="en-US" sz="1200" b="0" i="0" baseline="0" dirty="0">
              <a:latin typeface="Nunito" pitchFamily="2" charset="0"/>
            </a:rPr>
            <a:t>4,  'Common Chickweed'</a:t>
          </a:r>
          <a:endParaRPr lang="en-US" sz="1200" baseline="0" dirty="0">
            <a:latin typeface="Nunito" pitchFamily="2" charset="0"/>
          </a:endParaRPr>
        </a:p>
      </dgm:t>
    </dgm:pt>
    <dgm:pt modelId="{5F784ED3-6BCA-4477-9DEE-3D0AC2D14AFE}" type="parTrans" cxnId="{CECDD14A-445E-4AB6-8910-4434947BC96A}">
      <dgm:prSet/>
      <dgm:spPr/>
      <dgm:t>
        <a:bodyPr/>
        <a:lstStyle/>
        <a:p>
          <a:endParaRPr lang="en-US"/>
        </a:p>
      </dgm:t>
    </dgm:pt>
    <dgm:pt modelId="{E0087CA9-382E-4612-B553-EDB54C3ECB4B}" type="sibTrans" cxnId="{CECDD14A-445E-4AB6-8910-4434947BC96A}">
      <dgm:prSet/>
      <dgm:spPr/>
      <dgm:t>
        <a:bodyPr/>
        <a:lstStyle/>
        <a:p>
          <a:endParaRPr lang="en-US"/>
        </a:p>
      </dgm:t>
    </dgm:pt>
    <dgm:pt modelId="{32DE3CBA-5279-4D13-B964-BD063946D684}">
      <dgm:prSet custT="1"/>
      <dgm:spPr/>
      <dgm:t>
        <a:bodyPr/>
        <a:lstStyle/>
        <a:p>
          <a:r>
            <a:rPr lang="en-US" sz="1200" b="0" i="0" baseline="0">
              <a:latin typeface="Nunito" pitchFamily="2" charset="0"/>
            </a:rPr>
            <a:t>5,  'Charlock'</a:t>
          </a:r>
          <a:endParaRPr lang="en-US" sz="1200" baseline="0">
            <a:latin typeface="Nunito" pitchFamily="2" charset="0"/>
          </a:endParaRPr>
        </a:p>
      </dgm:t>
    </dgm:pt>
    <dgm:pt modelId="{CA458490-4F20-476E-BB16-EB8FB86D698B}" type="parTrans" cxnId="{7CF2BC35-4776-4468-B766-98BAE5874BCB}">
      <dgm:prSet/>
      <dgm:spPr/>
      <dgm:t>
        <a:bodyPr/>
        <a:lstStyle/>
        <a:p>
          <a:endParaRPr lang="en-US"/>
        </a:p>
      </dgm:t>
    </dgm:pt>
    <dgm:pt modelId="{F2A2BC08-DACA-4E73-9AED-85F2EDE772C2}" type="sibTrans" cxnId="{7CF2BC35-4776-4468-B766-98BAE5874BCB}">
      <dgm:prSet/>
      <dgm:spPr/>
      <dgm:t>
        <a:bodyPr/>
        <a:lstStyle/>
        <a:p>
          <a:endParaRPr lang="en-US"/>
        </a:p>
      </dgm:t>
    </dgm:pt>
    <dgm:pt modelId="{C6F80BC8-A7FF-4B1B-B840-A2E1A0E25EB6}">
      <dgm:prSet custT="1"/>
      <dgm:spPr/>
      <dgm:t>
        <a:bodyPr/>
        <a:lstStyle/>
        <a:p>
          <a:r>
            <a:rPr lang="en-US" sz="1200" b="0" i="0" baseline="0" dirty="0">
              <a:latin typeface="Nunito" pitchFamily="2" charset="0"/>
            </a:rPr>
            <a:t>6,  'Cleavers'</a:t>
          </a:r>
          <a:endParaRPr lang="en-US" sz="1200" baseline="0" dirty="0">
            <a:latin typeface="Nunito" pitchFamily="2" charset="0"/>
          </a:endParaRPr>
        </a:p>
      </dgm:t>
    </dgm:pt>
    <dgm:pt modelId="{615611AC-5373-430B-8FAD-0C16C8D5FD01}" type="parTrans" cxnId="{6E0A5F15-598F-4091-85AE-7228DDD1697C}">
      <dgm:prSet/>
      <dgm:spPr/>
      <dgm:t>
        <a:bodyPr/>
        <a:lstStyle/>
        <a:p>
          <a:endParaRPr lang="en-US"/>
        </a:p>
      </dgm:t>
    </dgm:pt>
    <dgm:pt modelId="{4DA62003-B4A3-42A4-9217-F8B7253C6C40}" type="sibTrans" cxnId="{6E0A5F15-598F-4091-85AE-7228DDD1697C}">
      <dgm:prSet/>
      <dgm:spPr/>
      <dgm:t>
        <a:bodyPr/>
        <a:lstStyle/>
        <a:p>
          <a:endParaRPr lang="en-US"/>
        </a:p>
      </dgm:t>
    </dgm:pt>
    <dgm:pt modelId="{3C20D8B5-46B8-4168-80D8-25562EFB7A49}">
      <dgm:prSet custT="1"/>
      <dgm:spPr/>
      <dgm:t>
        <a:bodyPr/>
        <a:lstStyle/>
        <a:p>
          <a:r>
            <a:rPr lang="en-US" sz="1200" b="0" i="0" baseline="0" dirty="0">
              <a:latin typeface="Nunito" pitchFamily="2" charset="0"/>
            </a:rPr>
            <a:t>7,  'Scentless Mayweed'</a:t>
          </a:r>
          <a:endParaRPr lang="en-US" sz="1200" baseline="0" dirty="0">
            <a:latin typeface="Nunito" pitchFamily="2" charset="0"/>
          </a:endParaRPr>
        </a:p>
      </dgm:t>
    </dgm:pt>
    <dgm:pt modelId="{24669483-0AB4-4957-B70E-AEF639CF806D}" type="parTrans" cxnId="{533D64DE-6D28-4E5B-81E1-4226B2B09727}">
      <dgm:prSet/>
      <dgm:spPr/>
      <dgm:t>
        <a:bodyPr/>
        <a:lstStyle/>
        <a:p>
          <a:endParaRPr lang="en-US"/>
        </a:p>
      </dgm:t>
    </dgm:pt>
    <dgm:pt modelId="{5A941D9E-C22A-41E1-8232-7AA49196DD2B}" type="sibTrans" cxnId="{533D64DE-6D28-4E5B-81E1-4226B2B09727}">
      <dgm:prSet/>
      <dgm:spPr/>
      <dgm:t>
        <a:bodyPr/>
        <a:lstStyle/>
        <a:p>
          <a:endParaRPr lang="en-US"/>
        </a:p>
      </dgm:t>
    </dgm:pt>
    <dgm:pt modelId="{ABC1B1AE-246A-4A1D-B820-A2E4088459F2}">
      <dgm:prSet custT="1"/>
      <dgm:spPr/>
      <dgm:t>
        <a:bodyPr/>
        <a:lstStyle/>
        <a:p>
          <a:r>
            <a:rPr lang="en-US" sz="1200" b="0" i="0" baseline="0">
              <a:latin typeface="Nunito" pitchFamily="2" charset="0"/>
            </a:rPr>
            <a:t>8,  'Sugar beet'</a:t>
          </a:r>
          <a:endParaRPr lang="en-US" sz="1200" baseline="0">
            <a:latin typeface="Nunito" pitchFamily="2" charset="0"/>
          </a:endParaRPr>
        </a:p>
      </dgm:t>
    </dgm:pt>
    <dgm:pt modelId="{785C7473-CF2A-49C0-B321-8E2294AA1F7B}" type="parTrans" cxnId="{63498AC5-60C4-416E-BDEE-DD7F7D5C6134}">
      <dgm:prSet/>
      <dgm:spPr/>
      <dgm:t>
        <a:bodyPr/>
        <a:lstStyle/>
        <a:p>
          <a:endParaRPr lang="en-US"/>
        </a:p>
      </dgm:t>
    </dgm:pt>
    <dgm:pt modelId="{FF77EBA7-00B8-4C1B-8213-60E6E3820DA4}" type="sibTrans" cxnId="{63498AC5-60C4-416E-BDEE-DD7F7D5C6134}">
      <dgm:prSet/>
      <dgm:spPr/>
      <dgm:t>
        <a:bodyPr/>
        <a:lstStyle/>
        <a:p>
          <a:endParaRPr lang="en-US"/>
        </a:p>
      </dgm:t>
    </dgm:pt>
    <dgm:pt modelId="{F3F1DBE8-E5B8-4036-9BF1-3ABC26BDE875}">
      <dgm:prSet custT="1"/>
      <dgm:spPr/>
      <dgm:t>
        <a:bodyPr/>
        <a:lstStyle/>
        <a:p>
          <a:r>
            <a:rPr lang="en-US" sz="1200" b="0" i="0" baseline="0" dirty="0">
              <a:latin typeface="Nunito" pitchFamily="2" charset="0"/>
            </a:rPr>
            <a:t>9,  'Maize'</a:t>
          </a:r>
          <a:endParaRPr lang="en-US" sz="1200" baseline="0" dirty="0">
            <a:latin typeface="Nunito" pitchFamily="2" charset="0"/>
          </a:endParaRPr>
        </a:p>
      </dgm:t>
    </dgm:pt>
    <dgm:pt modelId="{8CE37587-5A5C-428B-BAF5-7D23092256BA}" type="parTrans" cxnId="{40299070-C4B5-4024-8735-79F5BD41E38D}">
      <dgm:prSet/>
      <dgm:spPr/>
      <dgm:t>
        <a:bodyPr/>
        <a:lstStyle/>
        <a:p>
          <a:endParaRPr lang="en-US"/>
        </a:p>
      </dgm:t>
    </dgm:pt>
    <dgm:pt modelId="{029B2145-47C7-4B87-81D6-BC7637DF429E}" type="sibTrans" cxnId="{40299070-C4B5-4024-8735-79F5BD41E38D}">
      <dgm:prSet/>
      <dgm:spPr/>
      <dgm:t>
        <a:bodyPr/>
        <a:lstStyle/>
        <a:p>
          <a:endParaRPr lang="en-US"/>
        </a:p>
      </dgm:t>
    </dgm:pt>
    <dgm:pt modelId="{47070C17-0246-4DCC-895D-03825383C273}">
      <dgm:prSet custT="1"/>
      <dgm:spPr/>
      <dgm:t>
        <a:bodyPr/>
        <a:lstStyle/>
        <a:p>
          <a:r>
            <a:rPr lang="en-US" sz="1200" b="0" i="0" baseline="0" dirty="0">
              <a:latin typeface="Nunito" pitchFamily="2" charset="0"/>
            </a:rPr>
            <a:t>10, 'Black-grass'</a:t>
          </a:r>
          <a:endParaRPr lang="en-US" sz="1200" baseline="0" dirty="0">
            <a:latin typeface="Nunito" pitchFamily="2" charset="0"/>
          </a:endParaRPr>
        </a:p>
      </dgm:t>
    </dgm:pt>
    <dgm:pt modelId="{73F70125-D245-4E19-89D6-96A9F80A1CE1}" type="parTrans" cxnId="{2D342661-E6F7-4D06-87CC-31C08B43B2D1}">
      <dgm:prSet/>
      <dgm:spPr/>
      <dgm:t>
        <a:bodyPr/>
        <a:lstStyle/>
        <a:p>
          <a:endParaRPr lang="en-US"/>
        </a:p>
      </dgm:t>
    </dgm:pt>
    <dgm:pt modelId="{8FE726B8-F3FC-4719-A16D-FE76AEE27CCD}" type="sibTrans" cxnId="{2D342661-E6F7-4D06-87CC-31C08B43B2D1}">
      <dgm:prSet/>
      <dgm:spPr/>
      <dgm:t>
        <a:bodyPr/>
        <a:lstStyle/>
        <a:p>
          <a:endParaRPr lang="en-US"/>
        </a:p>
      </dgm:t>
    </dgm:pt>
    <dgm:pt modelId="{CD93C94D-DFBD-4BD8-947C-D0535F5C6203}">
      <dgm:prSet custT="1"/>
      <dgm:spPr/>
      <dgm:t>
        <a:bodyPr/>
        <a:lstStyle/>
        <a:p>
          <a:r>
            <a:rPr lang="en-US" sz="1200" b="0" i="0" baseline="0" dirty="0">
              <a:latin typeface="Nunito" pitchFamily="2" charset="0"/>
            </a:rPr>
            <a:t>11, 'Loose Silky-bent'</a:t>
          </a:r>
          <a:endParaRPr lang="en-US" sz="1200" baseline="0" dirty="0">
            <a:latin typeface="Nunito" pitchFamily="2" charset="0"/>
          </a:endParaRPr>
        </a:p>
      </dgm:t>
    </dgm:pt>
    <dgm:pt modelId="{03A8CD4A-6587-41A8-B991-D4F96ECA039B}" type="parTrans" cxnId="{B221F053-1434-4185-930F-FED52FFDFF70}">
      <dgm:prSet/>
      <dgm:spPr/>
      <dgm:t>
        <a:bodyPr/>
        <a:lstStyle/>
        <a:p>
          <a:endParaRPr lang="en-US"/>
        </a:p>
      </dgm:t>
    </dgm:pt>
    <dgm:pt modelId="{D499AB7B-3AF1-435D-A8F0-291E3BF24F8E}" type="sibTrans" cxnId="{B221F053-1434-4185-930F-FED52FFDFF70}">
      <dgm:prSet/>
      <dgm:spPr/>
      <dgm:t>
        <a:bodyPr/>
        <a:lstStyle/>
        <a:p>
          <a:endParaRPr lang="en-US"/>
        </a:p>
      </dgm:t>
    </dgm:pt>
    <dgm:pt modelId="{B01084F5-3A16-4DCD-A21B-842DA7CCC70D}">
      <dgm:prSet custT="1"/>
      <dgm:spPr>
        <a:solidFill>
          <a:srgbClr val="6699FF"/>
        </a:solidFill>
      </dgm:spPr>
      <dgm:t>
        <a:bodyPr/>
        <a:lstStyle/>
        <a:p>
          <a:r>
            <a:rPr lang="en-US" sz="1200" b="1" baseline="0" dirty="0">
              <a:latin typeface="Nunito" pitchFamily="2" charset="0"/>
            </a:rPr>
            <a:t>           </a:t>
          </a:r>
          <a:r>
            <a:rPr lang="en-US" sz="1400" b="1" baseline="0" dirty="0">
              <a:latin typeface="Nunito" pitchFamily="2" charset="0"/>
            </a:rPr>
            <a:t>Plant classification            </a:t>
          </a:r>
        </a:p>
      </dgm:t>
    </dgm:pt>
    <dgm:pt modelId="{0CB6714E-4410-4F3A-8ABF-140E9B632933}" type="parTrans" cxnId="{D183DDAD-C72C-468F-AE28-4246F098C5E4}">
      <dgm:prSet/>
      <dgm:spPr/>
      <dgm:t>
        <a:bodyPr/>
        <a:lstStyle/>
        <a:p>
          <a:endParaRPr lang="en-US"/>
        </a:p>
      </dgm:t>
    </dgm:pt>
    <dgm:pt modelId="{909585DB-802E-49F3-9C7B-B000E69D7080}" type="sibTrans" cxnId="{D183DDAD-C72C-468F-AE28-4246F098C5E4}">
      <dgm:prSet/>
      <dgm:spPr/>
      <dgm:t>
        <a:bodyPr/>
        <a:lstStyle/>
        <a:p>
          <a:endParaRPr lang="en-US"/>
        </a:p>
      </dgm:t>
    </dgm:pt>
    <dgm:pt modelId="{0CE14CAF-883A-4D90-ABE0-A8C2EFB8F06D}" type="pres">
      <dgm:prSet presAssocID="{5A8F9750-03C8-4162-96E4-989BCCE63A40}" presName="vert0" presStyleCnt="0">
        <dgm:presLayoutVars>
          <dgm:dir/>
          <dgm:animOne val="branch"/>
          <dgm:animLvl val="lvl"/>
        </dgm:presLayoutVars>
      </dgm:prSet>
      <dgm:spPr/>
    </dgm:pt>
    <dgm:pt modelId="{A50CF3D8-83B7-4205-B702-CB51C3645CE9}" type="pres">
      <dgm:prSet presAssocID="{B01084F5-3A16-4DCD-A21B-842DA7CCC70D}" presName="thickLine" presStyleLbl="alignNode1" presStyleIdx="0" presStyleCnt="13" custLinFactNeighborX="8000" custLinFactNeighborY="-424"/>
      <dgm:spPr/>
    </dgm:pt>
    <dgm:pt modelId="{C17FA4D6-8393-4048-B815-A802433A3797}" type="pres">
      <dgm:prSet presAssocID="{B01084F5-3A16-4DCD-A21B-842DA7CCC70D}" presName="horz1" presStyleCnt="0"/>
      <dgm:spPr/>
    </dgm:pt>
    <dgm:pt modelId="{84BF93AF-4A10-4884-9CAC-BC569F32E92E}" type="pres">
      <dgm:prSet presAssocID="{B01084F5-3A16-4DCD-A21B-842DA7CCC70D}" presName="tx1" presStyleLbl="revTx" presStyleIdx="0" presStyleCnt="13" custScaleY="118159"/>
      <dgm:spPr/>
    </dgm:pt>
    <dgm:pt modelId="{3E82B453-99FA-4756-8AC5-E311A2CD4C98}" type="pres">
      <dgm:prSet presAssocID="{B01084F5-3A16-4DCD-A21B-842DA7CCC70D}" presName="vert1" presStyleCnt="0"/>
      <dgm:spPr/>
    </dgm:pt>
    <dgm:pt modelId="{79FBA199-5418-42CA-99C8-91DEA230310D}" type="pres">
      <dgm:prSet presAssocID="{6CF301F5-6C30-46E8-BDDD-56AE679A33BF}" presName="thickLine" presStyleLbl="alignNode1" presStyleIdx="1" presStyleCnt="13"/>
      <dgm:spPr/>
    </dgm:pt>
    <dgm:pt modelId="{4A86DAD4-2ABF-4FC0-B638-0D905A2D3DCB}" type="pres">
      <dgm:prSet presAssocID="{6CF301F5-6C30-46E8-BDDD-56AE679A33BF}" presName="horz1" presStyleCnt="0"/>
      <dgm:spPr/>
    </dgm:pt>
    <dgm:pt modelId="{28CC192C-A824-482A-98A6-93E6CDE159D2}" type="pres">
      <dgm:prSet presAssocID="{6CF301F5-6C30-46E8-BDDD-56AE679A33BF}" presName="tx1" presStyleLbl="revTx" presStyleIdx="1" presStyleCnt="13"/>
      <dgm:spPr/>
    </dgm:pt>
    <dgm:pt modelId="{3F329DAF-6159-410D-89ED-6DC362A35E78}" type="pres">
      <dgm:prSet presAssocID="{6CF301F5-6C30-46E8-BDDD-56AE679A33BF}" presName="vert1" presStyleCnt="0"/>
      <dgm:spPr/>
    </dgm:pt>
    <dgm:pt modelId="{A6F83953-C472-4953-8DAC-C4B27E257982}" type="pres">
      <dgm:prSet presAssocID="{B5BA516A-ECE4-4411-A196-2EE7CAD1F8B6}" presName="thickLine" presStyleLbl="alignNode1" presStyleIdx="2" presStyleCnt="13"/>
      <dgm:spPr/>
    </dgm:pt>
    <dgm:pt modelId="{1F58A07B-D343-4CDC-9C86-DE30D44C6524}" type="pres">
      <dgm:prSet presAssocID="{B5BA516A-ECE4-4411-A196-2EE7CAD1F8B6}" presName="horz1" presStyleCnt="0"/>
      <dgm:spPr/>
    </dgm:pt>
    <dgm:pt modelId="{441D3B1B-9916-4816-96D0-15EA77E1319F}" type="pres">
      <dgm:prSet presAssocID="{B5BA516A-ECE4-4411-A196-2EE7CAD1F8B6}" presName="tx1" presStyleLbl="revTx" presStyleIdx="2" presStyleCnt="13"/>
      <dgm:spPr/>
    </dgm:pt>
    <dgm:pt modelId="{68D4EBED-D4E4-4BBA-8CFF-37E3B14DC8BA}" type="pres">
      <dgm:prSet presAssocID="{B5BA516A-ECE4-4411-A196-2EE7CAD1F8B6}" presName="vert1" presStyleCnt="0"/>
      <dgm:spPr/>
    </dgm:pt>
    <dgm:pt modelId="{EF67B3D0-C615-4463-B14A-B65E1B474855}" type="pres">
      <dgm:prSet presAssocID="{561A5602-E652-4647-AC94-D0C7394EE250}" presName="thickLine" presStyleLbl="alignNode1" presStyleIdx="3" presStyleCnt="13"/>
      <dgm:spPr/>
    </dgm:pt>
    <dgm:pt modelId="{4036AE45-5949-4D4D-B0DC-166C75746FD3}" type="pres">
      <dgm:prSet presAssocID="{561A5602-E652-4647-AC94-D0C7394EE250}" presName="horz1" presStyleCnt="0"/>
      <dgm:spPr/>
    </dgm:pt>
    <dgm:pt modelId="{E274B072-4073-46C4-93A9-F6513D456D46}" type="pres">
      <dgm:prSet presAssocID="{561A5602-E652-4647-AC94-D0C7394EE250}" presName="tx1" presStyleLbl="revTx" presStyleIdx="3" presStyleCnt="13"/>
      <dgm:spPr/>
    </dgm:pt>
    <dgm:pt modelId="{FF924315-562D-4DC4-876F-2B4AEEE41B23}" type="pres">
      <dgm:prSet presAssocID="{561A5602-E652-4647-AC94-D0C7394EE250}" presName="vert1" presStyleCnt="0"/>
      <dgm:spPr/>
    </dgm:pt>
    <dgm:pt modelId="{38992C26-D07B-4619-9662-CE541D197C3C}" type="pres">
      <dgm:prSet presAssocID="{8EE3BCB0-6BCB-4805-9340-62E70D71858A}" presName="thickLine" presStyleLbl="alignNode1" presStyleIdx="4" presStyleCnt="13"/>
      <dgm:spPr/>
    </dgm:pt>
    <dgm:pt modelId="{926B05DA-3B63-41AD-A7D7-205B8A9F37C6}" type="pres">
      <dgm:prSet presAssocID="{8EE3BCB0-6BCB-4805-9340-62E70D71858A}" presName="horz1" presStyleCnt="0"/>
      <dgm:spPr/>
    </dgm:pt>
    <dgm:pt modelId="{5FBBAAE5-908F-491B-B716-3CCED7CC1E60}" type="pres">
      <dgm:prSet presAssocID="{8EE3BCB0-6BCB-4805-9340-62E70D71858A}" presName="tx1" presStyleLbl="revTx" presStyleIdx="4" presStyleCnt="13"/>
      <dgm:spPr/>
    </dgm:pt>
    <dgm:pt modelId="{6518F565-87C3-4539-BCEB-F4803713199C}" type="pres">
      <dgm:prSet presAssocID="{8EE3BCB0-6BCB-4805-9340-62E70D71858A}" presName="vert1" presStyleCnt="0"/>
      <dgm:spPr/>
    </dgm:pt>
    <dgm:pt modelId="{A15F5BE1-1260-4D0D-9A9F-3522ED7A1795}" type="pres">
      <dgm:prSet presAssocID="{AEF33F58-F5A9-451C-847C-7314C108AAC8}" presName="thickLine" presStyleLbl="alignNode1" presStyleIdx="5" presStyleCnt="13"/>
      <dgm:spPr/>
    </dgm:pt>
    <dgm:pt modelId="{D926410A-2939-4BB2-B434-EF742AFB4D19}" type="pres">
      <dgm:prSet presAssocID="{AEF33F58-F5A9-451C-847C-7314C108AAC8}" presName="horz1" presStyleCnt="0"/>
      <dgm:spPr/>
    </dgm:pt>
    <dgm:pt modelId="{A95FCAEB-5786-4045-8107-5C839755A188}" type="pres">
      <dgm:prSet presAssocID="{AEF33F58-F5A9-451C-847C-7314C108AAC8}" presName="tx1" presStyleLbl="revTx" presStyleIdx="5" presStyleCnt="13"/>
      <dgm:spPr/>
    </dgm:pt>
    <dgm:pt modelId="{06574875-E828-4481-BFFF-1A0BE173C33C}" type="pres">
      <dgm:prSet presAssocID="{AEF33F58-F5A9-451C-847C-7314C108AAC8}" presName="vert1" presStyleCnt="0"/>
      <dgm:spPr/>
    </dgm:pt>
    <dgm:pt modelId="{E8C9340D-2CCD-451C-AC9B-A99454B7995A}" type="pres">
      <dgm:prSet presAssocID="{32DE3CBA-5279-4D13-B964-BD063946D684}" presName="thickLine" presStyleLbl="alignNode1" presStyleIdx="6" presStyleCnt="13"/>
      <dgm:spPr/>
    </dgm:pt>
    <dgm:pt modelId="{350CB23D-564F-4F7E-AD65-6ABD9C78D03A}" type="pres">
      <dgm:prSet presAssocID="{32DE3CBA-5279-4D13-B964-BD063946D684}" presName="horz1" presStyleCnt="0"/>
      <dgm:spPr/>
    </dgm:pt>
    <dgm:pt modelId="{282F68FB-4F09-4BA2-8A0C-E5156B6318C8}" type="pres">
      <dgm:prSet presAssocID="{32DE3CBA-5279-4D13-B964-BD063946D684}" presName="tx1" presStyleLbl="revTx" presStyleIdx="6" presStyleCnt="13"/>
      <dgm:spPr/>
    </dgm:pt>
    <dgm:pt modelId="{9E80D337-2066-4DA3-AD53-3648FBA31640}" type="pres">
      <dgm:prSet presAssocID="{32DE3CBA-5279-4D13-B964-BD063946D684}" presName="vert1" presStyleCnt="0"/>
      <dgm:spPr/>
    </dgm:pt>
    <dgm:pt modelId="{43372589-F703-4ACA-9942-F07197EC9C8D}" type="pres">
      <dgm:prSet presAssocID="{C6F80BC8-A7FF-4B1B-B840-A2E1A0E25EB6}" presName="thickLine" presStyleLbl="alignNode1" presStyleIdx="7" presStyleCnt="13"/>
      <dgm:spPr/>
    </dgm:pt>
    <dgm:pt modelId="{87E4BC64-9F77-4EBD-9BF8-59AF160B5A5C}" type="pres">
      <dgm:prSet presAssocID="{C6F80BC8-A7FF-4B1B-B840-A2E1A0E25EB6}" presName="horz1" presStyleCnt="0"/>
      <dgm:spPr/>
    </dgm:pt>
    <dgm:pt modelId="{6D1AEA48-04B9-4764-92AE-52EE1BB4AB33}" type="pres">
      <dgm:prSet presAssocID="{C6F80BC8-A7FF-4B1B-B840-A2E1A0E25EB6}" presName="tx1" presStyleLbl="revTx" presStyleIdx="7" presStyleCnt="13"/>
      <dgm:spPr/>
    </dgm:pt>
    <dgm:pt modelId="{155B35C4-B349-4E40-B113-FCDD1BD39C9E}" type="pres">
      <dgm:prSet presAssocID="{C6F80BC8-A7FF-4B1B-B840-A2E1A0E25EB6}" presName="vert1" presStyleCnt="0"/>
      <dgm:spPr/>
    </dgm:pt>
    <dgm:pt modelId="{46536C33-A667-4E0E-87B2-FD21503BA8DC}" type="pres">
      <dgm:prSet presAssocID="{3C20D8B5-46B8-4168-80D8-25562EFB7A49}" presName="thickLine" presStyleLbl="alignNode1" presStyleIdx="8" presStyleCnt="13"/>
      <dgm:spPr/>
    </dgm:pt>
    <dgm:pt modelId="{F75611AA-46AA-4A21-A148-399E6B2F78D5}" type="pres">
      <dgm:prSet presAssocID="{3C20D8B5-46B8-4168-80D8-25562EFB7A49}" presName="horz1" presStyleCnt="0"/>
      <dgm:spPr/>
    </dgm:pt>
    <dgm:pt modelId="{BDA76ED4-AFCD-41FE-B4FE-12799FA627A3}" type="pres">
      <dgm:prSet presAssocID="{3C20D8B5-46B8-4168-80D8-25562EFB7A49}" presName="tx1" presStyleLbl="revTx" presStyleIdx="8" presStyleCnt="13"/>
      <dgm:spPr/>
    </dgm:pt>
    <dgm:pt modelId="{7800D6CF-516F-4532-9CF4-660329136752}" type="pres">
      <dgm:prSet presAssocID="{3C20D8B5-46B8-4168-80D8-25562EFB7A49}" presName="vert1" presStyleCnt="0"/>
      <dgm:spPr/>
    </dgm:pt>
    <dgm:pt modelId="{9947E69C-4912-4C27-BC43-E15A9A231003}" type="pres">
      <dgm:prSet presAssocID="{ABC1B1AE-246A-4A1D-B820-A2E4088459F2}" presName="thickLine" presStyleLbl="alignNode1" presStyleIdx="9" presStyleCnt="13"/>
      <dgm:spPr/>
    </dgm:pt>
    <dgm:pt modelId="{7C86C15A-9BD2-44E9-8420-A73E76CA008D}" type="pres">
      <dgm:prSet presAssocID="{ABC1B1AE-246A-4A1D-B820-A2E4088459F2}" presName="horz1" presStyleCnt="0"/>
      <dgm:spPr/>
    </dgm:pt>
    <dgm:pt modelId="{0CC4E18E-E3CC-4480-BCF9-363FAF3095EC}" type="pres">
      <dgm:prSet presAssocID="{ABC1B1AE-246A-4A1D-B820-A2E4088459F2}" presName="tx1" presStyleLbl="revTx" presStyleIdx="9" presStyleCnt="13"/>
      <dgm:spPr/>
    </dgm:pt>
    <dgm:pt modelId="{4FC9FFFF-65E9-470C-BCA5-5240BBEC565E}" type="pres">
      <dgm:prSet presAssocID="{ABC1B1AE-246A-4A1D-B820-A2E4088459F2}" presName="vert1" presStyleCnt="0"/>
      <dgm:spPr/>
    </dgm:pt>
    <dgm:pt modelId="{D4B471B1-4903-4F0B-A70D-DE8F990587D5}" type="pres">
      <dgm:prSet presAssocID="{F3F1DBE8-E5B8-4036-9BF1-3ABC26BDE875}" presName="thickLine" presStyleLbl="alignNode1" presStyleIdx="10" presStyleCnt="13"/>
      <dgm:spPr/>
    </dgm:pt>
    <dgm:pt modelId="{FF3946BE-964F-4F20-939C-F5FACB7635ED}" type="pres">
      <dgm:prSet presAssocID="{F3F1DBE8-E5B8-4036-9BF1-3ABC26BDE875}" presName="horz1" presStyleCnt="0"/>
      <dgm:spPr/>
    </dgm:pt>
    <dgm:pt modelId="{C33A4E80-0AFB-4689-996B-FC18D7C78994}" type="pres">
      <dgm:prSet presAssocID="{F3F1DBE8-E5B8-4036-9BF1-3ABC26BDE875}" presName="tx1" presStyleLbl="revTx" presStyleIdx="10" presStyleCnt="13"/>
      <dgm:spPr/>
    </dgm:pt>
    <dgm:pt modelId="{B58544F7-15F1-46F0-A239-CDD6351ACEDD}" type="pres">
      <dgm:prSet presAssocID="{F3F1DBE8-E5B8-4036-9BF1-3ABC26BDE875}" presName="vert1" presStyleCnt="0"/>
      <dgm:spPr/>
    </dgm:pt>
    <dgm:pt modelId="{B9E047D2-441C-4DF3-8977-577E01A383CA}" type="pres">
      <dgm:prSet presAssocID="{47070C17-0246-4DCC-895D-03825383C273}" presName="thickLine" presStyleLbl="alignNode1" presStyleIdx="11" presStyleCnt="13"/>
      <dgm:spPr/>
    </dgm:pt>
    <dgm:pt modelId="{55D7D9A9-D760-4D25-A3BA-D9CDDD12815D}" type="pres">
      <dgm:prSet presAssocID="{47070C17-0246-4DCC-895D-03825383C273}" presName="horz1" presStyleCnt="0"/>
      <dgm:spPr/>
    </dgm:pt>
    <dgm:pt modelId="{789D151E-256E-47CF-9CBF-7C96C38A8CFA}" type="pres">
      <dgm:prSet presAssocID="{47070C17-0246-4DCC-895D-03825383C273}" presName="tx1" presStyleLbl="revTx" presStyleIdx="11" presStyleCnt="13"/>
      <dgm:spPr/>
    </dgm:pt>
    <dgm:pt modelId="{8755FB59-BE31-4502-9598-94D7E3A0D18B}" type="pres">
      <dgm:prSet presAssocID="{47070C17-0246-4DCC-895D-03825383C273}" presName="vert1" presStyleCnt="0"/>
      <dgm:spPr/>
    </dgm:pt>
    <dgm:pt modelId="{A7A2D151-2A5A-4F0D-ADF3-3875C957C44C}" type="pres">
      <dgm:prSet presAssocID="{CD93C94D-DFBD-4BD8-947C-D0535F5C6203}" presName="thickLine" presStyleLbl="alignNode1" presStyleIdx="12" presStyleCnt="13"/>
      <dgm:spPr/>
    </dgm:pt>
    <dgm:pt modelId="{C05C2924-A35F-4FE4-A000-229A608E17AC}" type="pres">
      <dgm:prSet presAssocID="{CD93C94D-DFBD-4BD8-947C-D0535F5C6203}" presName="horz1" presStyleCnt="0"/>
      <dgm:spPr/>
    </dgm:pt>
    <dgm:pt modelId="{46AAB132-9ABC-4D81-B306-57865B048BE2}" type="pres">
      <dgm:prSet presAssocID="{CD93C94D-DFBD-4BD8-947C-D0535F5C6203}" presName="tx1" presStyleLbl="revTx" presStyleIdx="12" presStyleCnt="13"/>
      <dgm:spPr/>
    </dgm:pt>
    <dgm:pt modelId="{75100AA9-50EB-4B68-BD02-F459F163AB6E}" type="pres">
      <dgm:prSet presAssocID="{CD93C94D-DFBD-4BD8-947C-D0535F5C6203}" presName="vert1" presStyleCnt="0"/>
      <dgm:spPr/>
    </dgm:pt>
  </dgm:ptLst>
  <dgm:cxnLst>
    <dgm:cxn modelId="{56AE9205-1095-46E3-917A-2835D5CE70E3}" type="presOf" srcId="{8EE3BCB0-6BCB-4805-9340-62E70D71858A}" destId="{5FBBAAE5-908F-491B-B716-3CCED7CC1E60}" srcOrd="0" destOrd="0" presId="urn:microsoft.com/office/officeart/2008/layout/LinedList"/>
    <dgm:cxn modelId="{87DB3F07-D22C-489A-A0E5-C3B4E114B46B}" type="presOf" srcId="{47070C17-0246-4DCC-895D-03825383C273}" destId="{789D151E-256E-47CF-9CBF-7C96C38A8CFA}" srcOrd="0" destOrd="0" presId="urn:microsoft.com/office/officeart/2008/layout/LinedList"/>
    <dgm:cxn modelId="{650DA610-0EA0-49B6-A812-E0BA26911AF3}" type="presOf" srcId="{AEF33F58-F5A9-451C-847C-7314C108AAC8}" destId="{A95FCAEB-5786-4045-8107-5C839755A188}" srcOrd="0" destOrd="0" presId="urn:microsoft.com/office/officeart/2008/layout/LinedList"/>
    <dgm:cxn modelId="{6E0A5F15-598F-4091-85AE-7228DDD1697C}" srcId="{5A8F9750-03C8-4162-96E4-989BCCE63A40}" destId="{C6F80BC8-A7FF-4B1B-B840-A2E1A0E25EB6}" srcOrd="7" destOrd="0" parTransId="{615611AC-5373-430B-8FAD-0C16C8D5FD01}" sibTransId="{4DA62003-B4A3-42A4-9217-F8B7253C6C40}"/>
    <dgm:cxn modelId="{FC172627-3A87-453E-80CE-39F48F26FB44}" srcId="{5A8F9750-03C8-4162-96E4-989BCCE63A40}" destId="{6CF301F5-6C30-46E8-BDDD-56AE679A33BF}" srcOrd="1" destOrd="0" parTransId="{7348EF0F-13A2-46AA-8EB0-88FC5DA2D4B2}" sibTransId="{4674E132-0B09-4ADD-8E45-F1325945F3D7}"/>
    <dgm:cxn modelId="{7E6D2E2A-4A63-4CE4-8B49-8D1EB0F1A96C}" srcId="{5A8F9750-03C8-4162-96E4-989BCCE63A40}" destId="{561A5602-E652-4647-AC94-D0C7394EE250}" srcOrd="3" destOrd="0" parTransId="{4390B072-D23B-42C9-963E-B7842A309B12}" sibTransId="{8D995BEE-D5EA-428B-A6FC-5D52196CE547}"/>
    <dgm:cxn modelId="{6170B134-CBA8-47DA-8529-2C7AC32B3D56}" type="presOf" srcId="{C6F80BC8-A7FF-4B1B-B840-A2E1A0E25EB6}" destId="{6D1AEA48-04B9-4764-92AE-52EE1BB4AB33}" srcOrd="0" destOrd="0" presId="urn:microsoft.com/office/officeart/2008/layout/LinedList"/>
    <dgm:cxn modelId="{7CF2BC35-4776-4468-B766-98BAE5874BCB}" srcId="{5A8F9750-03C8-4162-96E4-989BCCE63A40}" destId="{32DE3CBA-5279-4D13-B964-BD063946D684}" srcOrd="6" destOrd="0" parTransId="{CA458490-4F20-476E-BB16-EB8FB86D698B}" sibTransId="{F2A2BC08-DACA-4E73-9AED-85F2EDE772C2}"/>
    <dgm:cxn modelId="{5D265138-C928-4DD5-9FBC-FFB5A78E58FC}" type="presOf" srcId="{5A8F9750-03C8-4162-96E4-989BCCE63A40}" destId="{0CE14CAF-883A-4D90-ABE0-A8C2EFB8F06D}" srcOrd="0" destOrd="0" presId="urn:microsoft.com/office/officeart/2008/layout/LinedList"/>
    <dgm:cxn modelId="{B621735E-0732-46EC-895C-1B691FA57CA3}" type="presOf" srcId="{ABC1B1AE-246A-4A1D-B820-A2E4088459F2}" destId="{0CC4E18E-E3CC-4480-BCF9-363FAF3095EC}" srcOrd="0" destOrd="0" presId="urn:microsoft.com/office/officeart/2008/layout/LinedList"/>
    <dgm:cxn modelId="{2D342661-E6F7-4D06-87CC-31C08B43B2D1}" srcId="{5A8F9750-03C8-4162-96E4-989BCCE63A40}" destId="{47070C17-0246-4DCC-895D-03825383C273}" srcOrd="11" destOrd="0" parTransId="{73F70125-D245-4E19-89D6-96A9F80A1CE1}" sibTransId="{8FE726B8-F3FC-4719-A16D-FE76AEE27CCD}"/>
    <dgm:cxn modelId="{58826D62-0C2B-45BC-A581-538C80B60981}" type="presOf" srcId="{B01084F5-3A16-4DCD-A21B-842DA7CCC70D}" destId="{84BF93AF-4A10-4884-9CAC-BC569F32E92E}" srcOrd="0" destOrd="0" presId="urn:microsoft.com/office/officeart/2008/layout/LinedList"/>
    <dgm:cxn modelId="{CECDD14A-445E-4AB6-8910-4434947BC96A}" srcId="{5A8F9750-03C8-4162-96E4-989BCCE63A40}" destId="{AEF33F58-F5A9-451C-847C-7314C108AAC8}" srcOrd="5" destOrd="0" parTransId="{5F784ED3-6BCA-4477-9DEE-3D0AC2D14AFE}" sibTransId="{E0087CA9-382E-4612-B553-EDB54C3ECB4B}"/>
    <dgm:cxn modelId="{40299070-C4B5-4024-8735-79F5BD41E38D}" srcId="{5A8F9750-03C8-4162-96E4-989BCCE63A40}" destId="{F3F1DBE8-E5B8-4036-9BF1-3ABC26BDE875}" srcOrd="10" destOrd="0" parTransId="{8CE37587-5A5C-428B-BAF5-7D23092256BA}" sibTransId="{029B2145-47C7-4B87-81D6-BC7637DF429E}"/>
    <dgm:cxn modelId="{C0F76353-FCA1-4D79-9C2F-8FF55718BB48}" srcId="{5A8F9750-03C8-4162-96E4-989BCCE63A40}" destId="{8EE3BCB0-6BCB-4805-9340-62E70D71858A}" srcOrd="4" destOrd="0" parTransId="{468CFDC7-3516-4E62-974B-90C625CF21A6}" sibTransId="{FD9EA347-EC03-4769-B5EB-CC5CC5DB730F}"/>
    <dgm:cxn modelId="{B221F053-1434-4185-930F-FED52FFDFF70}" srcId="{5A8F9750-03C8-4162-96E4-989BCCE63A40}" destId="{CD93C94D-DFBD-4BD8-947C-D0535F5C6203}" srcOrd="12" destOrd="0" parTransId="{03A8CD4A-6587-41A8-B991-D4F96ECA039B}" sibTransId="{D499AB7B-3AF1-435D-A8F0-291E3BF24F8E}"/>
    <dgm:cxn modelId="{6C705154-C308-4D1A-AD9B-4C7EA8F13C95}" type="presOf" srcId="{F3F1DBE8-E5B8-4036-9BF1-3ABC26BDE875}" destId="{C33A4E80-0AFB-4689-996B-FC18D7C78994}" srcOrd="0" destOrd="0" presId="urn:microsoft.com/office/officeart/2008/layout/LinedList"/>
    <dgm:cxn modelId="{1D15EA84-B71A-423C-A6C3-A5834C8E86A5}" type="presOf" srcId="{32DE3CBA-5279-4D13-B964-BD063946D684}" destId="{282F68FB-4F09-4BA2-8A0C-E5156B6318C8}" srcOrd="0" destOrd="0" presId="urn:microsoft.com/office/officeart/2008/layout/LinedList"/>
    <dgm:cxn modelId="{C0212697-7A78-4E1B-AD82-7D6EBD88171D}" type="presOf" srcId="{B5BA516A-ECE4-4411-A196-2EE7CAD1F8B6}" destId="{441D3B1B-9916-4816-96D0-15EA77E1319F}" srcOrd="0" destOrd="0" presId="urn:microsoft.com/office/officeart/2008/layout/LinedList"/>
    <dgm:cxn modelId="{71F9EDA6-A385-4C90-9DCE-AEF1501CB35B}" type="presOf" srcId="{6CF301F5-6C30-46E8-BDDD-56AE679A33BF}" destId="{28CC192C-A824-482A-98A6-93E6CDE159D2}" srcOrd="0" destOrd="0" presId="urn:microsoft.com/office/officeart/2008/layout/LinedList"/>
    <dgm:cxn modelId="{D183DDAD-C72C-468F-AE28-4246F098C5E4}" srcId="{5A8F9750-03C8-4162-96E4-989BCCE63A40}" destId="{B01084F5-3A16-4DCD-A21B-842DA7CCC70D}" srcOrd="0" destOrd="0" parTransId="{0CB6714E-4410-4F3A-8ABF-140E9B632933}" sibTransId="{909585DB-802E-49F3-9C7B-B000E69D7080}"/>
    <dgm:cxn modelId="{00BBDEBD-49A4-4BAA-8BFC-847A65767C4F}" type="presOf" srcId="{561A5602-E652-4647-AC94-D0C7394EE250}" destId="{E274B072-4073-46C4-93A9-F6513D456D46}" srcOrd="0" destOrd="0" presId="urn:microsoft.com/office/officeart/2008/layout/LinedList"/>
    <dgm:cxn modelId="{C77933BE-6E4A-4790-A7D7-4AB4DCE0B75A}" type="presOf" srcId="{3C20D8B5-46B8-4168-80D8-25562EFB7A49}" destId="{BDA76ED4-AFCD-41FE-B4FE-12799FA627A3}" srcOrd="0" destOrd="0" presId="urn:microsoft.com/office/officeart/2008/layout/LinedList"/>
    <dgm:cxn modelId="{63498AC5-60C4-416E-BDEE-DD7F7D5C6134}" srcId="{5A8F9750-03C8-4162-96E4-989BCCE63A40}" destId="{ABC1B1AE-246A-4A1D-B820-A2E4088459F2}" srcOrd="9" destOrd="0" parTransId="{785C7473-CF2A-49C0-B321-8E2294AA1F7B}" sibTransId="{FF77EBA7-00B8-4C1B-8213-60E6E3820DA4}"/>
    <dgm:cxn modelId="{5D7C68D6-C609-4E57-A4FC-F7EE36FA7F4C}" srcId="{5A8F9750-03C8-4162-96E4-989BCCE63A40}" destId="{B5BA516A-ECE4-4411-A196-2EE7CAD1F8B6}" srcOrd="2" destOrd="0" parTransId="{B61BA033-BA57-4755-98BB-ACA6FCB2F6C2}" sibTransId="{2179D6FB-C7F1-48E8-B34E-03DF8FA2F2A3}"/>
    <dgm:cxn modelId="{33BAC6DB-3163-4C42-9F67-C17FE8DE0DB7}" type="presOf" srcId="{CD93C94D-DFBD-4BD8-947C-D0535F5C6203}" destId="{46AAB132-9ABC-4D81-B306-57865B048BE2}" srcOrd="0" destOrd="0" presId="urn:microsoft.com/office/officeart/2008/layout/LinedList"/>
    <dgm:cxn modelId="{533D64DE-6D28-4E5B-81E1-4226B2B09727}" srcId="{5A8F9750-03C8-4162-96E4-989BCCE63A40}" destId="{3C20D8B5-46B8-4168-80D8-25562EFB7A49}" srcOrd="8" destOrd="0" parTransId="{24669483-0AB4-4957-B70E-AEF639CF806D}" sibTransId="{5A941D9E-C22A-41E1-8232-7AA49196DD2B}"/>
    <dgm:cxn modelId="{83DFE8AF-23CF-4202-A42A-E76258DF3644}" type="presParOf" srcId="{0CE14CAF-883A-4D90-ABE0-A8C2EFB8F06D}" destId="{A50CF3D8-83B7-4205-B702-CB51C3645CE9}" srcOrd="0" destOrd="0" presId="urn:microsoft.com/office/officeart/2008/layout/LinedList"/>
    <dgm:cxn modelId="{CB0B52DB-CA51-4DE2-B47D-A858EAF34807}" type="presParOf" srcId="{0CE14CAF-883A-4D90-ABE0-A8C2EFB8F06D}" destId="{C17FA4D6-8393-4048-B815-A802433A3797}" srcOrd="1" destOrd="0" presId="urn:microsoft.com/office/officeart/2008/layout/LinedList"/>
    <dgm:cxn modelId="{9B4EAB6E-9F68-4CB0-8632-A996382E6BFC}" type="presParOf" srcId="{C17FA4D6-8393-4048-B815-A802433A3797}" destId="{84BF93AF-4A10-4884-9CAC-BC569F32E92E}" srcOrd="0" destOrd="0" presId="urn:microsoft.com/office/officeart/2008/layout/LinedList"/>
    <dgm:cxn modelId="{067F3147-37D3-4965-8C86-B600864F9396}" type="presParOf" srcId="{C17FA4D6-8393-4048-B815-A802433A3797}" destId="{3E82B453-99FA-4756-8AC5-E311A2CD4C98}" srcOrd="1" destOrd="0" presId="urn:microsoft.com/office/officeart/2008/layout/LinedList"/>
    <dgm:cxn modelId="{9A70133A-E653-4F5B-85AD-64EF8259D37A}" type="presParOf" srcId="{0CE14CAF-883A-4D90-ABE0-A8C2EFB8F06D}" destId="{79FBA199-5418-42CA-99C8-91DEA230310D}" srcOrd="2" destOrd="0" presId="urn:microsoft.com/office/officeart/2008/layout/LinedList"/>
    <dgm:cxn modelId="{6AB080F2-DAD9-4B7C-9F81-24DBBE2C3F8E}" type="presParOf" srcId="{0CE14CAF-883A-4D90-ABE0-A8C2EFB8F06D}" destId="{4A86DAD4-2ABF-4FC0-B638-0D905A2D3DCB}" srcOrd="3" destOrd="0" presId="urn:microsoft.com/office/officeart/2008/layout/LinedList"/>
    <dgm:cxn modelId="{7CFEADBE-9EB5-44C7-A910-288B2581150B}" type="presParOf" srcId="{4A86DAD4-2ABF-4FC0-B638-0D905A2D3DCB}" destId="{28CC192C-A824-482A-98A6-93E6CDE159D2}" srcOrd="0" destOrd="0" presId="urn:microsoft.com/office/officeart/2008/layout/LinedList"/>
    <dgm:cxn modelId="{1D94DE70-87D5-40E4-8A30-7D3C331CE91E}" type="presParOf" srcId="{4A86DAD4-2ABF-4FC0-B638-0D905A2D3DCB}" destId="{3F329DAF-6159-410D-89ED-6DC362A35E78}" srcOrd="1" destOrd="0" presId="urn:microsoft.com/office/officeart/2008/layout/LinedList"/>
    <dgm:cxn modelId="{B93BC2BF-8837-4378-A509-57E560EA7941}" type="presParOf" srcId="{0CE14CAF-883A-4D90-ABE0-A8C2EFB8F06D}" destId="{A6F83953-C472-4953-8DAC-C4B27E257982}" srcOrd="4" destOrd="0" presId="urn:microsoft.com/office/officeart/2008/layout/LinedList"/>
    <dgm:cxn modelId="{BDFB7C4E-027F-48F8-9FF4-55D07E6BE226}" type="presParOf" srcId="{0CE14CAF-883A-4D90-ABE0-A8C2EFB8F06D}" destId="{1F58A07B-D343-4CDC-9C86-DE30D44C6524}" srcOrd="5" destOrd="0" presId="urn:microsoft.com/office/officeart/2008/layout/LinedList"/>
    <dgm:cxn modelId="{725D5BBA-C7A2-40BF-84FF-9520DE4BE41F}" type="presParOf" srcId="{1F58A07B-D343-4CDC-9C86-DE30D44C6524}" destId="{441D3B1B-9916-4816-96D0-15EA77E1319F}" srcOrd="0" destOrd="0" presId="urn:microsoft.com/office/officeart/2008/layout/LinedList"/>
    <dgm:cxn modelId="{24359F2B-236F-425C-B84F-8CDAA68945ED}" type="presParOf" srcId="{1F58A07B-D343-4CDC-9C86-DE30D44C6524}" destId="{68D4EBED-D4E4-4BBA-8CFF-37E3B14DC8BA}" srcOrd="1" destOrd="0" presId="urn:microsoft.com/office/officeart/2008/layout/LinedList"/>
    <dgm:cxn modelId="{7951F190-3963-4797-846C-D3A9266E0045}" type="presParOf" srcId="{0CE14CAF-883A-4D90-ABE0-A8C2EFB8F06D}" destId="{EF67B3D0-C615-4463-B14A-B65E1B474855}" srcOrd="6" destOrd="0" presId="urn:microsoft.com/office/officeart/2008/layout/LinedList"/>
    <dgm:cxn modelId="{2CD2A651-4BBB-4EE7-93EA-6934515437D8}" type="presParOf" srcId="{0CE14CAF-883A-4D90-ABE0-A8C2EFB8F06D}" destId="{4036AE45-5949-4D4D-B0DC-166C75746FD3}" srcOrd="7" destOrd="0" presId="urn:microsoft.com/office/officeart/2008/layout/LinedList"/>
    <dgm:cxn modelId="{749CCACD-A4E2-4749-9CC0-6E467EB70F51}" type="presParOf" srcId="{4036AE45-5949-4D4D-B0DC-166C75746FD3}" destId="{E274B072-4073-46C4-93A9-F6513D456D46}" srcOrd="0" destOrd="0" presId="urn:microsoft.com/office/officeart/2008/layout/LinedList"/>
    <dgm:cxn modelId="{A6101AF8-B633-4BD6-B087-1C193BBBD0AD}" type="presParOf" srcId="{4036AE45-5949-4D4D-B0DC-166C75746FD3}" destId="{FF924315-562D-4DC4-876F-2B4AEEE41B23}" srcOrd="1" destOrd="0" presId="urn:microsoft.com/office/officeart/2008/layout/LinedList"/>
    <dgm:cxn modelId="{4E37C0C2-C0BE-4BB1-814B-E644030933C9}" type="presParOf" srcId="{0CE14CAF-883A-4D90-ABE0-A8C2EFB8F06D}" destId="{38992C26-D07B-4619-9662-CE541D197C3C}" srcOrd="8" destOrd="0" presId="urn:microsoft.com/office/officeart/2008/layout/LinedList"/>
    <dgm:cxn modelId="{075C946E-8864-481D-A21C-E78AC79607EC}" type="presParOf" srcId="{0CE14CAF-883A-4D90-ABE0-A8C2EFB8F06D}" destId="{926B05DA-3B63-41AD-A7D7-205B8A9F37C6}" srcOrd="9" destOrd="0" presId="urn:microsoft.com/office/officeart/2008/layout/LinedList"/>
    <dgm:cxn modelId="{056A6E05-220F-4331-96C4-27A33C0A2A2A}" type="presParOf" srcId="{926B05DA-3B63-41AD-A7D7-205B8A9F37C6}" destId="{5FBBAAE5-908F-491B-B716-3CCED7CC1E60}" srcOrd="0" destOrd="0" presId="urn:microsoft.com/office/officeart/2008/layout/LinedList"/>
    <dgm:cxn modelId="{B25DC9A4-7922-4934-A2BA-B3D23AE58E22}" type="presParOf" srcId="{926B05DA-3B63-41AD-A7D7-205B8A9F37C6}" destId="{6518F565-87C3-4539-BCEB-F4803713199C}" srcOrd="1" destOrd="0" presId="urn:microsoft.com/office/officeart/2008/layout/LinedList"/>
    <dgm:cxn modelId="{2C05793F-BEA0-49C8-AD2D-6B7FDEC95970}" type="presParOf" srcId="{0CE14CAF-883A-4D90-ABE0-A8C2EFB8F06D}" destId="{A15F5BE1-1260-4D0D-9A9F-3522ED7A1795}" srcOrd="10" destOrd="0" presId="urn:microsoft.com/office/officeart/2008/layout/LinedList"/>
    <dgm:cxn modelId="{F5706556-0B5B-4DFA-9B04-9CF2EF18A54C}" type="presParOf" srcId="{0CE14CAF-883A-4D90-ABE0-A8C2EFB8F06D}" destId="{D926410A-2939-4BB2-B434-EF742AFB4D19}" srcOrd="11" destOrd="0" presId="urn:microsoft.com/office/officeart/2008/layout/LinedList"/>
    <dgm:cxn modelId="{208A08A0-BF6E-4B9E-8EF6-B80E66D64DB8}" type="presParOf" srcId="{D926410A-2939-4BB2-B434-EF742AFB4D19}" destId="{A95FCAEB-5786-4045-8107-5C839755A188}" srcOrd="0" destOrd="0" presId="urn:microsoft.com/office/officeart/2008/layout/LinedList"/>
    <dgm:cxn modelId="{B3E40E78-BFE6-4578-9C4F-2242C7C2858D}" type="presParOf" srcId="{D926410A-2939-4BB2-B434-EF742AFB4D19}" destId="{06574875-E828-4481-BFFF-1A0BE173C33C}" srcOrd="1" destOrd="0" presId="urn:microsoft.com/office/officeart/2008/layout/LinedList"/>
    <dgm:cxn modelId="{9CDB5F40-316E-4FE6-9E4A-91B413BBFB23}" type="presParOf" srcId="{0CE14CAF-883A-4D90-ABE0-A8C2EFB8F06D}" destId="{E8C9340D-2CCD-451C-AC9B-A99454B7995A}" srcOrd="12" destOrd="0" presId="urn:microsoft.com/office/officeart/2008/layout/LinedList"/>
    <dgm:cxn modelId="{BEAD81F0-C86F-4F9D-96D0-FEDF7A4DC073}" type="presParOf" srcId="{0CE14CAF-883A-4D90-ABE0-A8C2EFB8F06D}" destId="{350CB23D-564F-4F7E-AD65-6ABD9C78D03A}" srcOrd="13" destOrd="0" presId="urn:microsoft.com/office/officeart/2008/layout/LinedList"/>
    <dgm:cxn modelId="{5A9027FE-C6FC-477E-B012-61A8440129B4}" type="presParOf" srcId="{350CB23D-564F-4F7E-AD65-6ABD9C78D03A}" destId="{282F68FB-4F09-4BA2-8A0C-E5156B6318C8}" srcOrd="0" destOrd="0" presId="urn:microsoft.com/office/officeart/2008/layout/LinedList"/>
    <dgm:cxn modelId="{6BE33AA8-1237-4266-9A80-74F4E5619678}" type="presParOf" srcId="{350CB23D-564F-4F7E-AD65-6ABD9C78D03A}" destId="{9E80D337-2066-4DA3-AD53-3648FBA31640}" srcOrd="1" destOrd="0" presId="urn:microsoft.com/office/officeart/2008/layout/LinedList"/>
    <dgm:cxn modelId="{004A6D6A-3753-4EB4-BF96-249B276F6A39}" type="presParOf" srcId="{0CE14CAF-883A-4D90-ABE0-A8C2EFB8F06D}" destId="{43372589-F703-4ACA-9942-F07197EC9C8D}" srcOrd="14" destOrd="0" presId="urn:microsoft.com/office/officeart/2008/layout/LinedList"/>
    <dgm:cxn modelId="{2D8A868C-A84E-4E41-8C83-C1BB8FA2F35D}" type="presParOf" srcId="{0CE14CAF-883A-4D90-ABE0-A8C2EFB8F06D}" destId="{87E4BC64-9F77-4EBD-9BF8-59AF160B5A5C}" srcOrd="15" destOrd="0" presId="urn:microsoft.com/office/officeart/2008/layout/LinedList"/>
    <dgm:cxn modelId="{A23F24B0-73DF-49AB-9BA4-BFB3771AD873}" type="presParOf" srcId="{87E4BC64-9F77-4EBD-9BF8-59AF160B5A5C}" destId="{6D1AEA48-04B9-4764-92AE-52EE1BB4AB33}" srcOrd="0" destOrd="0" presId="urn:microsoft.com/office/officeart/2008/layout/LinedList"/>
    <dgm:cxn modelId="{21B197C6-A3AE-462A-98B7-D51263DFCEE1}" type="presParOf" srcId="{87E4BC64-9F77-4EBD-9BF8-59AF160B5A5C}" destId="{155B35C4-B349-4E40-B113-FCDD1BD39C9E}" srcOrd="1" destOrd="0" presId="urn:microsoft.com/office/officeart/2008/layout/LinedList"/>
    <dgm:cxn modelId="{08DB381D-2B4E-4C27-894A-C3183512CD06}" type="presParOf" srcId="{0CE14CAF-883A-4D90-ABE0-A8C2EFB8F06D}" destId="{46536C33-A667-4E0E-87B2-FD21503BA8DC}" srcOrd="16" destOrd="0" presId="urn:microsoft.com/office/officeart/2008/layout/LinedList"/>
    <dgm:cxn modelId="{3BE5924C-A341-448E-AEE4-79051EFC70E0}" type="presParOf" srcId="{0CE14CAF-883A-4D90-ABE0-A8C2EFB8F06D}" destId="{F75611AA-46AA-4A21-A148-399E6B2F78D5}" srcOrd="17" destOrd="0" presId="urn:microsoft.com/office/officeart/2008/layout/LinedList"/>
    <dgm:cxn modelId="{2E39FA97-7734-42FF-8CCA-BAD36B807F2A}" type="presParOf" srcId="{F75611AA-46AA-4A21-A148-399E6B2F78D5}" destId="{BDA76ED4-AFCD-41FE-B4FE-12799FA627A3}" srcOrd="0" destOrd="0" presId="urn:microsoft.com/office/officeart/2008/layout/LinedList"/>
    <dgm:cxn modelId="{F177B342-F230-4018-9D72-4DDCECAAB25D}" type="presParOf" srcId="{F75611AA-46AA-4A21-A148-399E6B2F78D5}" destId="{7800D6CF-516F-4532-9CF4-660329136752}" srcOrd="1" destOrd="0" presId="urn:microsoft.com/office/officeart/2008/layout/LinedList"/>
    <dgm:cxn modelId="{2C942305-1AE1-4EA4-B37D-4063CE5E012A}" type="presParOf" srcId="{0CE14CAF-883A-4D90-ABE0-A8C2EFB8F06D}" destId="{9947E69C-4912-4C27-BC43-E15A9A231003}" srcOrd="18" destOrd="0" presId="urn:microsoft.com/office/officeart/2008/layout/LinedList"/>
    <dgm:cxn modelId="{DC48EA54-BCDF-4C2E-A9DB-20723F3E92A9}" type="presParOf" srcId="{0CE14CAF-883A-4D90-ABE0-A8C2EFB8F06D}" destId="{7C86C15A-9BD2-44E9-8420-A73E76CA008D}" srcOrd="19" destOrd="0" presId="urn:microsoft.com/office/officeart/2008/layout/LinedList"/>
    <dgm:cxn modelId="{29CEA22A-AD1E-44BF-8A00-05A9B1B1C438}" type="presParOf" srcId="{7C86C15A-9BD2-44E9-8420-A73E76CA008D}" destId="{0CC4E18E-E3CC-4480-BCF9-363FAF3095EC}" srcOrd="0" destOrd="0" presId="urn:microsoft.com/office/officeart/2008/layout/LinedList"/>
    <dgm:cxn modelId="{C32F8C57-BD5D-4C5E-ACC5-6AB7E460907D}" type="presParOf" srcId="{7C86C15A-9BD2-44E9-8420-A73E76CA008D}" destId="{4FC9FFFF-65E9-470C-BCA5-5240BBEC565E}" srcOrd="1" destOrd="0" presId="urn:microsoft.com/office/officeart/2008/layout/LinedList"/>
    <dgm:cxn modelId="{70B2D48D-F543-41A8-A5B4-7D9CB29DD638}" type="presParOf" srcId="{0CE14CAF-883A-4D90-ABE0-A8C2EFB8F06D}" destId="{D4B471B1-4903-4F0B-A70D-DE8F990587D5}" srcOrd="20" destOrd="0" presId="urn:microsoft.com/office/officeart/2008/layout/LinedList"/>
    <dgm:cxn modelId="{81F890CB-E206-4D83-8650-8175FC1D1772}" type="presParOf" srcId="{0CE14CAF-883A-4D90-ABE0-A8C2EFB8F06D}" destId="{FF3946BE-964F-4F20-939C-F5FACB7635ED}" srcOrd="21" destOrd="0" presId="urn:microsoft.com/office/officeart/2008/layout/LinedList"/>
    <dgm:cxn modelId="{D4BE36EF-B90B-4ABF-8056-0E910F7053A8}" type="presParOf" srcId="{FF3946BE-964F-4F20-939C-F5FACB7635ED}" destId="{C33A4E80-0AFB-4689-996B-FC18D7C78994}" srcOrd="0" destOrd="0" presId="urn:microsoft.com/office/officeart/2008/layout/LinedList"/>
    <dgm:cxn modelId="{979E469F-EB01-4EF5-9419-6956E130FCCA}" type="presParOf" srcId="{FF3946BE-964F-4F20-939C-F5FACB7635ED}" destId="{B58544F7-15F1-46F0-A239-CDD6351ACEDD}" srcOrd="1" destOrd="0" presId="urn:microsoft.com/office/officeart/2008/layout/LinedList"/>
    <dgm:cxn modelId="{657B31AF-57CD-48B2-B8BC-38CF2BF91633}" type="presParOf" srcId="{0CE14CAF-883A-4D90-ABE0-A8C2EFB8F06D}" destId="{B9E047D2-441C-4DF3-8977-577E01A383CA}" srcOrd="22" destOrd="0" presId="urn:microsoft.com/office/officeart/2008/layout/LinedList"/>
    <dgm:cxn modelId="{28342D12-FD22-43D9-892E-B1F88C73230E}" type="presParOf" srcId="{0CE14CAF-883A-4D90-ABE0-A8C2EFB8F06D}" destId="{55D7D9A9-D760-4D25-A3BA-D9CDDD12815D}" srcOrd="23" destOrd="0" presId="urn:microsoft.com/office/officeart/2008/layout/LinedList"/>
    <dgm:cxn modelId="{45011F58-76B9-4698-8F25-EE64FACFCB76}" type="presParOf" srcId="{55D7D9A9-D760-4D25-A3BA-D9CDDD12815D}" destId="{789D151E-256E-47CF-9CBF-7C96C38A8CFA}" srcOrd="0" destOrd="0" presId="urn:microsoft.com/office/officeart/2008/layout/LinedList"/>
    <dgm:cxn modelId="{89086717-1C31-477E-BC8A-07889A28C12F}" type="presParOf" srcId="{55D7D9A9-D760-4D25-A3BA-D9CDDD12815D}" destId="{8755FB59-BE31-4502-9598-94D7E3A0D18B}" srcOrd="1" destOrd="0" presId="urn:microsoft.com/office/officeart/2008/layout/LinedList"/>
    <dgm:cxn modelId="{BE7F0318-882B-4C93-848A-E14CBDF665C8}" type="presParOf" srcId="{0CE14CAF-883A-4D90-ABE0-A8C2EFB8F06D}" destId="{A7A2D151-2A5A-4F0D-ADF3-3875C957C44C}" srcOrd="24" destOrd="0" presId="urn:microsoft.com/office/officeart/2008/layout/LinedList"/>
    <dgm:cxn modelId="{AE107290-671C-40B0-AE03-E422D5FD2B1D}" type="presParOf" srcId="{0CE14CAF-883A-4D90-ABE0-A8C2EFB8F06D}" destId="{C05C2924-A35F-4FE4-A000-229A608E17AC}" srcOrd="25" destOrd="0" presId="urn:microsoft.com/office/officeart/2008/layout/LinedList"/>
    <dgm:cxn modelId="{F8F0617B-21C1-4CE2-B1A9-9B384F886391}" type="presParOf" srcId="{C05C2924-A35F-4FE4-A000-229A608E17AC}" destId="{46AAB132-9ABC-4D81-B306-57865B048BE2}" srcOrd="0" destOrd="0" presId="urn:microsoft.com/office/officeart/2008/layout/LinedList"/>
    <dgm:cxn modelId="{8825921F-96C6-4C43-BFEC-C4DE9B41B60C}" type="presParOf" srcId="{C05C2924-A35F-4FE4-A000-229A608E17AC}" destId="{75100AA9-50EB-4B68-BD02-F459F163AB6E}"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D5DFF5-48DE-4F9C-A3E9-242296F68F6B}" type="doc">
      <dgm:prSet loTypeId="urn:microsoft.com/office/officeart/2005/8/layout/vList2" loCatId="list" qsTypeId="urn:microsoft.com/office/officeart/2005/8/quickstyle/simple1" qsCatId="simple" csTypeId="urn:microsoft.com/office/officeart/2005/8/colors/accent6_3" csCatId="accent6" phldr="1"/>
      <dgm:spPr/>
      <dgm:t>
        <a:bodyPr/>
        <a:lstStyle/>
        <a:p>
          <a:endParaRPr lang="en-US"/>
        </a:p>
      </dgm:t>
    </dgm:pt>
    <dgm:pt modelId="{E23CB259-E1E9-4B77-9D6F-5BC263C45B58}">
      <dgm:prSet custT="1"/>
      <dgm:spPr/>
      <dgm:t>
        <a:bodyPr/>
        <a:lstStyle/>
        <a:p>
          <a:r>
            <a:rPr lang="en-US" sz="1400" b="0" dirty="0">
              <a:latin typeface="Nunito" pitchFamily="2" charset="0"/>
            </a:rPr>
            <a:t>Loose Silky-bent has approximately 650 images.</a:t>
          </a:r>
        </a:p>
      </dgm:t>
    </dgm:pt>
    <dgm:pt modelId="{21F1BB2C-6061-451F-AC1E-BE11F1A98AC3}" type="parTrans" cxnId="{D07DE0AB-35AD-4B12-B11C-5D9291E09831}">
      <dgm:prSet/>
      <dgm:spPr/>
      <dgm:t>
        <a:bodyPr/>
        <a:lstStyle/>
        <a:p>
          <a:endParaRPr lang="en-US"/>
        </a:p>
      </dgm:t>
    </dgm:pt>
    <dgm:pt modelId="{8A0A046D-F6FC-4589-825E-D5675654ABAB}" type="sibTrans" cxnId="{D07DE0AB-35AD-4B12-B11C-5D9291E09831}">
      <dgm:prSet/>
      <dgm:spPr/>
      <dgm:t>
        <a:bodyPr/>
        <a:lstStyle/>
        <a:p>
          <a:endParaRPr lang="en-US"/>
        </a:p>
      </dgm:t>
    </dgm:pt>
    <dgm:pt modelId="{856A6F1A-9AC3-4DE2-BF51-0CFC1B1A8D85}">
      <dgm:prSet custT="1"/>
      <dgm:spPr/>
      <dgm:t>
        <a:bodyPr/>
        <a:lstStyle/>
        <a:p>
          <a:r>
            <a:rPr lang="en-US" sz="1400" b="0" i="0" dirty="0">
              <a:latin typeface="Nunito" pitchFamily="2" charset="0"/>
            </a:rPr>
            <a:t>The dataset is imbalanced. Loose Silky-bent has approximately 650 images.  </a:t>
          </a:r>
          <a:r>
            <a:rPr lang="en-US" sz="1400" b="0" dirty="0">
              <a:latin typeface="Nunito" pitchFamily="2" charset="0"/>
            </a:rPr>
            <a:t>Common wheat, Maize, Shepherds purse &amp; Black Grass has approximately between 200 &amp; 250 images.</a:t>
          </a:r>
          <a:endParaRPr lang="en-US" sz="1400" b="0" i="0" baseline="0" dirty="0">
            <a:latin typeface="Nunito" pitchFamily="2" charset="0"/>
          </a:endParaRPr>
        </a:p>
      </dgm:t>
    </dgm:pt>
    <dgm:pt modelId="{45414BFE-5DCA-412D-8D5F-6DFCC5FD92E0}" type="parTrans" cxnId="{9D26ACFA-008D-44C6-8007-B61300D08782}">
      <dgm:prSet/>
      <dgm:spPr/>
      <dgm:t>
        <a:bodyPr/>
        <a:lstStyle/>
        <a:p>
          <a:endParaRPr lang="en-US"/>
        </a:p>
      </dgm:t>
    </dgm:pt>
    <dgm:pt modelId="{F94218AF-8A05-4804-8FAC-6F5D97629F2D}" type="sibTrans" cxnId="{9D26ACFA-008D-44C6-8007-B61300D08782}">
      <dgm:prSet/>
      <dgm:spPr/>
      <dgm:t>
        <a:bodyPr/>
        <a:lstStyle/>
        <a:p>
          <a:endParaRPr lang="en-US"/>
        </a:p>
      </dgm:t>
    </dgm:pt>
    <dgm:pt modelId="{8D07A86C-BEB3-411E-BD11-B42A52805712}">
      <dgm:prSet custT="1"/>
      <dgm:spPr/>
      <dgm:t>
        <a:bodyPr/>
        <a:lstStyle/>
        <a:p>
          <a:r>
            <a:rPr lang="en-US" sz="1400" b="0" dirty="0">
              <a:latin typeface="Nunito" pitchFamily="2" charset="0"/>
            </a:rPr>
            <a:t>There are 4750 images of shape 128 x 128 X 3, each image having 3 channels.</a:t>
          </a:r>
          <a:endParaRPr lang="en-US" sz="1400" b="0" i="0" baseline="0" dirty="0">
            <a:latin typeface="Nunito" pitchFamily="2" charset="0"/>
          </a:endParaRPr>
        </a:p>
      </dgm:t>
    </dgm:pt>
    <dgm:pt modelId="{E532F344-54C7-4401-9788-3E005755D6A2}" type="parTrans" cxnId="{A7383481-91B1-444E-B94A-2FEA7E10BE75}">
      <dgm:prSet/>
      <dgm:spPr/>
      <dgm:t>
        <a:bodyPr/>
        <a:lstStyle/>
        <a:p>
          <a:endParaRPr lang="en-US"/>
        </a:p>
      </dgm:t>
    </dgm:pt>
    <dgm:pt modelId="{8FAADF37-4BB6-48C1-9C7D-9EF86E10AD69}" type="sibTrans" cxnId="{A7383481-91B1-444E-B94A-2FEA7E10BE75}">
      <dgm:prSet/>
      <dgm:spPr/>
      <dgm:t>
        <a:bodyPr/>
        <a:lstStyle/>
        <a:p>
          <a:endParaRPr lang="en-US"/>
        </a:p>
      </dgm:t>
    </dgm:pt>
    <dgm:pt modelId="{8E82310C-520E-469F-BBFA-16CE6E59CED4}">
      <dgm:prSet custT="1"/>
      <dgm:spPr/>
      <dgm:t>
        <a:bodyPr/>
        <a:lstStyle/>
        <a:p>
          <a:pPr>
            <a:buFont typeface="Arial" panose="020B0604020202020204" pitchFamily="34" charset="0"/>
            <a:buChar char="•"/>
          </a:pPr>
          <a:r>
            <a:rPr lang="en-US" sz="1400" b="0" i="0" dirty="0">
              <a:latin typeface="Nunito" pitchFamily="2" charset="0"/>
            </a:rPr>
            <a:t>The confusion matrix appears to be improving as well, however there is still some confusion with the black grass &amp; Loose Silky bent classes of plant species.</a:t>
          </a:r>
          <a:endParaRPr lang="en-US" sz="1400" b="0" i="0" baseline="0" dirty="0">
            <a:latin typeface="Nunito" pitchFamily="2" charset="0"/>
          </a:endParaRPr>
        </a:p>
      </dgm:t>
    </dgm:pt>
    <dgm:pt modelId="{B011D651-6C66-49B9-B430-4A943A62D8BA}" type="parTrans" cxnId="{EA64F09C-1BB5-4BF6-9F47-EBA21C78A872}">
      <dgm:prSet/>
      <dgm:spPr/>
      <dgm:t>
        <a:bodyPr/>
        <a:lstStyle/>
        <a:p>
          <a:endParaRPr lang="en-US"/>
        </a:p>
      </dgm:t>
    </dgm:pt>
    <dgm:pt modelId="{07190003-C6E9-4461-A431-F3930A3BEBDA}" type="sibTrans" cxnId="{EA64F09C-1BB5-4BF6-9F47-EBA21C78A872}">
      <dgm:prSet/>
      <dgm:spPr/>
      <dgm:t>
        <a:bodyPr/>
        <a:lstStyle/>
        <a:p>
          <a:endParaRPr lang="en-US"/>
        </a:p>
      </dgm:t>
    </dgm:pt>
    <dgm:pt modelId="{86F51A70-D790-45E8-8B84-9CC0CFDC3D0D}">
      <dgm:prSet custT="1"/>
      <dgm:spPr/>
      <dgm:t>
        <a:bodyPr/>
        <a:lstStyle/>
        <a:p>
          <a:pPr>
            <a:buFont typeface="Arial" panose="020B0604020202020204" pitchFamily="34" charset="0"/>
            <a:buChar char="•"/>
          </a:pPr>
          <a:r>
            <a:rPr lang="en-US" sz="1400" b="0" i="0" dirty="0">
              <a:latin typeface="Nunito" pitchFamily="2" charset="0"/>
            </a:rPr>
            <a:t>The Maize class is the least confused class among all.</a:t>
          </a:r>
          <a:endParaRPr lang="en-US" sz="1400" b="0" i="0" baseline="0" dirty="0">
            <a:latin typeface="Nunito" pitchFamily="2" charset="0"/>
          </a:endParaRPr>
        </a:p>
      </dgm:t>
    </dgm:pt>
    <dgm:pt modelId="{46AAD02D-AAAE-4480-9989-94ECDF2B3BBF}" type="parTrans" cxnId="{F382EA63-5361-4592-ACAB-CCE9DFCDFFE5}">
      <dgm:prSet/>
      <dgm:spPr/>
      <dgm:t>
        <a:bodyPr/>
        <a:lstStyle/>
        <a:p>
          <a:endParaRPr lang="en-US"/>
        </a:p>
      </dgm:t>
    </dgm:pt>
    <dgm:pt modelId="{DFCCDBC7-ABE9-4E7C-AB8E-0CC8E53DEDA3}" type="sibTrans" cxnId="{F382EA63-5361-4592-ACAB-CCE9DFCDFFE5}">
      <dgm:prSet/>
      <dgm:spPr/>
      <dgm:t>
        <a:bodyPr/>
        <a:lstStyle/>
        <a:p>
          <a:endParaRPr lang="en-US"/>
        </a:p>
      </dgm:t>
    </dgm:pt>
    <dgm:pt modelId="{FF19C947-B1CB-4CFE-82B0-EB0A50FA365D}">
      <dgm:prSet custT="1"/>
      <dgm:spPr/>
      <dgm:t>
        <a:bodyPr/>
        <a:lstStyle/>
        <a:p>
          <a:r>
            <a:rPr lang="en-US" sz="1400" b="0" i="0" dirty="0">
              <a:latin typeface="Nunito" pitchFamily="2" charset="0"/>
            </a:rPr>
            <a:t>Model 2 was the best model because it predicted the majority of the classes better than the other models. </a:t>
          </a:r>
          <a:endParaRPr lang="en-US" sz="1400" b="0" i="0" baseline="0" dirty="0">
            <a:latin typeface="Nunito" pitchFamily="2" charset="0"/>
          </a:endParaRPr>
        </a:p>
      </dgm:t>
    </dgm:pt>
    <dgm:pt modelId="{CDB9F5F2-A0E3-4996-9C28-7E7FFEEB71C6}" type="parTrans" cxnId="{2BAD0653-1C49-43DF-8C10-FB993B62A039}">
      <dgm:prSet/>
      <dgm:spPr/>
      <dgm:t>
        <a:bodyPr/>
        <a:lstStyle/>
        <a:p>
          <a:endParaRPr lang="en-US"/>
        </a:p>
      </dgm:t>
    </dgm:pt>
    <dgm:pt modelId="{6896CE5F-CE26-4B7B-95DF-38D150131501}" type="sibTrans" cxnId="{2BAD0653-1C49-43DF-8C10-FB993B62A039}">
      <dgm:prSet/>
      <dgm:spPr/>
      <dgm:t>
        <a:bodyPr/>
        <a:lstStyle/>
        <a:p>
          <a:endParaRPr lang="en-US"/>
        </a:p>
      </dgm:t>
    </dgm:pt>
    <dgm:pt modelId="{A5520176-9BAA-4A3A-B2D1-5C26BB1D78D5}">
      <dgm:prSet custT="1"/>
      <dgm:spPr/>
      <dgm:t>
        <a:bodyPr/>
        <a:lstStyle/>
        <a:p>
          <a:r>
            <a:rPr lang="en-US" sz="1400" b="0" i="0" dirty="0">
              <a:latin typeface="Nunito" pitchFamily="2" charset="0"/>
            </a:rPr>
            <a:t>The test accuracy of the model 2 is 80%.</a:t>
          </a:r>
          <a:endParaRPr lang="en-US" sz="1400" b="0" i="0" baseline="0" dirty="0">
            <a:latin typeface="Nunito" pitchFamily="2" charset="0"/>
          </a:endParaRPr>
        </a:p>
      </dgm:t>
    </dgm:pt>
    <dgm:pt modelId="{3F84989A-8AEC-4AB3-BC18-41A2BCBBC915}" type="parTrans" cxnId="{8D4E7B5D-7D4C-4623-B181-7B86D495501F}">
      <dgm:prSet/>
      <dgm:spPr/>
      <dgm:t>
        <a:bodyPr/>
        <a:lstStyle/>
        <a:p>
          <a:endParaRPr lang="en-US"/>
        </a:p>
      </dgm:t>
    </dgm:pt>
    <dgm:pt modelId="{01B85B9C-A41E-4C77-8C24-44C708B028DA}" type="sibTrans" cxnId="{8D4E7B5D-7D4C-4623-B181-7B86D495501F}">
      <dgm:prSet/>
      <dgm:spPr/>
      <dgm:t>
        <a:bodyPr/>
        <a:lstStyle/>
        <a:p>
          <a:endParaRPr lang="en-US"/>
        </a:p>
      </dgm:t>
    </dgm:pt>
    <dgm:pt modelId="{776F5CB3-F781-4C53-B100-77EAF4C49869}">
      <dgm:prSet custT="1"/>
      <dgm:spPr/>
      <dgm:t>
        <a:bodyPr/>
        <a:lstStyle/>
        <a:p>
          <a:r>
            <a:rPr lang="en-US" sz="1400" b="0" i="0" dirty="0">
              <a:latin typeface="Nunito" pitchFamily="2" charset="0"/>
            </a:rPr>
            <a:t>Data Augmentation, Batch Normalization and Reducing the Learning Rate has also helped in improving the CNN model.</a:t>
          </a:r>
          <a:endParaRPr lang="en-US" sz="1400" b="0" i="0" baseline="0" dirty="0">
            <a:latin typeface="Nunito" pitchFamily="2" charset="0"/>
          </a:endParaRPr>
        </a:p>
      </dgm:t>
    </dgm:pt>
    <dgm:pt modelId="{9C4BBC51-E073-451E-8BAC-FA3260F083B3}" type="parTrans" cxnId="{011BE49A-D03E-4BA9-B99A-5E5765E79CE3}">
      <dgm:prSet/>
      <dgm:spPr/>
      <dgm:t>
        <a:bodyPr/>
        <a:lstStyle/>
        <a:p>
          <a:endParaRPr lang="en-US"/>
        </a:p>
      </dgm:t>
    </dgm:pt>
    <dgm:pt modelId="{A0EDF144-BEB2-4276-B6F6-68A538C3FD7A}" type="sibTrans" cxnId="{011BE49A-D03E-4BA9-B99A-5E5765E79CE3}">
      <dgm:prSet/>
      <dgm:spPr/>
      <dgm:t>
        <a:bodyPr/>
        <a:lstStyle/>
        <a:p>
          <a:endParaRPr lang="en-US"/>
        </a:p>
      </dgm:t>
    </dgm:pt>
    <dgm:pt modelId="{3845EC4F-F435-422C-8AF8-23F8BD1029F5}" type="pres">
      <dgm:prSet presAssocID="{69D5DFF5-48DE-4F9C-A3E9-242296F68F6B}" presName="linear" presStyleCnt="0">
        <dgm:presLayoutVars>
          <dgm:animLvl val="lvl"/>
          <dgm:resizeHandles val="exact"/>
        </dgm:presLayoutVars>
      </dgm:prSet>
      <dgm:spPr/>
    </dgm:pt>
    <dgm:pt modelId="{073AE1DC-01DB-4656-B6FC-FF4B5C16B66C}" type="pres">
      <dgm:prSet presAssocID="{E23CB259-E1E9-4B77-9D6F-5BC263C45B58}" presName="parentText" presStyleLbl="node1" presStyleIdx="0" presStyleCnt="8">
        <dgm:presLayoutVars>
          <dgm:chMax val="0"/>
          <dgm:bulletEnabled val="1"/>
        </dgm:presLayoutVars>
      </dgm:prSet>
      <dgm:spPr/>
    </dgm:pt>
    <dgm:pt modelId="{1BD1E86B-E41D-404F-8D19-E60694BAC72D}" type="pres">
      <dgm:prSet presAssocID="{8A0A046D-F6FC-4589-825E-D5675654ABAB}" presName="spacer" presStyleCnt="0"/>
      <dgm:spPr/>
    </dgm:pt>
    <dgm:pt modelId="{4B5FDC54-FE07-40F2-8E21-C1A87F14EB7B}" type="pres">
      <dgm:prSet presAssocID="{856A6F1A-9AC3-4DE2-BF51-0CFC1B1A8D85}" presName="parentText" presStyleLbl="node1" presStyleIdx="1" presStyleCnt="8">
        <dgm:presLayoutVars>
          <dgm:chMax val="0"/>
          <dgm:bulletEnabled val="1"/>
        </dgm:presLayoutVars>
      </dgm:prSet>
      <dgm:spPr/>
    </dgm:pt>
    <dgm:pt modelId="{C8666A46-30B1-4925-9280-7260733020BC}" type="pres">
      <dgm:prSet presAssocID="{F94218AF-8A05-4804-8FAC-6F5D97629F2D}" presName="spacer" presStyleCnt="0"/>
      <dgm:spPr/>
    </dgm:pt>
    <dgm:pt modelId="{9A0DC58A-659B-4351-B711-7FA3EA5C8AA1}" type="pres">
      <dgm:prSet presAssocID="{8D07A86C-BEB3-411E-BD11-B42A52805712}" presName="parentText" presStyleLbl="node1" presStyleIdx="2" presStyleCnt="8">
        <dgm:presLayoutVars>
          <dgm:chMax val="0"/>
          <dgm:bulletEnabled val="1"/>
        </dgm:presLayoutVars>
      </dgm:prSet>
      <dgm:spPr/>
    </dgm:pt>
    <dgm:pt modelId="{583D9A12-AD18-4384-8CDC-CBD1FFA79A6B}" type="pres">
      <dgm:prSet presAssocID="{8FAADF37-4BB6-48C1-9C7D-9EF86E10AD69}" presName="spacer" presStyleCnt="0"/>
      <dgm:spPr/>
    </dgm:pt>
    <dgm:pt modelId="{77C61133-DEBC-4DEC-8165-E83591D4FB80}" type="pres">
      <dgm:prSet presAssocID="{8E82310C-520E-469F-BBFA-16CE6E59CED4}" presName="parentText" presStyleLbl="node1" presStyleIdx="3" presStyleCnt="8">
        <dgm:presLayoutVars>
          <dgm:chMax val="0"/>
          <dgm:bulletEnabled val="1"/>
        </dgm:presLayoutVars>
      </dgm:prSet>
      <dgm:spPr/>
    </dgm:pt>
    <dgm:pt modelId="{4DBA0E02-E79B-4548-BE94-1B15777C58E4}" type="pres">
      <dgm:prSet presAssocID="{07190003-C6E9-4461-A431-F3930A3BEBDA}" presName="spacer" presStyleCnt="0"/>
      <dgm:spPr/>
    </dgm:pt>
    <dgm:pt modelId="{9759D880-B02B-4E40-9CBB-ACB2CB4DE43F}" type="pres">
      <dgm:prSet presAssocID="{86F51A70-D790-45E8-8B84-9CC0CFDC3D0D}" presName="parentText" presStyleLbl="node1" presStyleIdx="4" presStyleCnt="8">
        <dgm:presLayoutVars>
          <dgm:chMax val="0"/>
          <dgm:bulletEnabled val="1"/>
        </dgm:presLayoutVars>
      </dgm:prSet>
      <dgm:spPr/>
    </dgm:pt>
    <dgm:pt modelId="{4B60E0E8-9543-41BC-B0C3-B8E754BA0A89}" type="pres">
      <dgm:prSet presAssocID="{DFCCDBC7-ABE9-4E7C-AB8E-0CC8E53DEDA3}" presName="spacer" presStyleCnt="0"/>
      <dgm:spPr/>
    </dgm:pt>
    <dgm:pt modelId="{0E961796-D0A5-44BC-9638-437BB0406AB0}" type="pres">
      <dgm:prSet presAssocID="{FF19C947-B1CB-4CFE-82B0-EB0A50FA365D}" presName="parentText" presStyleLbl="node1" presStyleIdx="5" presStyleCnt="8">
        <dgm:presLayoutVars>
          <dgm:chMax val="0"/>
          <dgm:bulletEnabled val="1"/>
        </dgm:presLayoutVars>
      </dgm:prSet>
      <dgm:spPr/>
    </dgm:pt>
    <dgm:pt modelId="{E568CD4B-3354-48BB-A1CA-18D71E42B095}" type="pres">
      <dgm:prSet presAssocID="{6896CE5F-CE26-4B7B-95DF-38D150131501}" presName="spacer" presStyleCnt="0"/>
      <dgm:spPr/>
    </dgm:pt>
    <dgm:pt modelId="{A002AED9-30B3-40FD-BC03-C2198830AC2F}" type="pres">
      <dgm:prSet presAssocID="{A5520176-9BAA-4A3A-B2D1-5C26BB1D78D5}" presName="parentText" presStyleLbl="node1" presStyleIdx="6" presStyleCnt="8">
        <dgm:presLayoutVars>
          <dgm:chMax val="0"/>
          <dgm:bulletEnabled val="1"/>
        </dgm:presLayoutVars>
      </dgm:prSet>
      <dgm:spPr/>
    </dgm:pt>
    <dgm:pt modelId="{E8788770-BA32-4950-B521-355D7431ACBE}" type="pres">
      <dgm:prSet presAssocID="{01B85B9C-A41E-4C77-8C24-44C708B028DA}" presName="spacer" presStyleCnt="0"/>
      <dgm:spPr/>
    </dgm:pt>
    <dgm:pt modelId="{C822D85A-9156-4003-B0E2-3A0A46175002}" type="pres">
      <dgm:prSet presAssocID="{776F5CB3-F781-4C53-B100-77EAF4C49869}" presName="parentText" presStyleLbl="node1" presStyleIdx="7" presStyleCnt="8">
        <dgm:presLayoutVars>
          <dgm:chMax val="0"/>
          <dgm:bulletEnabled val="1"/>
        </dgm:presLayoutVars>
      </dgm:prSet>
      <dgm:spPr/>
    </dgm:pt>
  </dgm:ptLst>
  <dgm:cxnLst>
    <dgm:cxn modelId="{7A8FC502-4BE1-462E-B1B3-041D67150BE9}" type="presOf" srcId="{86F51A70-D790-45E8-8B84-9CC0CFDC3D0D}" destId="{9759D880-B02B-4E40-9CBB-ACB2CB4DE43F}" srcOrd="0" destOrd="0" presId="urn:microsoft.com/office/officeart/2005/8/layout/vList2"/>
    <dgm:cxn modelId="{D3685B08-AF65-4905-B3D5-AF56D7654721}" type="presOf" srcId="{776F5CB3-F781-4C53-B100-77EAF4C49869}" destId="{C822D85A-9156-4003-B0E2-3A0A46175002}" srcOrd="0" destOrd="0" presId="urn:microsoft.com/office/officeart/2005/8/layout/vList2"/>
    <dgm:cxn modelId="{8D4E7B5D-7D4C-4623-B181-7B86D495501F}" srcId="{69D5DFF5-48DE-4F9C-A3E9-242296F68F6B}" destId="{A5520176-9BAA-4A3A-B2D1-5C26BB1D78D5}" srcOrd="6" destOrd="0" parTransId="{3F84989A-8AEC-4AB3-BC18-41A2BCBBC915}" sibTransId="{01B85B9C-A41E-4C77-8C24-44C708B028DA}"/>
    <dgm:cxn modelId="{18979742-0D41-4BE9-84A0-22D29FBE6C4A}" type="presOf" srcId="{A5520176-9BAA-4A3A-B2D1-5C26BB1D78D5}" destId="{A002AED9-30B3-40FD-BC03-C2198830AC2F}" srcOrd="0" destOrd="0" presId="urn:microsoft.com/office/officeart/2005/8/layout/vList2"/>
    <dgm:cxn modelId="{F382EA63-5361-4592-ACAB-CCE9DFCDFFE5}" srcId="{69D5DFF5-48DE-4F9C-A3E9-242296F68F6B}" destId="{86F51A70-D790-45E8-8B84-9CC0CFDC3D0D}" srcOrd="4" destOrd="0" parTransId="{46AAD02D-AAAE-4480-9989-94ECDF2B3BBF}" sibTransId="{DFCCDBC7-ABE9-4E7C-AB8E-0CC8E53DEDA3}"/>
    <dgm:cxn modelId="{A2E5BC4C-98EB-4876-B22F-DFF430CD0163}" type="presOf" srcId="{69D5DFF5-48DE-4F9C-A3E9-242296F68F6B}" destId="{3845EC4F-F435-422C-8AF8-23F8BD1029F5}" srcOrd="0" destOrd="0" presId="urn:microsoft.com/office/officeart/2005/8/layout/vList2"/>
    <dgm:cxn modelId="{2BAD0653-1C49-43DF-8C10-FB993B62A039}" srcId="{69D5DFF5-48DE-4F9C-A3E9-242296F68F6B}" destId="{FF19C947-B1CB-4CFE-82B0-EB0A50FA365D}" srcOrd="5" destOrd="0" parTransId="{CDB9F5F2-A0E3-4996-9C28-7E7FFEEB71C6}" sibTransId="{6896CE5F-CE26-4B7B-95DF-38D150131501}"/>
    <dgm:cxn modelId="{FC5D307E-9FE7-4E06-949D-DCD0AD940D38}" type="presOf" srcId="{8E82310C-520E-469F-BBFA-16CE6E59CED4}" destId="{77C61133-DEBC-4DEC-8165-E83591D4FB80}" srcOrd="0" destOrd="0" presId="urn:microsoft.com/office/officeart/2005/8/layout/vList2"/>
    <dgm:cxn modelId="{A7383481-91B1-444E-B94A-2FEA7E10BE75}" srcId="{69D5DFF5-48DE-4F9C-A3E9-242296F68F6B}" destId="{8D07A86C-BEB3-411E-BD11-B42A52805712}" srcOrd="2" destOrd="0" parTransId="{E532F344-54C7-4401-9788-3E005755D6A2}" sibTransId="{8FAADF37-4BB6-48C1-9C7D-9EF86E10AD69}"/>
    <dgm:cxn modelId="{68EA839A-8798-46F7-A8C6-AA9CDB156489}" type="presOf" srcId="{8D07A86C-BEB3-411E-BD11-B42A52805712}" destId="{9A0DC58A-659B-4351-B711-7FA3EA5C8AA1}" srcOrd="0" destOrd="0" presId="urn:microsoft.com/office/officeart/2005/8/layout/vList2"/>
    <dgm:cxn modelId="{011BE49A-D03E-4BA9-B99A-5E5765E79CE3}" srcId="{69D5DFF5-48DE-4F9C-A3E9-242296F68F6B}" destId="{776F5CB3-F781-4C53-B100-77EAF4C49869}" srcOrd="7" destOrd="0" parTransId="{9C4BBC51-E073-451E-8BAC-FA3260F083B3}" sibTransId="{A0EDF144-BEB2-4276-B6F6-68A538C3FD7A}"/>
    <dgm:cxn modelId="{EA64F09C-1BB5-4BF6-9F47-EBA21C78A872}" srcId="{69D5DFF5-48DE-4F9C-A3E9-242296F68F6B}" destId="{8E82310C-520E-469F-BBFA-16CE6E59CED4}" srcOrd="3" destOrd="0" parTransId="{B011D651-6C66-49B9-B430-4A943A62D8BA}" sibTransId="{07190003-C6E9-4461-A431-F3930A3BEBDA}"/>
    <dgm:cxn modelId="{D07DE0AB-35AD-4B12-B11C-5D9291E09831}" srcId="{69D5DFF5-48DE-4F9C-A3E9-242296F68F6B}" destId="{E23CB259-E1E9-4B77-9D6F-5BC263C45B58}" srcOrd="0" destOrd="0" parTransId="{21F1BB2C-6061-451F-AC1E-BE11F1A98AC3}" sibTransId="{8A0A046D-F6FC-4589-825E-D5675654ABAB}"/>
    <dgm:cxn modelId="{4A5AEFB5-3F9D-4868-A63E-F0EA6E4CE712}" type="presOf" srcId="{FF19C947-B1CB-4CFE-82B0-EB0A50FA365D}" destId="{0E961796-D0A5-44BC-9638-437BB0406AB0}" srcOrd="0" destOrd="0" presId="urn:microsoft.com/office/officeart/2005/8/layout/vList2"/>
    <dgm:cxn modelId="{F89711E2-D80D-44B7-A7A5-E10ED8192F18}" type="presOf" srcId="{856A6F1A-9AC3-4DE2-BF51-0CFC1B1A8D85}" destId="{4B5FDC54-FE07-40F2-8E21-C1A87F14EB7B}" srcOrd="0" destOrd="0" presId="urn:microsoft.com/office/officeart/2005/8/layout/vList2"/>
    <dgm:cxn modelId="{368970F7-CECD-4181-9942-97D7030DD206}" type="presOf" srcId="{E23CB259-E1E9-4B77-9D6F-5BC263C45B58}" destId="{073AE1DC-01DB-4656-B6FC-FF4B5C16B66C}" srcOrd="0" destOrd="0" presId="urn:microsoft.com/office/officeart/2005/8/layout/vList2"/>
    <dgm:cxn modelId="{9D26ACFA-008D-44C6-8007-B61300D08782}" srcId="{69D5DFF5-48DE-4F9C-A3E9-242296F68F6B}" destId="{856A6F1A-9AC3-4DE2-BF51-0CFC1B1A8D85}" srcOrd="1" destOrd="0" parTransId="{45414BFE-5DCA-412D-8D5F-6DFCC5FD92E0}" sibTransId="{F94218AF-8A05-4804-8FAC-6F5D97629F2D}"/>
    <dgm:cxn modelId="{05FBBD9D-FFB0-4E49-AADD-27A96FA43393}" type="presParOf" srcId="{3845EC4F-F435-422C-8AF8-23F8BD1029F5}" destId="{073AE1DC-01DB-4656-B6FC-FF4B5C16B66C}" srcOrd="0" destOrd="0" presId="urn:microsoft.com/office/officeart/2005/8/layout/vList2"/>
    <dgm:cxn modelId="{0F4CEE71-E3ED-46B5-A70E-C64AF9BB3DA6}" type="presParOf" srcId="{3845EC4F-F435-422C-8AF8-23F8BD1029F5}" destId="{1BD1E86B-E41D-404F-8D19-E60694BAC72D}" srcOrd="1" destOrd="0" presId="urn:microsoft.com/office/officeart/2005/8/layout/vList2"/>
    <dgm:cxn modelId="{9C6DAD5C-6628-4088-9704-4EB08BA1AEF3}" type="presParOf" srcId="{3845EC4F-F435-422C-8AF8-23F8BD1029F5}" destId="{4B5FDC54-FE07-40F2-8E21-C1A87F14EB7B}" srcOrd="2" destOrd="0" presId="urn:microsoft.com/office/officeart/2005/8/layout/vList2"/>
    <dgm:cxn modelId="{1D06FA56-26BA-4EBA-BA8C-B41C484AC207}" type="presParOf" srcId="{3845EC4F-F435-422C-8AF8-23F8BD1029F5}" destId="{C8666A46-30B1-4925-9280-7260733020BC}" srcOrd="3" destOrd="0" presId="urn:microsoft.com/office/officeart/2005/8/layout/vList2"/>
    <dgm:cxn modelId="{F92A2208-1B77-4D82-A026-768C953C8EEF}" type="presParOf" srcId="{3845EC4F-F435-422C-8AF8-23F8BD1029F5}" destId="{9A0DC58A-659B-4351-B711-7FA3EA5C8AA1}" srcOrd="4" destOrd="0" presId="urn:microsoft.com/office/officeart/2005/8/layout/vList2"/>
    <dgm:cxn modelId="{6299D9F7-77E5-423C-BA7B-0DBC03BAD9F6}" type="presParOf" srcId="{3845EC4F-F435-422C-8AF8-23F8BD1029F5}" destId="{583D9A12-AD18-4384-8CDC-CBD1FFA79A6B}" srcOrd="5" destOrd="0" presId="urn:microsoft.com/office/officeart/2005/8/layout/vList2"/>
    <dgm:cxn modelId="{8B8F2C39-97AA-42F1-AD00-B1359AE9F918}" type="presParOf" srcId="{3845EC4F-F435-422C-8AF8-23F8BD1029F5}" destId="{77C61133-DEBC-4DEC-8165-E83591D4FB80}" srcOrd="6" destOrd="0" presId="urn:microsoft.com/office/officeart/2005/8/layout/vList2"/>
    <dgm:cxn modelId="{296AC8E4-B91B-4EA8-9EE7-F870F2905466}" type="presParOf" srcId="{3845EC4F-F435-422C-8AF8-23F8BD1029F5}" destId="{4DBA0E02-E79B-4548-BE94-1B15777C58E4}" srcOrd="7" destOrd="0" presId="urn:microsoft.com/office/officeart/2005/8/layout/vList2"/>
    <dgm:cxn modelId="{2A8F2AF9-D343-4A7E-BBE7-3236655B3245}" type="presParOf" srcId="{3845EC4F-F435-422C-8AF8-23F8BD1029F5}" destId="{9759D880-B02B-4E40-9CBB-ACB2CB4DE43F}" srcOrd="8" destOrd="0" presId="urn:microsoft.com/office/officeart/2005/8/layout/vList2"/>
    <dgm:cxn modelId="{FD601955-6777-4AC4-B704-6A90B8E55266}" type="presParOf" srcId="{3845EC4F-F435-422C-8AF8-23F8BD1029F5}" destId="{4B60E0E8-9543-41BC-B0C3-B8E754BA0A89}" srcOrd="9" destOrd="0" presId="urn:microsoft.com/office/officeart/2005/8/layout/vList2"/>
    <dgm:cxn modelId="{EFC2F222-4BB4-49DB-AE02-6C72A1D3FE8F}" type="presParOf" srcId="{3845EC4F-F435-422C-8AF8-23F8BD1029F5}" destId="{0E961796-D0A5-44BC-9638-437BB0406AB0}" srcOrd="10" destOrd="0" presId="urn:microsoft.com/office/officeart/2005/8/layout/vList2"/>
    <dgm:cxn modelId="{75EF7520-4120-48B0-97BB-C84A190BEC4C}" type="presParOf" srcId="{3845EC4F-F435-422C-8AF8-23F8BD1029F5}" destId="{E568CD4B-3354-48BB-A1CA-18D71E42B095}" srcOrd="11" destOrd="0" presId="urn:microsoft.com/office/officeart/2005/8/layout/vList2"/>
    <dgm:cxn modelId="{161DFF0E-7C44-45A2-8762-65D51AC960B9}" type="presParOf" srcId="{3845EC4F-F435-422C-8AF8-23F8BD1029F5}" destId="{A002AED9-30B3-40FD-BC03-C2198830AC2F}" srcOrd="12" destOrd="0" presId="urn:microsoft.com/office/officeart/2005/8/layout/vList2"/>
    <dgm:cxn modelId="{5200D377-F915-4808-BDA6-E94082E9C490}" type="presParOf" srcId="{3845EC4F-F435-422C-8AF8-23F8BD1029F5}" destId="{E8788770-BA32-4950-B521-355D7431ACBE}" srcOrd="13" destOrd="0" presId="urn:microsoft.com/office/officeart/2005/8/layout/vList2"/>
    <dgm:cxn modelId="{A1982964-4119-4219-9DE7-5D3DD89A4141}" type="presParOf" srcId="{3845EC4F-F435-422C-8AF8-23F8BD1029F5}" destId="{C822D85A-9156-4003-B0E2-3A0A46175002}"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879B4-B1BD-4C43-B8B7-434BAA075BEA}">
      <dsp:nvSpPr>
        <dsp:cNvPr id="0" name=""/>
        <dsp:cNvSpPr/>
      </dsp:nvSpPr>
      <dsp:spPr>
        <a:xfrm>
          <a:off x="0" y="416579"/>
          <a:ext cx="8629800" cy="1216800"/>
        </a:xfrm>
        <a:prstGeom prst="round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latin typeface="Nunito" pitchFamily="2" charset="0"/>
            </a:rPr>
            <a:t>Objective:</a:t>
          </a:r>
          <a:endParaRPr lang="en-US" sz="2000" kern="1200" dirty="0">
            <a:latin typeface="Nunito" pitchFamily="2" charset="0"/>
          </a:endParaRPr>
        </a:p>
      </dsp:txBody>
      <dsp:txXfrm>
        <a:off x="59399" y="475978"/>
        <a:ext cx="8511002" cy="1098002"/>
      </dsp:txXfrm>
    </dsp:sp>
    <dsp:sp modelId="{6CDA7106-9DF1-416F-B018-016E714034FC}">
      <dsp:nvSpPr>
        <dsp:cNvPr id="0" name=""/>
        <dsp:cNvSpPr/>
      </dsp:nvSpPr>
      <dsp:spPr>
        <a:xfrm>
          <a:off x="0" y="1820579"/>
          <a:ext cx="8629800" cy="1216800"/>
        </a:xfrm>
        <a:prstGeom prst="roundRect">
          <a:avLst/>
        </a:prstGeom>
        <a:solidFill>
          <a:schemeClr val="accent6">
            <a:shade val="80000"/>
            <a:hueOff val="637826"/>
            <a:satOff val="-22508"/>
            <a:lumOff val="319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Nunito" pitchFamily="2" charset="0"/>
            </a:rPr>
            <a:t>The aim of this project is to Build a Convolutional Neural Network to classify plant seedlings into their respective 12 categories.</a:t>
          </a:r>
          <a:endParaRPr lang="en-US" sz="1800" kern="1200" dirty="0">
            <a:latin typeface="Nunito" pitchFamily="2" charset="0"/>
          </a:endParaRPr>
        </a:p>
      </dsp:txBody>
      <dsp:txXfrm>
        <a:off x="59399" y="1879978"/>
        <a:ext cx="8511002" cy="1098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1963C-C319-490B-BB55-21A91F875352}">
      <dsp:nvSpPr>
        <dsp:cNvPr id="0" name=""/>
        <dsp:cNvSpPr/>
      </dsp:nvSpPr>
      <dsp:spPr>
        <a:xfrm>
          <a:off x="0" y="349"/>
          <a:ext cx="2362850" cy="247979"/>
        </a:xfrm>
        <a:prstGeom prst="roundRect">
          <a:avLst/>
        </a:prstGeom>
        <a:gradFill rotWithShape="0">
          <a:gsLst>
            <a:gs pos="0">
              <a:schemeClr val="accent6">
                <a:alpha val="90000"/>
                <a:hueOff val="0"/>
                <a:satOff val="0"/>
                <a:lumOff val="0"/>
                <a:alphaOff val="0"/>
                <a:tint val="50000"/>
                <a:satMod val="300000"/>
              </a:schemeClr>
            </a:gs>
            <a:gs pos="35000">
              <a:schemeClr val="accent6">
                <a:alpha val="90000"/>
                <a:hueOff val="0"/>
                <a:satOff val="0"/>
                <a:lumOff val="0"/>
                <a:alphaOff val="0"/>
                <a:tint val="37000"/>
                <a:satMod val="300000"/>
              </a:schemeClr>
            </a:gs>
            <a:gs pos="100000">
              <a:schemeClr val="accent6">
                <a:alpha val="9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highlight>
                <a:srgbClr val="6699FF"/>
              </a:highlight>
              <a:latin typeface="Nunito" pitchFamily="2" charset="0"/>
            </a:rPr>
            <a:t>      List of Plant species     :</a:t>
          </a:r>
        </a:p>
      </dsp:txBody>
      <dsp:txXfrm>
        <a:off x="12105" y="12454"/>
        <a:ext cx="2338640" cy="223769"/>
      </dsp:txXfrm>
    </dsp:sp>
    <dsp:sp modelId="{54721F6A-C816-495E-9575-B2469E4AEC9C}">
      <dsp:nvSpPr>
        <dsp:cNvPr id="0" name=""/>
        <dsp:cNvSpPr/>
      </dsp:nvSpPr>
      <dsp:spPr>
        <a:xfrm>
          <a:off x="0" y="254087"/>
          <a:ext cx="2362850" cy="247979"/>
        </a:xfrm>
        <a:prstGeom prst="roundRect">
          <a:avLst/>
        </a:prstGeom>
        <a:gradFill rotWithShape="0">
          <a:gsLst>
            <a:gs pos="0">
              <a:schemeClr val="accent6">
                <a:alpha val="90000"/>
                <a:hueOff val="0"/>
                <a:satOff val="0"/>
                <a:lumOff val="0"/>
                <a:alphaOff val="-3333"/>
                <a:tint val="50000"/>
                <a:satMod val="300000"/>
              </a:schemeClr>
            </a:gs>
            <a:gs pos="35000">
              <a:schemeClr val="accent6">
                <a:alpha val="90000"/>
                <a:hueOff val="0"/>
                <a:satOff val="0"/>
                <a:lumOff val="0"/>
                <a:alphaOff val="-3333"/>
                <a:tint val="37000"/>
                <a:satMod val="300000"/>
              </a:schemeClr>
            </a:gs>
            <a:gs pos="100000">
              <a:schemeClr val="accent6">
                <a:alpha val="90000"/>
                <a:hueOff val="0"/>
                <a:satOff val="0"/>
                <a:lumOff val="0"/>
                <a:alphaOff val="-333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Black-grass</a:t>
          </a:r>
        </a:p>
      </dsp:txBody>
      <dsp:txXfrm>
        <a:off x="12105" y="266192"/>
        <a:ext cx="2338640" cy="223769"/>
      </dsp:txXfrm>
    </dsp:sp>
    <dsp:sp modelId="{EC716CDD-1394-445D-AA6D-F6562F6889A0}">
      <dsp:nvSpPr>
        <dsp:cNvPr id="0" name=""/>
        <dsp:cNvSpPr/>
      </dsp:nvSpPr>
      <dsp:spPr>
        <a:xfrm>
          <a:off x="0" y="507825"/>
          <a:ext cx="2362850" cy="247979"/>
        </a:xfrm>
        <a:prstGeom prst="roundRect">
          <a:avLst/>
        </a:prstGeom>
        <a:gradFill rotWithShape="0">
          <a:gsLst>
            <a:gs pos="0">
              <a:schemeClr val="accent6">
                <a:alpha val="90000"/>
                <a:hueOff val="0"/>
                <a:satOff val="0"/>
                <a:lumOff val="0"/>
                <a:alphaOff val="-6667"/>
                <a:tint val="50000"/>
                <a:satMod val="300000"/>
              </a:schemeClr>
            </a:gs>
            <a:gs pos="35000">
              <a:schemeClr val="accent6">
                <a:alpha val="90000"/>
                <a:hueOff val="0"/>
                <a:satOff val="0"/>
                <a:lumOff val="0"/>
                <a:alphaOff val="-6667"/>
                <a:tint val="37000"/>
                <a:satMod val="300000"/>
              </a:schemeClr>
            </a:gs>
            <a:gs pos="100000">
              <a:schemeClr val="accent6">
                <a:alpha val="90000"/>
                <a:hueOff val="0"/>
                <a:satOff val="0"/>
                <a:lumOff val="0"/>
                <a:alphaOff val="-666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Charlock</a:t>
          </a:r>
        </a:p>
      </dsp:txBody>
      <dsp:txXfrm>
        <a:off x="12105" y="519930"/>
        <a:ext cx="2338640" cy="223769"/>
      </dsp:txXfrm>
    </dsp:sp>
    <dsp:sp modelId="{109BF632-E236-4CD2-94AC-44E68B1815AA}">
      <dsp:nvSpPr>
        <dsp:cNvPr id="0" name=""/>
        <dsp:cNvSpPr/>
      </dsp:nvSpPr>
      <dsp:spPr>
        <a:xfrm>
          <a:off x="0" y="761563"/>
          <a:ext cx="2362850" cy="247979"/>
        </a:xfrm>
        <a:prstGeom prst="roundRect">
          <a:avLst/>
        </a:prstGeom>
        <a:gradFill rotWithShape="0">
          <a:gsLst>
            <a:gs pos="0">
              <a:schemeClr val="accent6">
                <a:alpha val="90000"/>
                <a:hueOff val="0"/>
                <a:satOff val="0"/>
                <a:lumOff val="0"/>
                <a:alphaOff val="-10000"/>
                <a:tint val="50000"/>
                <a:satMod val="300000"/>
              </a:schemeClr>
            </a:gs>
            <a:gs pos="35000">
              <a:schemeClr val="accent6">
                <a:alpha val="90000"/>
                <a:hueOff val="0"/>
                <a:satOff val="0"/>
                <a:lumOff val="0"/>
                <a:alphaOff val="-10000"/>
                <a:tint val="37000"/>
                <a:satMod val="300000"/>
              </a:schemeClr>
            </a:gs>
            <a:gs pos="100000">
              <a:schemeClr val="accent6">
                <a:alpha val="90000"/>
                <a:hueOff val="0"/>
                <a:satOff val="0"/>
                <a:lumOff val="0"/>
                <a:alphaOff val="-1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a:latin typeface="Nunito" pitchFamily="2" charset="0"/>
            </a:rPr>
            <a:t>Cleavers</a:t>
          </a:r>
        </a:p>
      </dsp:txBody>
      <dsp:txXfrm>
        <a:off x="12105" y="773668"/>
        <a:ext cx="2338640" cy="223769"/>
      </dsp:txXfrm>
    </dsp:sp>
    <dsp:sp modelId="{1BB20037-8BC1-4DF9-897C-2C1EAEDB30A0}">
      <dsp:nvSpPr>
        <dsp:cNvPr id="0" name=""/>
        <dsp:cNvSpPr/>
      </dsp:nvSpPr>
      <dsp:spPr>
        <a:xfrm>
          <a:off x="0" y="1015301"/>
          <a:ext cx="2362850" cy="247979"/>
        </a:xfrm>
        <a:prstGeom prst="roundRect">
          <a:avLst/>
        </a:prstGeom>
        <a:gradFill rotWithShape="0">
          <a:gsLst>
            <a:gs pos="0">
              <a:schemeClr val="accent6">
                <a:alpha val="90000"/>
                <a:hueOff val="0"/>
                <a:satOff val="0"/>
                <a:lumOff val="0"/>
                <a:alphaOff val="-13333"/>
                <a:tint val="50000"/>
                <a:satMod val="300000"/>
              </a:schemeClr>
            </a:gs>
            <a:gs pos="35000">
              <a:schemeClr val="accent6">
                <a:alpha val="90000"/>
                <a:hueOff val="0"/>
                <a:satOff val="0"/>
                <a:lumOff val="0"/>
                <a:alphaOff val="-13333"/>
                <a:tint val="37000"/>
                <a:satMod val="300000"/>
              </a:schemeClr>
            </a:gs>
            <a:gs pos="100000">
              <a:schemeClr val="accent6">
                <a:alpha val="90000"/>
                <a:hueOff val="0"/>
                <a:satOff val="0"/>
                <a:lumOff val="0"/>
                <a:alphaOff val="-1333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Common Chickweed</a:t>
          </a:r>
        </a:p>
      </dsp:txBody>
      <dsp:txXfrm>
        <a:off x="12105" y="1027406"/>
        <a:ext cx="2338640" cy="223769"/>
      </dsp:txXfrm>
    </dsp:sp>
    <dsp:sp modelId="{089D3696-EAF6-4667-A89C-C08351079C5E}">
      <dsp:nvSpPr>
        <dsp:cNvPr id="0" name=""/>
        <dsp:cNvSpPr/>
      </dsp:nvSpPr>
      <dsp:spPr>
        <a:xfrm>
          <a:off x="0" y="1269039"/>
          <a:ext cx="2362850" cy="247979"/>
        </a:xfrm>
        <a:prstGeom prst="roundRect">
          <a:avLst/>
        </a:prstGeom>
        <a:gradFill rotWithShape="0">
          <a:gsLst>
            <a:gs pos="0">
              <a:schemeClr val="accent6">
                <a:alpha val="90000"/>
                <a:hueOff val="0"/>
                <a:satOff val="0"/>
                <a:lumOff val="0"/>
                <a:alphaOff val="-16667"/>
                <a:tint val="50000"/>
                <a:satMod val="300000"/>
              </a:schemeClr>
            </a:gs>
            <a:gs pos="35000">
              <a:schemeClr val="accent6">
                <a:alpha val="90000"/>
                <a:hueOff val="0"/>
                <a:satOff val="0"/>
                <a:lumOff val="0"/>
                <a:alphaOff val="-16667"/>
                <a:tint val="37000"/>
                <a:satMod val="300000"/>
              </a:schemeClr>
            </a:gs>
            <a:gs pos="100000">
              <a:schemeClr val="accent6">
                <a:alpha val="90000"/>
                <a:hueOff val="0"/>
                <a:satOff val="0"/>
                <a:lumOff val="0"/>
                <a:alphaOff val="-1666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Common Wheat</a:t>
          </a:r>
        </a:p>
      </dsp:txBody>
      <dsp:txXfrm>
        <a:off x="12105" y="1281144"/>
        <a:ext cx="2338640" cy="223769"/>
      </dsp:txXfrm>
    </dsp:sp>
    <dsp:sp modelId="{534A3388-E03E-4224-B1D6-34556D05DB0C}">
      <dsp:nvSpPr>
        <dsp:cNvPr id="0" name=""/>
        <dsp:cNvSpPr/>
      </dsp:nvSpPr>
      <dsp:spPr>
        <a:xfrm>
          <a:off x="0" y="1522777"/>
          <a:ext cx="2362850" cy="247979"/>
        </a:xfrm>
        <a:prstGeom prst="roundRect">
          <a:avLst/>
        </a:prstGeom>
        <a:gradFill rotWithShape="0">
          <a:gsLst>
            <a:gs pos="0">
              <a:schemeClr val="accent6">
                <a:alpha val="90000"/>
                <a:hueOff val="0"/>
                <a:satOff val="0"/>
                <a:lumOff val="0"/>
                <a:alphaOff val="-20000"/>
                <a:tint val="50000"/>
                <a:satMod val="300000"/>
              </a:schemeClr>
            </a:gs>
            <a:gs pos="35000">
              <a:schemeClr val="accent6">
                <a:alpha val="90000"/>
                <a:hueOff val="0"/>
                <a:satOff val="0"/>
                <a:lumOff val="0"/>
                <a:alphaOff val="-20000"/>
                <a:tint val="37000"/>
                <a:satMod val="300000"/>
              </a:schemeClr>
            </a:gs>
            <a:gs pos="100000">
              <a:schemeClr val="accent6">
                <a:alpha val="90000"/>
                <a:hueOff val="0"/>
                <a:satOff val="0"/>
                <a:lumOff val="0"/>
                <a:alphaOff val="-2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Fat Hen</a:t>
          </a:r>
        </a:p>
      </dsp:txBody>
      <dsp:txXfrm>
        <a:off x="12105" y="1534882"/>
        <a:ext cx="2338640" cy="223769"/>
      </dsp:txXfrm>
    </dsp:sp>
    <dsp:sp modelId="{BF8AEBB7-E48F-4799-880A-578EF7E3B361}">
      <dsp:nvSpPr>
        <dsp:cNvPr id="0" name=""/>
        <dsp:cNvSpPr/>
      </dsp:nvSpPr>
      <dsp:spPr>
        <a:xfrm>
          <a:off x="0" y="1776515"/>
          <a:ext cx="2362850" cy="247979"/>
        </a:xfrm>
        <a:prstGeom prst="roundRect">
          <a:avLst/>
        </a:prstGeom>
        <a:gradFill rotWithShape="0">
          <a:gsLst>
            <a:gs pos="0">
              <a:schemeClr val="accent6">
                <a:alpha val="90000"/>
                <a:hueOff val="0"/>
                <a:satOff val="0"/>
                <a:lumOff val="0"/>
                <a:alphaOff val="-23333"/>
                <a:tint val="50000"/>
                <a:satMod val="300000"/>
              </a:schemeClr>
            </a:gs>
            <a:gs pos="35000">
              <a:schemeClr val="accent6">
                <a:alpha val="90000"/>
                <a:hueOff val="0"/>
                <a:satOff val="0"/>
                <a:lumOff val="0"/>
                <a:alphaOff val="-23333"/>
                <a:tint val="37000"/>
                <a:satMod val="300000"/>
              </a:schemeClr>
            </a:gs>
            <a:gs pos="100000">
              <a:schemeClr val="accent6">
                <a:alpha val="90000"/>
                <a:hueOff val="0"/>
                <a:satOff val="0"/>
                <a:lumOff val="0"/>
                <a:alphaOff val="-2333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a:latin typeface="Nunito" pitchFamily="2" charset="0"/>
            </a:rPr>
            <a:t>Loose Silky-bent</a:t>
          </a:r>
        </a:p>
      </dsp:txBody>
      <dsp:txXfrm>
        <a:off x="12105" y="1788620"/>
        <a:ext cx="2338640" cy="223769"/>
      </dsp:txXfrm>
    </dsp:sp>
    <dsp:sp modelId="{A6186F33-60E0-4CDD-827F-9E55284A4D40}">
      <dsp:nvSpPr>
        <dsp:cNvPr id="0" name=""/>
        <dsp:cNvSpPr/>
      </dsp:nvSpPr>
      <dsp:spPr>
        <a:xfrm>
          <a:off x="0" y="2030253"/>
          <a:ext cx="2362850" cy="247979"/>
        </a:xfrm>
        <a:prstGeom prst="roundRect">
          <a:avLst/>
        </a:prstGeom>
        <a:gradFill rotWithShape="0">
          <a:gsLst>
            <a:gs pos="0">
              <a:schemeClr val="accent6">
                <a:alpha val="90000"/>
                <a:hueOff val="0"/>
                <a:satOff val="0"/>
                <a:lumOff val="0"/>
                <a:alphaOff val="-26667"/>
                <a:tint val="50000"/>
                <a:satMod val="300000"/>
              </a:schemeClr>
            </a:gs>
            <a:gs pos="35000">
              <a:schemeClr val="accent6">
                <a:alpha val="90000"/>
                <a:hueOff val="0"/>
                <a:satOff val="0"/>
                <a:lumOff val="0"/>
                <a:alphaOff val="-26667"/>
                <a:tint val="37000"/>
                <a:satMod val="300000"/>
              </a:schemeClr>
            </a:gs>
            <a:gs pos="100000">
              <a:schemeClr val="accent6">
                <a:alpha val="90000"/>
                <a:hueOff val="0"/>
                <a:satOff val="0"/>
                <a:lumOff val="0"/>
                <a:alphaOff val="-2666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Maize</a:t>
          </a:r>
        </a:p>
      </dsp:txBody>
      <dsp:txXfrm>
        <a:off x="12105" y="2042358"/>
        <a:ext cx="2338640" cy="223769"/>
      </dsp:txXfrm>
    </dsp:sp>
    <dsp:sp modelId="{BBA1346F-BC33-4EC4-8F65-4886BD1E4713}">
      <dsp:nvSpPr>
        <dsp:cNvPr id="0" name=""/>
        <dsp:cNvSpPr/>
      </dsp:nvSpPr>
      <dsp:spPr>
        <a:xfrm>
          <a:off x="0" y="2283991"/>
          <a:ext cx="2362850" cy="247979"/>
        </a:xfrm>
        <a:prstGeom prst="roundRect">
          <a:avLst/>
        </a:prstGeom>
        <a:gradFill rotWithShape="0">
          <a:gsLst>
            <a:gs pos="0">
              <a:schemeClr val="accent6">
                <a:alpha val="90000"/>
                <a:hueOff val="0"/>
                <a:satOff val="0"/>
                <a:lumOff val="0"/>
                <a:alphaOff val="-30000"/>
                <a:tint val="50000"/>
                <a:satMod val="300000"/>
              </a:schemeClr>
            </a:gs>
            <a:gs pos="35000">
              <a:schemeClr val="accent6">
                <a:alpha val="90000"/>
                <a:hueOff val="0"/>
                <a:satOff val="0"/>
                <a:lumOff val="0"/>
                <a:alphaOff val="-30000"/>
                <a:tint val="37000"/>
                <a:satMod val="300000"/>
              </a:schemeClr>
            </a:gs>
            <a:gs pos="100000">
              <a:schemeClr val="accent6">
                <a:alpha val="90000"/>
                <a:hueOff val="0"/>
                <a:satOff val="0"/>
                <a:lumOff val="0"/>
                <a:alphaOff val="-3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Scentless Mayweed</a:t>
          </a:r>
        </a:p>
      </dsp:txBody>
      <dsp:txXfrm>
        <a:off x="12105" y="2296096"/>
        <a:ext cx="2338640" cy="223769"/>
      </dsp:txXfrm>
    </dsp:sp>
    <dsp:sp modelId="{93639684-93F0-4586-A009-3A2BDE24CEF6}">
      <dsp:nvSpPr>
        <dsp:cNvPr id="0" name=""/>
        <dsp:cNvSpPr/>
      </dsp:nvSpPr>
      <dsp:spPr>
        <a:xfrm>
          <a:off x="0" y="2537729"/>
          <a:ext cx="2362850" cy="247979"/>
        </a:xfrm>
        <a:prstGeom prst="roundRect">
          <a:avLst/>
        </a:prstGeom>
        <a:gradFill rotWithShape="0">
          <a:gsLst>
            <a:gs pos="0">
              <a:schemeClr val="accent6">
                <a:alpha val="90000"/>
                <a:hueOff val="0"/>
                <a:satOff val="0"/>
                <a:lumOff val="0"/>
                <a:alphaOff val="-33333"/>
                <a:tint val="50000"/>
                <a:satMod val="300000"/>
              </a:schemeClr>
            </a:gs>
            <a:gs pos="35000">
              <a:schemeClr val="accent6">
                <a:alpha val="90000"/>
                <a:hueOff val="0"/>
                <a:satOff val="0"/>
                <a:lumOff val="0"/>
                <a:alphaOff val="-33333"/>
                <a:tint val="37000"/>
                <a:satMod val="300000"/>
              </a:schemeClr>
            </a:gs>
            <a:gs pos="100000">
              <a:schemeClr val="accent6">
                <a:alpha val="90000"/>
                <a:hueOff val="0"/>
                <a:satOff val="0"/>
                <a:lumOff val="0"/>
                <a:alphaOff val="-33333"/>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a:latin typeface="Nunito" pitchFamily="2" charset="0"/>
            </a:rPr>
            <a:t>Shepherds Purse</a:t>
          </a:r>
        </a:p>
      </dsp:txBody>
      <dsp:txXfrm>
        <a:off x="12105" y="2549834"/>
        <a:ext cx="2338640" cy="223769"/>
      </dsp:txXfrm>
    </dsp:sp>
    <dsp:sp modelId="{6D88C8A5-A82B-434D-B1FD-F54D1C498DCB}">
      <dsp:nvSpPr>
        <dsp:cNvPr id="0" name=""/>
        <dsp:cNvSpPr/>
      </dsp:nvSpPr>
      <dsp:spPr>
        <a:xfrm>
          <a:off x="0" y="2791467"/>
          <a:ext cx="2362850" cy="247979"/>
        </a:xfrm>
        <a:prstGeom prst="roundRect">
          <a:avLst/>
        </a:prstGeom>
        <a:gradFill rotWithShape="0">
          <a:gsLst>
            <a:gs pos="0">
              <a:schemeClr val="accent6">
                <a:alpha val="90000"/>
                <a:hueOff val="0"/>
                <a:satOff val="0"/>
                <a:lumOff val="0"/>
                <a:alphaOff val="-36667"/>
                <a:tint val="50000"/>
                <a:satMod val="300000"/>
              </a:schemeClr>
            </a:gs>
            <a:gs pos="35000">
              <a:schemeClr val="accent6">
                <a:alpha val="90000"/>
                <a:hueOff val="0"/>
                <a:satOff val="0"/>
                <a:lumOff val="0"/>
                <a:alphaOff val="-36667"/>
                <a:tint val="37000"/>
                <a:satMod val="300000"/>
              </a:schemeClr>
            </a:gs>
            <a:gs pos="100000">
              <a:schemeClr val="accent6">
                <a:alpha val="90000"/>
                <a:hueOff val="0"/>
                <a:satOff val="0"/>
                <a:lumOff val="0"/>
                <a:alphaOff val="-36667"/>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Small-flowered Cranesbill</a:t>
          </a:r>
        </a:p>
      </dsp:txBody>
      <dsp:txXfrm>
        <a:off x="12105" y="2803572"/>
        <a:ext cx="2338640" cy="223769"/>
      </dsp:txXfrm>
    </dsp:sp>
    <dsp:sp modelId="{9FC9C284-C215-4E69-9EF2-7A05581837B5}">
      <dsp:nvSpPr>
        <dsp:cNvPr id="0" name=""/>
        <dsp:cNvSpPr/>
      </dsp:nvSpPr>
      <dsp:spPr>
        <a:xfrm>
          <a:off x="0" y="3045205"/>
          <a:ext cx="2362850" cy="247979"/>
        </a:xfrm>
        <a:prstGeom prst="roundRect">
          <a:avLst/>
        </a:prstGeom>
        <a:gradFill rotWithShape="0">
          <a:gsLst>
            <a:gs pos="0">
              <a:schemeClr val="accent6">
                <a:alpha val="90000"/>
                <a:hueOff val="0"/>
                <a:satOff val="0"/>
                <a:lumOff val="0"/>
                <a:alphaOff val="-40000"/>
                <a:tint val="50000"/>
                <a:satMod val="300000"/>
              </a:schemeClr>
            </a:gs>
            <a:gs pos="35000">
              <a:schemeClr val="accent6">
                <a:alpha val="90000"/>
                <a:hueOff val="0"/>
                <a:satOff val="0"/>
                <a:lumOff val="0"/>
                <a:alphaOff val="-40000"/>
                <a:tint val="37000"/>
                <a:satMod val="300000"/>
              </a:schemeClr>
            </a:gs>
            <a:gs pos="100000">
              <a:schemeClr val="accent6">
                <a:alpha val="90000"/>
                <a:hueOff val="0"/>
                <a:satOff val="0"/>
                <a:lumOff val="0"/>
                <a:alphaOff val="-4000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Sugar beet</a:t>
          </a:r>
        </a:p>
      </dsp:txBody>
      <dsp:txXfrm>
        <a:off x="12105" y="3057310"/>
        <a:ext cx="2338640" cy="2237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BA6A6-3AB7-4574-AA6D-13EB47849B4F}">
      <dsp:nvSpPr>
        <dsp:cNvPr id="0" name=""/>
        <dsp:cNvSpPr/>
      </dsp:nvSpPr>
      <dsp:spPr>
        <a:xfrm>
          <a:off x="0" y="0"/>
          <a:ext cx="8629800" cy="1010880"/>
        </a:xfrm>
        <a:prstGeom prst="round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latin typeface="Nunito" pitchFamily="2" charset="0"/>
            </a:rPr>
            <a:t>Actionable Insights:</a:t>
          </a:r>
          <a:endParaRPr lang="en-US" sz="2000" kern="1200" dirty="0">
            <a:latin typeface="Nunito" pitchFamily="2" charset="0"/>
          </a:endParaRPr>
        </a:p>
      </dsp:txBody>
      <dsp:txXfrm>
        <a:off x="49347" y="49347"/>
        <a:ext cx="8531106" cy="912186"/>
      </dsp:txXfrm>
    </dsp:sp>
    <dsp:sp modelId="{791CAB1C-BF59-4AA0-BA2B-4D53AF809128}">
      <dsp:nvSpPr>
        <dsp:cNvPr id="0" name=""/>
        <dsp:cNvSpPr/>
      </dsp:nvSpPr>
      <dsp:spPr>
        <a:xfrm>
          <a:off x="0" y="1188481"/>
          <a:ext cx="8629800" cy="1010880"/>
        </a:xfrm>
        <a:prstGeom prst="roundRect">
          <a:avLst/>
        </a:prstGeom>
        <a:solidFill>
          <a:schemeClr val="accent6">
            <a:shade val="80000"/>
            <a:hueOff val="318913"/>
            <a:satOff val="-11254"/>
            <a:lumOff val="159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Nunito" pitchFamily="2" charset="0"/>
            </a:rPr>
            <a:t>Using data augmentation to overcome the imbalance problem, it </a:t>
          </a:r>
          <a:r>
            <a:rPr lang="en-US" sz="1800" b="0" i="0" kern="1200" baseline="0" dirty="0">
              <a:latin typeface="Nunito" pitchFamily="2" charset="0"/>
            </a:rPr>
            <a:t>help improve the CNN model.</a:t>
          </a:r>
        </a:p>
      </dsp:txBody>
      <dsp:txXfrm>
        <a:off x="49347" y="1237828"/>
        <a:ext cx="8531106" cy="912186"/>
      </dsp:txXfrm>
    </dsp:sp>
    <dsp:sp modelId="{2F1309D0-F9EF-4C16-99BB-EA251FB7BFE9}">
      <dsp:nvSpPr>
        <dsp:cNvPr id="0" name=""/>
        <dsp:cNvSpPr/>
      </dsp:nvSpPr>
      <dsp:spPr>
        <a:xfrm>
          <a:off x="0" y="2354881"/>
          <a:ext cx="8629800" cy="1010880"/>
        </a:xfrm>
        <a:prstGeom prst="roundRect">
          <a:avLst/>
        </a:prstGeom>
        <a:solidFill>
          <a:schemeClr val="accent6">
            <a:shade val="80000"/>
            <a:hueOff val="637826"/>
            <a:satOff val="-22508"/>
            <a:lumOff val="319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dirty="0">
              <a:latin typeface="Nunito" pitchFamily="2" charset="0"/>
            </a:rPr>
            <a:t>Batch Normalization and Reducing the Learning Rate has also helped in improving the CNN model.</a:t>
          </a:r>
          <a:endParaRPr lang="en-US" sz="1800" b="0" i="0" kern="1200" baseline="0" dirty="0">
            <a:latin typeface="Nunito" pitchFamily="2" charset="0"/>
          </a:endParaRPr>
        </a:p>
      </dsp:txBody>
      <dsp:txXfrm>
        <a:off x="49347" y="2404228"/>
        <a:ext cx="8531106" cy="9121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BA6A6-3AB7-4574-AA6D-13EB47849B4F}">
      <dsp:nvSpPr>
        <dsp:cNvPr id="0" name=""/>
        <dsp:cNvSpPr/>
      </dsp:nvSpPr>
      <dsp:spPr>
        <a:xfrm>
          <a:off x="0" y="0"/>
          <a:ext cx="8629800" cy="474166"/>
        </a:xfrm>
        <a:prstGeom prst="round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err="1">
              <a:latin typeface="Nunito" pitchFamily="2" charset="0"/>
            </a:rPr>
            <a:t>Recomendations</a:t>
          </a:r>
          <a:r>
            <a:rPr lang="en-US" sz="2000" b="1" i="0" kern="1200" baseline="0" dirty="0">
              <a:latin typeface="Nunito" pitchFamily="2" charset="0"/>
            </a:rPr>
            <a:t>:</a:t>
          </a:r>
          <a:endParaRPr lang="en-US" sz="2000" kern="1200" dirty="0">
            <a:latin typeface="Nunito" pitchFamily="2" charset="0"/>
          </a:endParaRPr>
        </a:p>
      </dsp:txBody>
      <dsp:txXfrm>
        <a:off x="23147" y="23147"/>
        <a:ext cx="8583506" cy="427872"/>
      </dsp:txXfrm>
    </dsp:sp>
    <dsp:sp modelId="{7A8F0A11-E979-43F0-AD62-AD0CA8961979}">
      <dsp:nvSpPr>
        <dsp:cNvPr id="0" name=""/>
        <dsp:cNvSpPr/>
      </dsp:nvSpPr>
      <dsp:spPr>
        <a:xfrm>
          <a:off x="0" y="486286"/>
          <a:ext cx="8629800" cy="474166"/>
        </a:xfrm>
        <a:prstGeom prst="roundRect">
          <a:avLst/>
        </a:prstGeom>
        <a:solidFill>
          <a:schemeClr val="accent6">
            <a:shade val="80000"/>
            <a:hueOff val="106304"/>
            <a:satOff val="-3751"/>
            <a:lumOff val="53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Nunito" pitchFamily="2" charset="0"/>
            </a:rPr>
            <a:t>The field of agriculture can benefit the workers in this field, as the time and energy required to identify plant seedlings will be greatly shortened by using CNN model 2.</a:t>
          </a:r>
          <a:endParaRPr lang="en-US" sz="1400" b="0" i="0" kern="1200" dirty="0">
            <a:solidFill>
              <a:schemeClr val="bg1"/>
            </a:solidFill>
            <a:latin typeface="Nunito" pitchFamily="2" charset="0"/>
          </a:endParaRPr>
        </a:p>
      </dsp:txBody>
      <dsp:txXfrm>
        <a:off x="23147" y="509433"/>
        <a:ext cx="8583506" cy="427872"/>
      </dsp:txXfrm>
    </dsp:sp>
    <dsp:sp modelId="{55BDB9A7-0205-4866-886E-7B0535AE9AAC}">
      <dsp:nvSpPr>
        <dsp:cNvPr id="0" name=""/>
        <dsp:cNvSpPr/>
      </dsp:nvSpPr>
      <dsp:spPr>
        <a:xfrm>
          <a:off x="0" y="971562"/>
          <a:ext cx="8629800" cy="474166"/>
        </a:xfrm>
        <a:prstGeom prst="roundRect">
          <a:avLst/>
        </a:prstGeom>
        <a:solidFill>
          <a:schemeClr val="accent6">
            <a:shade val="80000"/>
            <a:hueOff val="212609"/>
            <a:satOff val="-7503"/>
            <a:lumOff val="106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Nunito" pitchFamily="2" charset="0"/>
            </a:rPr>
            <a:t>CNN model 2 could be improved with a better test accuracy than 80%</a:t>
          </a:r>
        </a:p>
      </dsp:txBody>
      <dsp:txXfrm>
        <a:off x="23147" y="994709"/>
        <a:ext cx="8583506" cy="427872"/>
      </dsp:txXfrm>
    </dsp:sp>
    <dsp:sp modelId="{41B82E8A-2FF1-4AF3-B794-BA8A96ACDB4C}">
      <dsp:nvSpPr>
        <dsp:cNvPr id="0" name=""/>
        <dsp:cNvSpPr/>
      </dsp:nvSpPr>
      <dsp:spPr>
        <a:xfrm>
          <a:off x="0" y="1456838"/>
          <a:ext cx="8629800" cy="474166"/>
        </a:xfrm>
        <a:prstGeom prst="roundRect">
          <a:avLst/>
        </a:prstGeom>
        <a:solidFill>
          <a:schemeClr val="accent6">
            <a:shade val="80000"/>
            <a:hueOff val="318913"/>
            <a:satOff val="-11254"/>
            <a:lumOff val="159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The confusion matrix of model 2 appears to be improving as well, however there is still some confusion with the black grass &amp; Loose Silky bent classes of plant species.</a:t>
          </a:r>
        </a:p>
      </dsp:txBody>
      <dsp:txXfrm>
        <a:off x="23147" y="1479985"/>
        <a:ext cx="8583506" cy="427872"/>
      </dsp:txXfrm>
    </dsp:sp>
    <dsp:sp modelId="{01733104-98F8-4A0B-A0D9-DA17BC648500}">
      <dsp:nvSpPr>
        <dsp:cNvPr id="0" name=""/>
        <dsp:cNvSpPr/>
      </dsp:nvSpPr>
      <dsp:spPr>
        <a:xfrm>
          <a:off x="0" y="1942114"/>
          <a:ext cx="8629800" cy="474166"/>
        </a:xfrm>
        <a:prstGeom prst="roundRect">
          <a:avLst/>
        </a:prstGeom>
        <a:solidFill>
          <a:schemeClr val="accent6">
            <a:shade val="80000"/>
            <a:hueOff val="425217"/>
            <a:satOff val="-15005"/>
            <a:lumOff val="212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These model can be further improved by training with different filter sizes and different number of filters.</a:t>
          </a:r>
        </a:p>
      </dsp:txBody>
      <dsp:txXfrm>
        <a:off x="23147" y="1965261"/>
        <a:ext cx="8583506" cy="427872"/>
      </dsp:txXfrm>
    </dsp:sp>
    <dsp:sp modelId="{1DC061E8-AE56-4361-9076-2B16E38107D4}">
      <dsp:nvSpPr>
        <dsp:cNvPr id="0" name=""/>
        <dsp:cNvSpPr/>
      </dsp:nvSpPr>
      <dsp:spPr>
        <a:xfrm>
          <a:off x="0" y="2427389"/>
          <a:ext cx="8629800" cy="474166"/>
        </a:xfrm>
        <a:prstGeom prst="roundRect">
          <a:avLst/>
        </a:prstGeom>
        <a:solidFill>
          <a:schemeClr val="accent6">
            <a:shade val="80000"/>
            <a:hueOff val="531522"/>
            <a:satOff val="-18757"/>
            <a:lumOff val="265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baseline="0" dirty="0">
              <a:latin typeface="Nunito" pitchFamily="2" charset="0"/>
            </a:rPr>
            <a:t>Data Augmentation can be performed more, and dropout rate can be changed to improve the model performance.</a:t>
          </a:r>
        </a:p>
      </dsp:txBody>
      <dsp:txXfrm>
        <a:off x="23147" y="2450536"/>
        <a:ext cx="8583506" cy="427872"/>
      </dsp:txXfrm>
    </dsp:sp>
    <dsp:sp modelId="{791CAB1C-BF59-4AA0-BA2B-4D53AF809128}">
      <dsp:nvSpPr>
        <dsp:cNvPr id="0" name=""/>
        <dsp:cNvSpPr/>
      </dsp:nvSpPr>
      <dsp:spPr>
        <a:xfrm>
          <a:off x="0" y="2912665"/>
          <a:ext cx="8629800" cy="474166"/>
        </a:xfrm>
        <a:prstGeom prst="roundRect">
          <a:avLst/>
        </a:prstGeom>
        <a:solidFill>
          <a:schemeClr val="accent6">
            <a:shade val="80000"/>
            <a:hueOff val="637826"/>
            <a:satOff val="-22508"/>
            <a:lumOff val="319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baseline="0" dirty="0">
              <a:latin typeface="Nunito" pitchFamily="2" charset="0"/>
            </a:rPr>
            <a:t>Treating the class imbalance by increasing the weights of the minority classes could help improve the model.</a:t>
          </a:r>
        </a:p>
      </dsp:txBody>
      <dsp:txXfrm>
        <a:off x="23147" y="2935812"/>
        <a:ext cx="8583506" cy="4278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2ED85C-CFB2-4F7F-BDE2-EDAA2708FAAB}">
      <dsp:nvSpPr>
        <dsp:cNvPr id="0" name=""/>
        <dsp:cNvSpPr/>
      </dsp:nvSpPr>
      <dsp:spPr>
        <a:xfrm>
          <a:off x="0" y="0"/>
          <a:ext cx="2416040" cy="4111078"/>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latin typeface="Nunito" pitchFamily="2" charset="0"/>
            </a:rPr>
            <a:t>We will be focusing on:</a:t>
          </a:r>
        </a:p>
        <a:p>
          <a:pPr marL="0" lvl="0" indent="0" algn="l" defTabSz="711200">
            <a:lnSpc>
              <a:spcPct val="90000"/>
            </a:lnSpc>
            <a:spcBef>
              <a:spcPct val="0"/>
            </a:spcBef>
            <a:spcAft>
              <a:spcPct val="35000"/>
            </a:spcAft>
            <a:buNone/>
          </a:pPr>
          <a:r>
            <a:rPr lang="en-US" sz="1600" b="0" i="0" kern="1200" dirty="0">
              <a:latin typeface="Nunito" pitchFamily="2" charset="0"/>
            </a:rPr>
            <a:t>- Building a Convolutional Neural Network model which would classify the plant seedlings into their respective 12 categories to benefit the workers in this field, </a:t>
          </a:r>
          <a:r>
            <a:rPr lang="en-US" sz="1600" b="0" i="1" kern="1200" dirty="0">
              <a:latin typeface="Nunito" pitchFamily="2" charset="0"/>
            </a:rPr>
            <a:t>as the time and energy required to identify plant seedlings will be greatly shortened by the use of the CNN model.</a:t>
          </a:r>
          <a:endParaRPr lang="en-US" sz="1600" kern="1200" dirty="0">
            <a:latin typeface="Nunito" pitchFamily="2" charset="0"/>
          </a:endParaRPr>
        </a:p>
      </dsp:txBody>
      <dsp:txXfrm>
        <a:off x="70763" y="70763"/>
        <a:ext cx="2274514" cy="3969552"/>
      </dsp:txXfrm>
    </dsp:sp>
    <dsp:sp modelId="{74D09BAC-0427-4CA1-834D-7124A1A138C9}">
      <dsp:nvSpPr>
        <dsp:cNvPr id="0" name=""/>
        <dsp:cNvSpPr/>
      </dsp:nvSpPr>
      <dsp:spPr>
        <a:xfrm>
          <a:off x="2624778" y="1798069"/>
          <a:ext cx="442524" cy="514939"/>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624778" y="1901057"/>
        <a:ext cx="309767" cy="308963"/>
      </dsp:txXfrm>
    </dsp:sp>
    <dsp:sp modelId="{D9DBFFBE-4EC5-43A3-8CB3-32FD32E0F544}">
      <dsp:nvSpPr>
        <dsp:cNvPr id="0" name=""/>
        <dsp:cNvSpPr/>
      </dsp:nvSpPr>
      <dsp:spPr>
        <a:xfrm>
          <a:off x="3250992" y="149915"/>
          <a:ext cx="2226323" cy="3811247"/>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Nunito" pitchFamily="2" charset="0"/>
            </a:rPr>
            <a:t>-We will use data preprocessing and EDA using descriptive statistics and visualizations. </a:t>
          </a:r>
          <a:r>
            <a:rPr lang="en-US" sz="1600" b="0" i="0" kern="1200" dirty="0"/>
            <a:t>Convert the BGR images to RGB images. Resize the images. Plot the images before &amp; after the pre-processing steps. Split the data into train and test. Encode the target variables  &amp; Apply the normalization</a:t>
          </a:r>
          <a:endParaRPr lang="en-US" sz="1600" kern="1200" dirty="0">
            <a:latin typeface="Nunito" pitchFamily="2" charset="0"/>
          </a:endParaRPr>
        </a:p>
      </dsp:txBody>
      <dsp:txXfrm>
        <a:off x="3316199" y="215122"/>
        <a:ext cx="2095909" cy="3680833"/>
      </dsp:txXfrm>
    </dsp:sp>
    <dsp:sp modelId="{582EC957-E611-488E-B4B8-04F106D28D72}">
      <dsp:nvSpPr>
        <dsp:cNvPr id="0" name=""/>
        <dsp:cNvSpPr/>
      </dsp:nvSpPr>
      <dsp:spPr>
        <a:xfrm>
          <a:off x="5684952" y="1798069"/>
          <a:ext cx="440189" cy="514939"/>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684952" y="1901057"/>
        <a:ext cx="308132" cy="308963"/>
      </dsp:txXfrm>
    </dsp:sp>
    <dsp:sp modelId="{FB208EDD-4C08-47A0-A460-4D1B5901C7B0}">
      <dsp:nvSpPr>
        <dsp:cNvPr id="0" name=""/>
        <dsp:cNvSpPr/>
      </dsp:nvSpPr>
      <dsp:spPr>
        <a:xfrm>
          <a:off x="6307862" y="149915"/>
          <a:ext cx="2365730" cy="3811247"/>
        </a:xfrm>
        <a:prstGeom prst="roundRect">
          <a:avLst>
            <a:gd name="adj" fmla="val 10000"/>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Nunito" pitchFamily="2" charset="0"/>
            </a:rPr>
            <a:t>- We will Build the CNN model with Adam as optimizers to Predict </a:t>
          </a:r>
          <a:r>
            <a:rPr lang="en-US" sz="1600" b="0" i="1" kern="1200" dirty="0">
              <a:latin typeface="Nunito" pitchFamily="2" charset="0"/>
            </a:rPr>
            <a:t>plant seedlings classification</a:t>
          </a:r>
          <a:r>
            <a:rPr lang="en-US" sz="1600" b="0" i="0" kern="1200" dirty="0">
              <a:latin typeface="Nunito" pitchFamily="2" charset="0"/>
            </a:rPr>
            <a:t> and analyze these predictions to gain insights. </a:t>
          </a:r>
        </a:p>
        <a:p>
          <a:pPr marL="0" lvl="0" indent="0" algn="l" defTabSz="711200">
            <a:lnSpc>
              <a:spcPct val="90000"/>
            </a:lnSpc>
            <a:spcBef>
              <a:spcPct val="0"/>
            </a:spcBef>
            <a:spcAft>
              <a:spcPct val="35000"/>
            </a:spcAft>
            <a:buNone/>
          </a:pPr>
          <a:r>
            <a:rPr lang="en-US" sz="1600" b="0" i="0" kern="1200" dirty="0">
              <a:latin typeface="Nunito" pitchFamily="2" charset="0"/>
            </a:rPr>
            <a:t>-</a:t>
          </a:r>
          <a:r>
            <a:rPr lang="en-US" sz="1600" kern="1200" dirty="0">
              <a:latin typeface="Nunito" pitchFamily="2" charset="0"/>
            </a:rPr>
            <a:t>Model Performance Improvement is </a:t>
          </a:r>
          <a:r>
            <a:rPr lang="en-US" sz="1600" b="0" kern="1200" dirty="0">
              <a:latin typeface="Nunito" pitchFamily="2" charset="0"/>
            </a:rPr>
            <a:t>used: </a:t>
          </a:r>
          <a:r>
            <a:rPr lang="en-US" sz="1600" b="0" i="0" kern="1200" dirty="0">
              <a:latin typeface="Nunito" pitchFamily="2" charset="0"/>
            </a:rPr>
            <a:t>data augmentation, Batch Normalization &amp; </a:t>
          </a:r>
          <a:r>
            <a:rPr lang="en-US" sz="1600" b="0" i="0" kern="1200" dirty="0" err="1">
              <a:latin typeface="Nunito" pitchFamily="2" charset="0"/>
            </a:rPr>
            <a:t>ReduceLRonPlateau</a:t>
          </a:r>
          <a:endParaRPr lang="en-US" sz="1600" b="0" kern="1200" dirty="0">
            <a:latin typeface="Nunito" pitchFamily="2" charset="0"/>
          </a:endParaRPr>
        </a:p>
      </dsp:txBody>
      <dsp:txXfrm>
        <a:off x="6377152" y="219205"/>
        <a:ext cx="2227150" cy="36726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2CA0E2-B8C4-476F-96BF-B31713254E71}">
      <dsp:nvSpPr>
        <dsp:cNvPr id="0" name=""/>
        <dsp:cNvSpPr/>
      </dsp:nvSpPr>
      <dsp:spPr>
        <a:xfrm>
          <a:off x="647234" y="0"/>
          <a:ext cx="7335330" cy="3706800"/>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F729D8-6372-4B76-B797-10B0655F0FCC}">
      <dsp:nvSpPr>
        <dsp:cNvPr id="0" name=""/>
        <dsp:cNvSpPr/>
      </dsp:nvSpPr>
      <dsp:spPr>
        <a:xfrm>
          <a:off x="4369" y="1030831"/>
          <a:ext cx="1899056" cy="1645137"/>
        </a:xfrm>
        <a:prstGeom prst="round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Converting the BGR images to RGB </a:t>
          </a:r>
          <a:r>
            <a:rPr lang="en-US" sz="1400" b="0" i="0" kern="1200" dirty="0">
              <a:latin typeface="Nunito" pitchFamily="2" charset="0"/>
            </a:rPr>
            <a:t>images.</a:t>
          </a:r>
          <a:endParaRPr lang="en-US" sz="1400" kern="1200" dirty="0">
            <a:latin typeface="Nunito" pitchFamily="2" charset="0"/>
          </a:endParaRPr>
        </a:p>
      </dsp:txBody>
      <dsp:txXfrm>
        <a:off x="84678" y="1111140"/>
        <a:ext cx="1738438" cy="1484519"/>
      </dsp:txXfrm>
    </dsp:sp>
    <dsp:sp modelId="{751A05AE-D31C-4629-8E8E-70EF117A749E}">
      <dsp:nvSpPr>
        <dsp:cNvPr id="0" name=""/>
        <dsp:cNvSpPr/>
      </dsp:nvSpPr>
      <dsp:spPr>
        <a:xfrm>
          <a:off x="2201761" y="1049120"/>
          <a:ext cx="1676540" cy="1608558"/>
        </a:xfrm>
        <a:prstGeom prst="roundRect">
          <a:avLst/>
        </a:prstGeom>
        <a:solidFill>
          <a:schemeClr val="accent6">
            <a:shade val="80000"/>
            <a:hueOff val="212609"/>
            <a:satOff val="-7503"/>
            <a:lumOff val="106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Resizing images </a:t>
          </a:r>
          <a:r>
            <a:rPr lang="en-US" sz="1400" b="0" i="0" kern="1200" dirty="0">
              <a:latin typeface="Nunito" pitchFamily="2" charset="0"/>
            </a:rPr>
            <a:t>from</a:t>
          </a:r>
          <a:r>
            <a:rPr lang="en-US" sz="1400" b="0" i="0" kern="1200" dirty="0"/>
            <a:t> 128 to 64</a:t>
          </a:r>
          <a:endParaRPr lang="en-US" sz="1400" kern="1200" dirty="0">
            <a:latin typeface="Nunito" pitchFamily="2" charset="0"/>
          </a:endParaRPr>
        </a:p>
      </dsp:txBody>
      <dsp:txXfrm>
        <a:off x="2280284" y="1127643"/>
        <a:ext cx="1519494" cy="1451512"/>
      </dsp:txXfrm>
    </dsp:sp>
    <dsp:sp modelId="{7E3D8615-5AC7-417E-AFCF-9190E0CEEBC5}">
      <dsp:nvSpPr>
        <dsp:cNvPr id="0" name=""/>
        <dsp:cNvSpPr/>
      </dsp:nvSpPr>
      <dsp:spPr>
        <a:xfrm>
          <a:off x="4176636" y="1030831"/>
          <a:ext cx="2134245" cy="1645137"/>
        </a:xfrm>
        <a:prstGeom prst="roundRect">
          <a:avLst/>
        </a:prstGeom>
        <a:solidFill>
          <a:schemeClr val="accent6">
            <a:shade val="80000"/>
            <a:hueOff val="425217"/>
            <a:satOff val="-15005"/>
            <a:lumOff val="212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Nunito" pitchFamily="2" charset="0"/>
            </a:rPr>
            <a:t>Data preparation for modeling: the data was split  into train, validation and test.</a:t>
          </a:r>
          <a:endParaRPr lang="en-US" sz="1400" kern="1200" dirty="0">
            <a:latin typeface="Nunito" pitchFamily="2" charset="0"/>
          </a:endParaRPr>
        </a:p>
      </dsp:txBody>
      <dsp:txXfrm>
        <a:off x="4256945" y="1111140"/>
        <a:ext cx="1973627" cy="1484519"/>
      </dsp:txXfrm>
    </dsp:sp>
    <dsp:sp modelId="{D0CFF9D2-1BF8-4B80-8686-FC2E2CA496C7}">
      <dsp:nvSpPr>
        <dsp:cNvPr id="0" name=""/>
        <dsp:cNvSpPr/>
      </dsp:nvSpPr>
      <dsp:spPr>
        <a:xfrm>
          <a:off x="6609217" y="1039979"/>
          <a:ext cx="2016212" cy="1626840"/>
        </a:xfrm>
        <a:prstGeom prst="roundRect">
          <a:avLst/>
        </a:prstGeom>
        <a:solidFill>
          <a:schemeClr val="accent6">
            <a:shade val="80000"/>
            <a:hueOff val="637826"/>
            <a:satOff val="-22508"/>
            <a:lumOff val="319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Nunito" pitchFamily="2" charset="0"/>
            </a:rPr>
            <a:t>The target label was encoded categorical features using </a:t>
          </a:r>
          <a:r>
            <a:rPr lang="en-US" sz="1400" b="0" kern="1200" dirty="0" err="1"/>
            <a:t>LabelBinarizer</a:t>
          </a:r>
          <a:r>
            <a:rPr lang="en-US" sz="1400" b="0" kern="1200" dirty="0"/>
            <a:t>. The data was </a:t>
          </a:r>
          <a:r>
            <a:rPr lang="en-US" sz="1400" b="0" i="0" kern="1200" dirty="0">
              <a:latin typeface="Nunito" pitchFamily="2" charset="0"/>
            </a:rPr>
            <a:t> Normalized using scaling</a:t>
          </a:r>
          <a:endParaRPr lang="en-US" sz="1400" kern="1200" dirty="0">
            <a:latin typeface="Nunito" pitchFamily="2" charset="0"/>
          </a:endParaRPr>
        </a:p>
      </dsp:txBody>
      <dsp:txXfrm>
        <a:off x="6688633" y="1119395"/>
        <a:ext cx="1857380" cy="14680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C7C497-A451-42DF-B7A2-795E4207A64C}">
      <dsp:nvSpPr>
        <dsp:cNvPr id="0" name=""/>
        <dsp:cNvSpPr/>
      </dsp:nvSpPr>
      <dsp:spPr>
        <a:xfrm>
          <a:off x="0" y="322749"/>
          <a:ext cx="8886900" cy="1825200"/>
        </a:xfrm>
        <a:prstGeom prst="round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dirty="0">
              <a:latin typeface="Nunito" pitchFamily="2" charset="0"/>
            </a:rPr>
            <a:t>Model 1: </a:t>
          </a:r>
          <a:r>
            <a:rPr lang="en-US" sz="1400" b="0" i="0" kern="1200" dirty="0">
              <a:latin typeface="Nunito" pitchFamily="2" charset="0"/>
            </a:rPr>
            <a:t> CNN was made </a:t>
          </a:r>
          <a:r>
            <a:rPr lang="en-US" sz="1400" b="0" kern="1200" dirty="0"/>
            <a:t>with 128,64,32 filters and kernel size 3x3 , padding 'same’ </a:t>
          </a:r>
          <a:r>
            <a:rPr lang="en-US" sz="1400" b="0" i="0" kern="1200" dirty="0">
              <a:latin typeface="Nunito" pitchFamily="2" charset="0"/>
            </a:rPr>
            <a:t>with </a:t>
          </a:r>
          <a:r>
            <a:rPr lang="en-US" sz="1400" b="0" i="0" kern="1200" dirty="0" err="1">
              <a:latin typeface="Nunito" pitchFamily="2" charset="0"/>
            </a:rPr>
            <a:t>ReLu</a:t>
          </a:r>
          <a:r>
            <a:rPr lang="en-US" sz="1400" b="0" i="0" kern="1200" dirty="0">
              <a:latin typeface="Nunito" pitchFamily="2" charset="0"/>
            </a:rPr>
            <a:t> activation. The CNN takes an input of 64,64,3 and </a:t>
          </a:r>
          <a:r>
            <a:rPr lang="en-US" sz="1400" b="0" kern="1200" dirty="0"/>
            <a:t>max pooling is added</a:t>
          </a:r>
          <a:r>
            <a:rPr lang="en-US" sz="1400" b="0" i="0" kern="1200" dirty="0">
              <a:latin typeface="Nunito" pitchFamily="2" charset="0"/>
            </a:rPr>
            <a:t>  to 3 CNN. Flatten is used. Two  fully connected layers are added and Dropout of 0.3. For each transaction, the final layer will output 12</a:t>
          </a:r>
          <a:r>
            <a:rPr lang="en-US" sz="1400" b="0" kern="1200" dirty="0"/>
            <a:t> multi-class classification </a:t>
          </a:r>
          <a:r>
            <a:rPr lang="en-US" sz="1400" b="0" i="0" kern="1200" dirty="0">
              <a:latin typeface="Nunito" pitchFamily="2" charset="0"/>
            </a:rPr>
            <a:t>(</a:t>
          </a:r>
          <a:r>
            <a:rPr lang="en-US" sz="1400" b="0" i="0" kern="1200" dirty="0" err="1">
              <a:latin typeface="Nunito" pitchFamily="2" charset="0"/>
            </a:rPr>
            <a:t>softmax</a:t>
          </a:r>
          <a:r>
            <a:rPr lang="en-US" sz="1400" b="0" i="0" kern="1200" dirty="0">
              <a:latin typeface="Nunito" pitchFamily="2" charset="0"/>
            </a:rPr>
            <a:t> activation function) and classify 12 plant class. Since this is a </a:t>
          </a:r>
          <a:r>
            <a:rPr lang="en-US" sz="1400" b="0" kern="1200" dirty="0"/>
            <a:t>multi-class classification problem</a:t>
          </a:r>
          <a:r>
            <a:rPr lang="en-US" sz="1400" b="0" i="0" kern="1200" dirty="0">
              <a:latin typeface="Nunito" pitchFamily="2" charset="0"/>
            </a:rPr>
            <a:t>, we will be minimizing the </a:t>
          </a:r>
          <a:r>
            <a:rPr lang="en-US" sz="1400" b="0" kern="1200" dirty="0" err="1"/>
            <a:t>categorical_crossentropy</a:t>
          </a:r>
          <a:r>
            <a:rPr lang="en-US" sz="1400" b="0" kern="1200" dirty="0"/>
            <a:t> </a:t>
          </a:r>
          <a:r>
            <a:rPr lang="en-US" sz="1400" b="0" i="0" kern="1200" dirty="0">
              <a:latin typeface="Nunito" pitchFamily="2" charset="0"/>
            </a:rPr>
            <a:t>and we can choose </a:t>
          </a:r>
          <a:r>
            <a:rPr lang="en-US" sz="1400" b="1" i="0" kern="1200" dirty="0">
              <a:latin typeface="Nunito" pitchFamily="2" charset="0"/>
            </a:rPr>
            <a:t>Adam optimizer </a:t>
          </a:r>
          <a:r>
            <a:rPr lang="en-US" sz="1400" b="0" i="0" kern="1200" dirty="0">
              <a:latin typeface="Nunito" pitchFamily="2" charset="0"/>
            </a:rPr>
            <a:t>with </a:t>
          </a:r>
          <a:r>
            <a:rPr lang="en-US" sz="1400" b="1" i="0" kern="1200" dirty="0">
              <a:latin typeface="Nunito" pitchFamily="2" charset="0"/>
            </a:rPr>
            <a:t>accuracy</a:t>
          </a:r>
          <a:r>
            <a:rPr lang="en-US" sz="1400" b="0" i="0" kern="1200" dirty="0">
              <a:latin typeface="Nunito" pitchFamily="2" charset="0"/>
            </a:rPr>
            <a:t> as the metric. This model is overfit. We have to try another architecture to get the better test </a:t>
          </a:r>
          <a:r>
            <a:rPr lang="en-US" sz="1400" b="1" i="0" kern="1200" dirty="0">
              <a:latin typeface="Nunito" pitchFamily="2" charset="0"/>
            </a:rPr>
            <a:t>accuracy of 72%.</a:t>
          </a:r>
          <a:endParaRPr lang="en-US" sz="1400" kern="1200" dirty="0">
            <a:latin typeface="Nunito" pitchFamily="2" charset="0"/>
          </a:endParaRPr>
        </a:p>
      </dsp:txBody>
      <dsp:txXfrm>
        <a:off x="89099" y="411848"/>
        <a:ext cx="8708702" cy="1647002"/>
      </dsp:txXfrm>
    </dsp:sp>
    <dsp:sp modelId="{9AFD864A-5CE0-4827-AC35-28B0BA2FCE9F}">
      <dsp:nvSpPr>
        <dsp:cNvPr id="0" name=""/>
        <dsp:cNvSpPr/>
      </dsp:nvSpPr>
      <dsp:spPr>
        <a:xfrm>
          <a:off x="0" y="2335150"/>
          <a:ext cx="8886900" cy="1825200"/>
        </a:xfrm>
        <a:prstGeom prst="roundRect">
          <a:avLst/>
        </a:prstGeom>
        <a:solidFill>
          <a:schemeClr val="accent6">
            <a:shade val="80000"/>
            <a:hueOff val="637826"/>
            <a:satOff val="-22508"/>
            <a:lumOff val="319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baseline="0" dirty="0">
              <a:latin typeface="Nunito" pitchFamily="2" charset="0"/>
            </a:rPr>
            <a:t>Model 2</a:t>
          </a:r>
          <a:r>
            <a:rPr lang="en-US" sz="1400" b="0" i="0" kern="1200" baseline="0" dirty="0">
              <a:latin typeface="Nunito" pitchFamily="2" charset="0"/>
            </a:rPr>
            <a:t>: </a:t>
          </a:r>
          <a:r>
            <a:rPr lang="en-US" sz="1400" b="0" i="0" kern="1200" dirty="0">
              <a:latin typeface="Nunito" pitchFamily="2" charset="0"/>
            </a:rPr>
            <a:t>CNN was made </a:t>
          </a:r>
          <a:r>
            <a:rPr lang="en-US" sz="1400" b="0" kern="1200" dirty="0"/>
            <a:t>with 64,32 filters and kernel size 3x3 , padding 'same’ </a:t>
          </a:r>
          <a:r>
            <a:rPr lang="en-US" sz="1400" b="0" i="0" kern="1200" dirty="0">
              <a:latin typeface="Nunito" pitchFamily="2" charset="0"/>
            </a:rPr>
            <a:t>with </a:t>
          </a:r>
          <a:r>
            <a:rPr lang="en-US" sz="1400" b="0" i="0" kern="1200" dirty="0" err="1">
              <a:latin typeface="Nunito" pitchFamily="2" charset="0"/>
            </a:rPr>
            <a:t>ReLu</a:t>
          </a:r>
          <a:r>
            <a:rPr lang="en-US" sz="1400" b="0" i="0" kern="1200" dirty="0">
              <a:latin typeface="Nunito" pitchFamily="2" charset="0"/>
            </a:rPr>
            <a:t> activation. The CNN takes an input of 64,64,3 and </a:t>
          </a:r>
          <a:r>
            <a:rPr lang="en-US" sz="1400" b="0" kern="1200" dirty="0"/>
            <a:t>max pooling is added</a:t>
          </a:r>
          <a:r>
            <a:rPr lang="en-US" sz="1400" b="0" i="0" kern="1200" dirty="0">
              <a:latin typeface="Nunito" pitchFamily="2" charset="0"/>
            </a:rPr>
            <a:t>  to 2 CNN. Batch Normalization is added before Flatten is used. Two  fully connected layers are added and Dropout of 0.3. For each transaction, the final layer will output 12</a:t>
          </a:r>
          <a:r>
            <a:rPr lang="en-US" sz="1400" b="0" kern="1200" dirty="0"/>
            <a:t> multi-class classification </a:t>
          </a:r>
          <a:r>
            <a:rPr lang="en-US" sz="1400" b="0" i="0" kern="1200" dirty="0">
              <a:latin typeface="Nunito" pitchFamily="2" charset="0"/>
            </a:rPr>
            <a:t>(</a:t>
          </a:r>
          <a:r>
            <a:rPr lang="en-US" sz="1400" b="0" i="0" kern="1200" dirty="0" err="1">
              <a:latin typeface="Nunito" pitchFamily="2" charset="0"/>
            </a:rPr>
            <a:t>softmax</a:t>
          </a:r>
          <a:r>
            <a:rPr lang="en-US" sz="1400" b="0" i="0" kern="1200" dirty="0">
              <a:latin typeface="Nunito" pitchFamily="2" charset="0"/>
            </a:rPr>
            <a:t> activation function) and classify 12 plant class. Since this is a</a:t>
          </a:r>
          <a:r>
            <a:rPr lang="en-US" sz="1400" b="0" kern="1200" dirty="0"/>
            <a:t> multi-class classification problem</a:t>
          </a:r>
          <a:r>
            <a:rPr lang="en-US" sz="1400" b="0" i="0" kern="1200" dirty="0">
              <a:latin typeface="Nunito" pitchFamily="2" charset="0"/>
            </a:rPr>
            <a:t>, we will be minimizing the </a:t>
          </a:r>
          <a:r>
            <a:rPr lang="en-US" sz="1400" b="0" kern="1200" dirty="0" err="1"/>
            <a:t>categorical_crossentropy</a:t>
          </a:r>
          <a:r>
            <a:rPr lang="en-US" sz="1400" b="0" kern="1200" dirty="0"/>
            <a:t> </a:t>
          </a:r>
          <a:r>
            <a:rPr lang="en-US" sz="1400" b="0" i="0" kern="1200" dirty="0">
              <a:latin typeface="Nunito" pitchFamily="2" charset="0"/>
            </a:rPr>
            <a:t>and we can choose </a:t>
          </a:r>
          <a:r>
            <a:rPr lang="en-US" sz="1400" b="1" i="0" kern="1200" dirty="0">
              <a:latin typeface="Nunito" pitchFamily="2" charset="0"/>
            </a:rPr>
            <a:t>Adam optimizer </a:t>
          </a:r>
          <a:r>
            <a:rPr lang="en-US" sz="1400" b="0" i="0" kern="1200" dirty="0">
              <a:latin typeface="Nunito" pitchFamily="2" charset="0"/>
            </a:rPr>
            <a:t>with </a:t>
          </a:r>
          <a:r>
            <a:rPr lang="en-US" sz="1400" b="1" i="0" kern="1200" dirty="0">
              <a:latin typeface="Nunito" pitchFamily="2" charset="0"/>
            </a:rPr>
            <a:t>accuracy</a:t>
          </a:r>
          <a:r>
            <a:rPr lang="en-US" sz="1400" b="0" i="0" kern="1200" dirty="0">
              <a:latin typeface="Nunito" pitchFamily="2" charset="0"/>
            </a:rPr>
            <a:t> as the metric. </a:t>
          </a:r>
          <a:r>
            <a:rPr lang="en-US" sz="1400" kern="1200" dirty="0">
              <a:latin typeface="Nunito" pitchFamily="2" charset="0"/>
            </a:rPr>
            <a:t>Model Performance Improvement is </a:t>
          </a:r>
          <a:r>
            <a:rPr lang="en-US" sz="1400" b="0" kern="1200" dirty="0">
              <a:latin typeface="Nunito" pitchFamily="2" charset="0"/>
            </a:rPr>
            <a:t>used: </a:t>
          </a:r>
          <a:r>
            <a:rPr lang="en-US" sz="1400" b="0" i="0" kern="1200" dirty="0">
              <a:latin typeface="Nunito" pitchFamily="2" charset="0"/>
            </a:rPr>
            <a:t>data augmentation &amp; </a:t>
          </a:r>
          <a:r>
            <a:rPr lang="en-US" sz="1400" b="0" i="0" kern="1200" dirty="0" err="1">
              <a:latin typeface="Nunito" pitchFamily="2" charset="0"/>
            </a:rPr>
            <a:t>ReduceLRonPlateau</a:t>
          </a:r>
          <a:r>
            <a:rPr lang="en-US" sz="1400" b="0" i="0" kern="1200" dirty="0">
              <a:latin typeface="Nunito" pitchFamily="2" charset="0"/>
            </a:rPr>
            <a:t>. Test a</a:t>
          </a:r>
          <a:r>
            <a:rPr lang="en-US" sz="1400" b="1" i="0" kern="1200" dirty="0">
              <a:latin typeface="Nunito" pitchFamily="2" charset="0"/>
            </a:rPr>
            <a:t>ccuracy increased with 80%. </a:t>
          </a:r>
          <a:endParaRPr lang="en-US" sz="1400" b="1" kern="1200" dirty="0">
            <a:latin typeface="Nunito" pitchFamily="2" charset="0"/>
          </a:endParaRPr>
        </a:p>
      </dsp:txBody>
      <dsp:txXfrm>
        <a:off x="89099" y="2424249"/>
        <a:ext cx="8708702" cy="16470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D5151-8C8E-414A-86DE-35CF3CC36211}">
      <dsp:nvSpPr>
        <dsp:cNvPr id="0" name=""/>
        <dsp:cNvSpPr/>
      </dsp:nvSpPr>
      <dsp:spPr>
        <a:xfrm>
          <a:off x="0" y="465"/>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F4ACA09-D815-4859-BF09-D69335059C39}">
      <dsp:nvSpPr>
        <dsp:cNvPr id="0" name=""/>
        <dsp:cNvSpPr/>
      </dsp:nvSpPr>
      <dsp:spPr>
        <a:xfrm>
          <a:off x="0" y="465"/>
          <a:ext cx="3322964" cy="211995"/>
        </a:xfrm>
        <a:prstGeom prst="rect">
          <a:avLst/>
        </a:prstGeom>
        <a:solidFill>
          <a:srgbClr val="6699FF"/>
        </a:solid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i="0" kern="1200" dirty="0">
              <a:solidFill>
                <a:schemeClr val="tx1"/>
              </a:solidFill>
              <a:latin typeface="Nunito" pitchFamily="2" charset="0"/>
            </a:rPr>
            <a:t>             </a:t>
          </a:r>
          <a:r>
            <a:rPr lang="en-US" sz="1200" b="1" kern="1200" dirty="0">
              <a:solidFill>
                <a:schemeClr val="tx1"/>
              </a:solidFill>
              <a:latin typeface="Nunito" pitchFamily="2" charset="0"/>
            </a:rPr>
            <a:t> precision    recall  f1-score   support</a:t>
          </a:r>
        </a:p>
      </dsp:txBody>
      <dsp:txXfrm>
        <a:off x="0" y="465"/>
        <a:ext cx="3322964" cy="211995"/>
      </dsp:txXfrm>
    </dsp:sp>
    <dsp:sp modelId="{C8B942DA-3EBE-4892-8F9D-255B51556C7C}">
      <dsp:nvSpPr>
        <dsp:cNvPr id="0" name=""/>
        <dsp:cNvSpPr/>
      </dsp:nvSpPr>
      <dsp:spPr>
        <a:xfrm>
          <a:off x="0" y="212461"/>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B100B04-CD8F-4589-9825-CF775553470E}">
      <dsp:nvSpPr>
        <dsp:cNvPr id="0" name=""/>
        <dsp:cNvSpPr/>
      </dsp:nvSpPr>
      <dsp:spPr>
        <a:xfrm>
          <a:off x="0" y="212461"/>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endParaRPr lang="en-US" sz="1200" b="1" kern="1200" dirty="0">
            <a:solidFill>
              <a:schemeClr val="tx1"/>
            </a:solidFill>
            <a:latin typeface="Nunito" pitchFamily="2" charset="0"/>
          </a:endParaRPr>
        </a:p>
      </dsp:txBody>
      <dsp:txXfrm>
        <a:off x="0" y="212461"/>
        <a:ext cx="3322964" cy="211995"/>
      </dsp:txXfrm>
    </dsp:sp>
    <dsp:sp modelId="{8DAF388C-3502-4C95-9653-133C0667EBF9}">
      <dsp:nvSpPr>
        <dsp:cNvPr id="0" name=""/>
        <dsp:cNvSpPr/>
      </dsp:nvSpPr>
      <dsp:spPr>
        <a:xfrm>
          <a:off x="0" y="424456"/>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9AD9A6C1-6AF4-4DCC-AC4C-BDAACF47A70B}">
      <dsp:nvSpPr>
        <dsp:cNvPr id="0" name=""/>
        <dsp:cNvSpPr/>
      </dsp:nvSpPr>
      <dsp:spPr>
        <a:xfrm>
          <a:off x="0" y="424456"/>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0                     0.46      0.23      0.31        26</a:t>
          </a:r>
        </a:p>
      </dsp:txBody>
      <dsp:txXfrm>
        <a:off x="0" y="424456"/>
        <a:ext cx="3322964" cy="211995"/>
      </dsp:txXfrm>
    </dsp:sp>
    <dsp:sp modelId="{1817C5C1-ABD4-49E3-8533-6AF49AD5891C}">
      <dsp:nvSpPr>
        <dsp:cNvPr id="0" name=""/>
        <dsp:cNvSpPr/>
      </dsp:nvSpPr>
      <dsp:spPr>
        <a:xfrm>
          <a:off x="0" y="636451"/>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E371D5C-D4D2-4CC7-8483-CA313950FC73}">
      <dsp:nvSpPr>
        <dsp:cNvPr id="0" name=""/>
        <dsp:cNvSpPr/>
      </dsp:nvSpPr>
      <dsp:spPr>
        <a:xfrm>
          <a:off x="0" y="636451"/>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1                     0.92      0.90      0.91        39</a:t>
          </a:r>
        </a:p>
      </dsp:txBody>
      <dsp:txXfrm>
        <a:off x="0" y="636451"/>
        <a:ext cx="3322964" cy="211995"/>
      </dsp:txXfrm>
    </dsp:sp>
    <dsp:sp modelId="{95A4BA43-713F-4900-B1F5-B713D4451965}">
      <dsp:nvSpPr>
        <dsp:cNvPr id="0" name=""/>
        <dsp:cNvSpPr/>
      </dsp:nvSpPr>
      <dsp:spPr>
        <a:xfrm>
          <a:off x="0" y="848447"/>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5EE0A66-D44E-45FC-ABBC-AD156EBECD60}">
      <dsp:nvSpPr>
        <dsp:cNvPr id="0" name=""/>
        <dsp:cNvSpPr/>
      </dsp:nvSpPr>
      <dsp:spPr>
        <a:xfrm>
          <a:off x="0" y="848447"/>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2                     0.79      0.90      0.84        29</a:t>
          </a:r>
        </a:p>
      </dsp:txBody>
      <dsp:txXfrm>
        <a:off x="0" y="848447"/>
        <a:ext cx="3322964" cy="211995"/>
      </dsp:txXfrm>
    </dsp:sp>
    <dsp:sp modelId="{0A2F73A0-6486-4EA7-8EC9-6814D331CBAC}">
      <dsp:nvSpPr>
        <dsp:cNvPr id="0" name=""/>
        <dsp:cNvSpPr/>
      </dsp:nvSpPr>
      <dsp:spPr>
        <a:xfrm>
          <a:off x="0" y="1060442"/>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0F9920D-1A02-4049-B560-834A2AEF9463}">
      <dsp:nvSpPr>
        <dsp:cNvPr id="0" name=""/>
        <dsp:cNvSpPr/>
      </dsp:nvSpPr>
      <dsp:spPr>
        <a:xfrm>
          <a:off x="0" y="1060442"/>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3                     0.94      0.95      0.94        61</a:t>
          </a:r>
        </a:p>
      </dsp:txBody>
      <dsp:txXfrm>
        <a:off x="0" y="1060442"/>
        <a:ext cx="3322964" cy="211995"/>
      </dsp:txXfrm>
    </dsp:sp>
    <dsp:sp modelId="{0DDEE3E7-B660-4105-9E35-AF1362833651}">
      <dsp:nvSpPr>
        <dsp:cNvPr id="0" name=""/>
        <dsp:cNvSpPr/>
      </dsp:nvSpPr>
      <dsp:spPr>
        <a:xfrm>
          <a:off x="0" y="1272437"/>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83005429-20E2-4E40-835C-252FC54C1888}">
      <dsp:nvSpPr>
        <dsp:cNvPr id="0" name=""/>
        <dsp:cNvSpPr/>
      </dsp:nvSpPr>
      <dsp:spPr>
        <a:xfrm>
          <a:off x="0" y="1272437"/>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4                     0.79      0.50      0.61        22</a:t>
          </a:r>
        </a:p>
      </dsp:txBody>
      <dsp:txXfrm>
        <a:off x="0" y="1272437"/>
        <a:ext cx="3322964" cy="211995"/>
      </dsp:txXfrm>
    </dsp:sp>
    <dsp:sp modelId="{90673D4E-64F6-4F27-975C-86F461643D5B}">
      <dsp:nvSpPr>
        <dsp:cNvPr id="0" name=""/>
        <dsp:cNvSpPr/>
      </dsp:nvSpPr>
      <dsp:spPr>
        <a:xfrm>
          <a:off x="0" y="1484433"/>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BB76A2E-D1A8-4AA3-85E0-4FD5B9C41ABB}">
      <dsp:nvSpPr>
        <dsp:cNvPr id="0" name=""/>
        <dsp:cNvSpPr/>
      </dsp:nvSpPr>
      <dsp:spPr>
        <a:xfrm>
          <a:off x="0" y="1484433"/>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5                     0.88      0.79      0.84        48</a:t>
          </a:r>
        </a:p>
      </dsp:txBody>
      <dsp:txXfrm>
        <a:off x="0" y="1484433"/>
        <a:ext cx="3322964" cy="211995"/>
      </dsp:txXfrm>
    </dsp:sp>
    <dsp:sp modelId="{16E14AA9-6B53-40EF-89B6-8A8299DEF7B0}">
      <dsp:nvSpPr>
        <dsp:cNvPr id="0" name=""/>
        <dsp:cNvSpPr/>
      </dsp:nvSpPr>
      <dsp:spPr>
        <a:xfrm>
          <a:off x="0" y="1696428"/>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23A7DF0-39F6-48EB-A2CA-74E6D0B46EDD}">
      <dsp:nvSpPr>
        <dsp:cNvPr id="0" name=""/>
        <dsp:cNvSpPr/>
      </dsp:nvSpPr>
      <dsp:spPr>
        <a:xfrm>
          <a:off x="0" y="1696428"/>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6                     0.64      0.88      0.74        65</a:t>
          </a:r>
        </a:p>
      </dsp:txBody>
      <dsp:txXfrm>
        <a:off x="0" y="1696428"/>
        <a:ext cx="3322964" cy="211995"/>
      </dsp:txXfrm>
    </dsp:sp>
    <dsp:sp modelId="{8EC04183-5A1C-4918-A53C-A06B585441DD}">
      <dsp:nvSpPr>
        <dsp:cNvPr id="0" name=""/>
        <dsp:cNvSpPr/>
      </dsp:nvSpPr>
      <dsp:spPr>
        <a:xfrm>
          <a:off x="0" y="1908423"/>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59F6240-8F59-4FDB-A1BD-D1B471C17370}">
      <dsp:nvSpPr>
        <dsp:cNvPr id="0" name=""/>
        <dsp:cNvSpPr/>
      </dsp:nvSpPr>
      <dsp:spPr>
        <a:xfrm>
          <a:off x="0" y="1908423"/>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7                     0.80      0.91      0.85        22</a:t>
          </a:r>
        </a:p>
      </dsp:txBody>
      <dsp:txXfrm>
        <a:off x="0" y="1908423"/>
        <a:ext cx="3322964" cy="211995"/>
      </dsp:txXfrm>
    </dsp:sp>
    <dsp:sp modelId="{0A25D4EC-D4AC-4BB6-89F5-0A0873501233}">
      <dsp:nvSpPr>
        <dsp:cNvPr id="0" name=""/>
        <dsp:cNvSpPr/>
      </dsp:nvSpPr>
      <dsp:spPr>
        <a:xfrm>
          <a:off x="0" y="2120419"/>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3C821044-1BE9-4140-8B98-B56C4CE51C4D}">
      <dsp:nvSpPr>
        <dsp:cNvPr id="0" name=""/>
        <dsp:cNvSpPr/>
      </dsp:nvSpPr>
      <dsp:spPr>
        <a:xfrm>
          <a:off x="0" y="2120419"/>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8                     0.78      0.90      0.84        52</a:t>
          </a:r>
        </a:p>
      </dsp:txBody>
      <dsp:txXfrm>
        <a:off x="0" y="2120419"/>
        <a:ext cx="3322964" cy="211995"/>
      </dsp:txXfrm>
    </dsp:sp>
    <dsp:sp modelId="{4EDDDEB7-C162-4E78-81A8-CF6223739559}">
      <dsp:nvSpPr>
        <dsp:cNvPr id="0" name=""/>
        <dsp:cNvSpPr/>
      </dsp:nvSpPr>
      <dsp:spPr>
        <a:xfrm>
          <a:off x="0" y="2332414"/>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E91AB17-8485-4400-B73B-235CE7386642}">
      <dsp:nvSpPr>
        <dsp:cNvPr id="0" name=""/>
        <dsp:cNvSpPr/>
      </dsp:nvSpPr>
      <dsp:spPr>
        <a:xfrm>
          <a:off x="0" y="2332414"/>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9                     0.70      0.61      0.65        23</a:t>
          </a:r>
        </a:p>
      </dsp:txBody>
      <dsp:txXfrm>
        <a:off x="0" y="2332414"/>
        <a:ext cx="3322964" cy="211995"/>
      </dsp:txXfrm>
    </dsp:sp>
    <dsp:sp modelId="{24BD327F-0B99-4903-950D-C44A57348EDF}">
      <dsp:nvSpPr>
        <dsp:cNvPr id="0" name=""/>
        <dsp:cNvSpPr/>
      </dsp:nvSpPr>
      <dsp:spPr>
        <a:xfrm>
          <a:off x="0" y="2544410"/>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4AFA19B-69B3-43AB-904B-58EA303842A2}">
      <dsp:nvSpPr>
        <dsp:cNvPr id="0" name=""/>
        <dsp:cNvSpPr/>
      </dsp:nvSpPr>
      <dsp:spPr>
        <a:xfrm>
          <a:off x="0" y="2544410"/>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10                   0.91      0.84      0.87        50</a:t>
          </a:r>
        </a:p>
      </dsp:txBody>
      <dsp:txXfrm>
        <a:off x="0" y="2544410"/>
        <a:ext cx="3322964" cy="211995"/>
      </dsp:txXfrm>
    </dsp:sp>
    <dsp:sp modelId="{3D5DAD3D-7EA7-44D5-A7D1-6257363F0AFB}">
      <dsp:nvSpPr>
        <dsp:cNvPr id="0" name=""/>
        <dsp:cNvSpPr/>
      </dsp:nvSpPr>
      <dsp:spPr>
        <a:xfrm>
          <a:off x="0" y="2756405"/>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055C409-A840-4884-9591-BBF319965684}">
      <dsp:nvSpPr>
        <dsp:cNvPr id="0" name=""/>
        <dsp:cNvSpPr/>
      </dsp:nvSpPr>
      <dsp:spPr>
        <a:xfrm>
          <a:off x="0" y="2756405"/>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11                   0.84      0.71      0.77        38</a:t>
          </a:r>
        </a:p>
      </dsp:txBody>
      <dsp:txXfrm>
        <a:off x="0" y="2756405"/>
        <a:ext cx="3322964" cy="211995"/>
      </dsp:txXfrm>
    </dsp:sp>
    <dsp:sp modelId="{EF4AA212-2F89-4A02-A6B0-5D8ACDBEBBA6}">
      <dsp:nvSpPr>
        <dsp:cNvPr id="0" name=""/>
        <dsp:cNvSpPr/>
      </dsp:nvSpPr>
      <dsp:spPr>
        <a:xfrm>
          <a:off x="0" y="2968400"/>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C1E62F8-8072-43E2-8FB4-6694999A8A62}">
      <dsp:nvSpPr>
        <dsp:cNvPr id="0" name=""/>
        <dsp:cNvSpPr/>
      </dsp:nvSpPr>
      <dsp:spPr>
        <a:xfrm>
          <a:off x="0" y="2968400"/>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endParaRPr lang="en-US" sz="1100" b="0" kern="1200" dirty="0">
            <a:solidFill>
              <a:schemeClr val="tx1"/>
            </a:solidFill>
            <a:latin typeface="Nunito" pitchFamily="2" charset="0"/>
          </a:endParaRPr>
        </a:p>
      </dsp:txBody>
      <dsp:txXfrm>
        <a:off x="0" y="2968400"/>
        <a:ext cx="3322964" cy="211995"/>
      </dsp:txXfrm>
    </dsp:sp>
    <dsp:sp modelId="{22B14E9B-6536-422D-855C-E6991658AD1A}">
      <dsp:nvSpPr>
        <dsp:cNvPr id="0" name=""/>
        <dsp:cNvSpPr/>
      </dsp:nvSpPr>
      <dsp:spPr>
        <a:xfrm>
          <a:off x="0" y="3180396"/>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92012C7-3A8A-42A6-8A9C-4FF198A00837}">
      <dsp:nvSpPr>
        <dsp:cNvPr id="0" name=""/>
        <dsp:cNvSpPr/>
      </dsp:nvSpPr>
      <dsp:spPr>
        <a:xfrm>
          <a:off x="0" y="3180396"/>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a:t>
          </a:r>
          <a:r>
            <a:rPr lang="en-US" sz="1200" b="1" kern="1200" dirty="0">
              <a:solidFill>
                <a:schemeClr val="tx1"/>
              </a:solidFill>
              <a:latin typeface="Nunito" pitchFamily="2" charset="0"/>
            </a:rPr>
            <a:t>accuracy</a:t>
          </a:r>
          <a:r>
            <a:rPr lang="en-US" sz="1100" b="0" kern="1200" dirty="0">
              <a:solidFill>
                <a:schemeClr val="tx1"/>
              </a:solidFill>
              <a:latin typeface="Nunito" pitchFamily="2" charset="0"/>
            </a:rPr>
            <a:t>                                  0.80       475</a:t>
          </a:r>
        </a:p>
      </dsp:txBody>
      <dsp:txXfrm>
        <a:off x="0" y="3180396"/>
        <a:ext cx="3322964" cy="211995"/>
      </dsp:txXfrm>
    </dsp:sp>
    <dsp:sp modelId="{C08F2736-1281-4AAE-A138-56218DDD74E4}">
      <dsp:nvSpPr>
        <dsp:cNvPr id="0" name=""/>
        <dsp:cNvSpPr/>
      </dsp:nvSpPr>
      <dsp:spPr>
        <a:xfrm>
          <a:off x="0" y="3392391"/>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B1E4CD7-BED0-48C2-B61A-02C52B5C0CD1}">
      <dsp:nvSpPr>
        <dsp:cNvPr id="0" name=""/>
        <dsp:cNvSpPr/>
      </dsp:nvSpPr>
      <dsp:spPr>
        <a:xfrm>
          <a:off x="0" y="3392391"/>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0" kern="1200" dirty="0">
              <a:solidFill>
                <a:schemeClr val="tx1"/>
              </a:solidFill>
              <a:latin typeface="Nunito" pitchFamily="2" charset="0"/>
            </a:rPr>
            <a:t> </a:t>
          </a:r>
          <a:r>
            <a:rPr lang="en-US" sz="1100" b="1" kern="1200" dirty="0">
              <a:solidFill>
                <a:schemeClr val="tx1"/>
              </a:solidFill>
              <a:latin typeface="Nunito" pitchFamily="2" charset="0"/>
            </a:rPr>
            <a:t>macro avg</a:t>
          </a:r>
          <a:r>
            <a:rPr lang="en-US" sz="1100" b="0" kern="1200" dirty="0">
              <a:solidFill>
                <a:schemeClr val="tx1"/>
              </a:solidFill>
              <a:latin typeface="Nunito" pitchFamily="2" charset="0"/>
            </a:rPr>
            <a:t>     0.79      0.76      0.76       475</a:t>
          </a:r>
        </a:p>
      </dsp:txBody>
      <dsp:txXfrm>
        <a:off x="0" y="3392391"/>
        <a:ext cx="3322964" cy="211995"/>
      </dsp:txXfrm>
    </dsp:sp>
    <dsp:sp modelId="{7102657A-6D3F-4858-B8B1-C4DC7871FF9C}">
      <dsp:nvSpPr>
        <dsp:cNvPr id="0" name=""/>
        <dsp:cNvSpPr/>
      </dsp:nvSpPr>
      <dsp:spPr>
        <a:xfrm>
          <a:off x="0" y="3604386"/>
          <a:ext cx="3322964"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B34CCEC-7544-4278-8EFB-482A9B77F43A}">
      <dsp:nvSpPr>
        <dsp:cNvPr id="0" name=""/>
        <dsp:cNvSpPr/>
      </dsp:nvSpPr>
      <dsp:spPr>
        <a:xfrm>
          <a:off x="0" y="3604386"/>
          <a:ext cx="3322964" cy="211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solidFill>
                <a:schemeClr val="tx1"/>
              </a:solidFill>
              <a:latin typeface="Nunito" pitchFamily="2" charset="0"/>
            </a:rPr>
            <a:t>weighted avg</a:t>
          </a:r>
          <a:r>
            <a:rPr lang="en-US" sz="1100" b="0" kern="1200" dirty="0">
              <a:solidFill>
                <a:schemeClr val="tx1"/>
              </a:solidFill>
              <a:latin typeface="Nunito" pitchFamily="2" charset="0"/>
            </a:rPr>
            <a:t> 0.80      0.80      0.79       475</a:t>
          </a:r>
        </a:p>
      </dsp:txBody>
      <dsp:txXfrm>
        <a:off x="0" y="3604386"/>
        <a:ext cx="3322964" cy="2119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CF3D8-83B7-4205-B702-CB51C3645CE9}">
      <dsp:nvSpPr>
        <dsp:cNvPr id="0" name=""/>
        <dsp:cNvSpPr/>
      </dsp:nvSpPr>
      <dsp:spPr>
        <a:xfrm>
          <a:off x="0" y="1"/>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84BF93AF-4A10-4884-9CAC-BC569F32E92E}">
      <dsp:nvSpPr>
        <dsp:cNvPr id="0" name=""/>
        <dsp:cNvSpPr/>
      </dsp:nvSpPr>
      <dsp:spPr>
        <a:xfrm>
          <a:off x="0" y="1041"/>
          <a:ext cx="2224451" cy="245269"/>
        </a:xfrm>
        <a:prstGeom prst="rect">
          <a:avLst/>
        </a:prstGeom>
        <a:solidFill>
          <a:srgbClr val="6699FF"/>
        </a:solid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1" kern="1200" baseline="0" dirty="0">
              <a:latin typeface="Nunito" pitchFamily="2" charset="0"/>
            </a:rPr>
            <a:t>           </a:t>
          </a:r>
          <a:r>
            <a:rPr lang="en-US" sz="1400" b="1" kern="1200" baseline="0" dirty="0">
              <a:latin typeface="Nunito" pitchFamily="2" charset="0"/>
            </a:rPr>
            <a:t>Plant classification            </a:t>
          </a:r>
        </a:p>
      </dsp:txBody>
      <dsp:txXfrm>
        <a:off x="0" y="1041"/>
        <a:ext cx="2224451" cy="245269"/>
      </dsp:txXfrm>
    </dsp:sp>
    <dsp:sp modelId="{79FBA199-5418-42CA-99C8-91DEA230310D}">
      <dsp:nvSpPr>
        <dsp:cNvPr id="0" name=""/>
        <dsp:cNvSpPr/>
      </dsp:nvSpPr>
      <dsp:spPr>
        <a:xfrm>
          <a:off x="0" y="246311"/>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8CC192C-A824-482A-98A6-93E6CDE159D2}">
      <dsp:nvSpPr>
        <dsp:cNvPr id="0" name=""/>
        <dsp:cNvSpPr/>
      </dsp:nvSpPr>
      <dsp:spPr>
        <a:xfrm>
          <a:off x="0" y="246311"/>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0,  'Small-flowered Cranesbill'</a:t>
          </a:r>
          <a:endParaRPr lang="en-US" sz="1200" kern="1200" baseline="0" dirty="0">
            <a:latin typeface="Nunito" pitchFamily="2" charset="0"/>
          </a:endParaRPr>
        </a:p>
      </dsp:txBody>
      <dsp:txXfrm>
        <a:off x="0" y="246311"/>
        <a:ext cx="2226626" cy="207576"/>
      </dsp:txXfrm>
    </dsp:sp>
    <dsp:sp modelId="{A6F83953-C472-4953-8DAC-C4B27E257982}">
      <dsp:nvSpPr>
        <dsp:cNvPr id="0" name=""/>
        <dsp:cNvSpPr/>
      </dsp:nvSpPr>
      <dsp:spPr>
        <a:xfrm>
          <a:off x="0" y="453887"/>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441D3B1B-9916-4816-96D0-15EA77E1319F}">
      <dsp:nvSpPr>
        <dsp:cNvPr id="0" name=""/>
        <dsp:cNvSpPr/>
      </dsp:nvSpPr>
      <dsp:spPr>
        <a:xfrm>
          <a:off x="0" y="453887"/>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1,  'Fat Hen'</a:t>
          </a:r>
          <a:endParaRPr lang="en-US" sz="1200" kern="1200" baseline="0" dirty="0">
            <a:latin typeface="Nunito" pitchFamily="2" charset="0"/>
          </a:endParaRPr>
        </a:p>
      </dsp:txBody>
      <dsp:txXfrm>
        <a:off x="0" y="453887"/>
        <a:ext cx="2226626" cy="207576"/>
      </dsp:txXfrm>
    </dsp:sp>
    <dsp:sp modelId="{EF67B3D0-C615-4463-B14A-B65E1B474855}">
      <dsp:nvSpPr>
        <dsp:cNvPr id="0" name=""/>
        <dsp:cNvSpPr/>
      </dsp:nvSpPr>
      <dsp:spPr>
        <a:xfrm>
          <a:off x="0" y="661464"/>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E274B072-4073-46C4-93A9-F6513D456D46}">
      <dsp:nvSpPr>
        <dsp:cNvPr id="0" name=""/>
        <dsp:cNvSpPr/>
      </dsp:nvSpPr>
      <dsp:spPr>
        <a:xfrm>
          <a:off x="0" y="661464"/>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2,  'Shepherds Purse’</a:t>
          </a:r>
          <a:endParaRPr lang="en-US" sz="1200" kern="1200" baseline="0" dirty="0">
            <a:latin typeface="Nunito" pitchFamily="2" charset="0"/>
          </a:endParaRPr>
        </a:p>
      </dsp:txBody>
      <dsp:txXfrm>
        <a:off x="0" y="661464"/>
        <a:ext cx="2226626" cy="207576"/>
      </dsp:txXfrm>
    </dsp:sp>
    <dsp:sp modelId="{38992C26-D07B-4619-9662-CE541D197C3C}">
      <dsp:nvSpPr>
        <dsp:cNvPr id="0" name=""/>
        <dsp:cNvSpPr/>
      </dsp:nvSpPr>
      <dsp:spPr>
        <a:xfrm>
          <a:off x="0" y="869040"/>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FBBAAE5-908F-491B-B716-3CCED7CC1E60}">
      <dsp:nvSpPr>
        <dsp:cNvPr id="0" name=""/>
        <dsp:cNvSpPr/>
      </dsp:nvSpPr>
      <dsp:spPr>
        <a:xfrm>
          <a:off x="0" y="869040"/>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3,  'Common wheat'</a:t>
          </a:r>
          <a:endParaRPr lang="en-US" sz="1200" kern="1200" baseline="0" dirty="0">
            <a:latin typeface="Nunito" pitchFamily="2" charset="0"/>
          </a:endParaRPr>
        </a:p>
      </dsp:txBody>
      <dsp:txXfrm>
        <a:off x="0" y="869040"/>
        <a:ext cx="2226626" cy="207576"/>
      </dsp:txXfrm>
    </dsp:sp>
    <dsp:sp modelId="{A15F5BE1-1260-4D0D-9A9F-3522ED7A1795}">
      <dsp:nvSpPr>
        <dsp:cNvPr id="0" name=""/>
        <dsp:cNvSpPr/>
      </dsp:nvSpPr>
      <dsp:spPr>
        <a:xfrm>
          <a:off x="0" y="1076616"/>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95FCAEB-5786-4045-8107-5C839755A188}">
      <dsp:nvSpPr>
        <dsp:cNvPr id="0" name=""/>
        <dsp:cNvSpPr/>
      </dsp:nvSpPr>
      <dsp:spPr>
        <a:xfrm>
          <a:off x="0" y="1076616"/>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4,  'Common Chickweed'</a:t>
          </a:r>
          <a:endParaRPr lang="en-US" sz="1200" kern="1200" baseline="0" dirty="0">
            <a:latin typeface="Nunito" pitchFamily="2" charset="0"/>
          </a:endParaRPr>
        </a:p>
      </dsp:txBody>
      <dsp:txXfrm>
        <a:off x="0" y="1076616"/>
        <a:ext cx="2226626" cy="207576"/>
      </dsp:txXfrm>
    </dsp:sp>
    <dsp:sp modelId="{E8C9340D-2CCD-451C-AC9B-A99454B7995A}">
      <dsp:nvSpPr>
        <dsp:cNvPr id="0" name=""/>
        <dsp:cNvSpPr/>
      </dsp:nvSpPr>
      <dsp:spPr>
        <a:xfrm>
          <a:off x="0" y="1284192"/>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282F68FB-4F09-4BA2-8A0C-E5156B6318C8}">
      <dsp:nvSpPr>
        <dsp:cNvPr id="0" name=""/>
        <dsp:cNvSpPr/>
      </dsp:nvSpPr>
      <dsp:spPr>
        <a:xfrm>
          <a:off x="0" y="1284192"/>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latin typeface="Nunito" pitchFamily="2" charset="0"/>
            </a:rPr>
            <a:t>5,  'Charlock'</a:t>
          </a:r>
          <a:endParaRPr lang="en-US" sz="1200" kern="1200" baseline="0">
            <a:latin typeface="Nunito" pitchFamily="2" charset="0"/>
          </a:endParaRPr>
        </a:p>
      </dsp:txBody>
      <dsp:txXfrm>
        <a:off x="0" y="1284192"/>
        <a:ext cx="2226626" cy="207576"/>
      </dsp:txXfrm>
    </dsp:sp>
    <dsp:sp modelId="{43372589-F703-4ACA-9942-F07197EC9C8D}">
      <dsp:nvSpPr>
        <dsp:cNvPr id="0" name=""/>
        <dsp:cNvSpPr/>
      </dsp:nvSpPr>
      <dsp:spPr>
        <a:xfrm>
          <a:off x="0" y="1491768"/>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6D1AEA48-04B9-4764-92AE-52EE1BB4AB33}">
      <dsp:nvSpPr>
        <dsp:cNvPr id="0" name=""/>
        <dsp:cNvSpPr/>
      </dsp:nvSpPr>
      <dsp:spPr>
        <a:xfrm>
          <a:off x="0" y="1491768"/>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6,  'Cleavers'</a:t>
          </a:r>
          <a:endParaRPr lang="en-US" sz="1200" kern="1200" baseline="0" dirty="0">
            <a:latin typeface="Nunito" pitchFamily="2" charset="0"/>
          </a:endParaRPr>
        </a:p>
      </dsp:txBody>
      <dsp:txXfrm>
        <a:off x="0" y="1491768"/>
        <a:ext cx="2226626" cy="207576"/>
      </dsp:txXfrm>
    </dsp:sp>
    <dsp:sp modelId="{46536C33-A667-4E0E-87B2-FD21503BA8DC}">
      <dsp:nvSpPr>
        <dsp:cNvPr id="0" name=""/>
        <dsp:cNvSpPr/>
      </dsp:nvSpPr>
      <dsp:spPr>
        <a:xfrm>
          <a:off x="0" y="1699345"/>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BDA76ED4-AFCD-41FE-B4FE-12799FA627A3}">
      <dsp:nvSpPr>
        <dsp:cNvPr id="0" name=""/>
        <dsp:cNvSpPr/>
      </dsp:nvSpPr>
      <dsp:spPr>
        <a:xfrm>
          <a:off x="0" y="1699345"/>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7,  'Scentless Mayweed'</a:t>
          </a:r>
          <a:endParaRPr lang="en-US" sz="1200" kern="1200" baseline="0" dirty="0">
            <a:latin typeface="Nunito" pitchFamily="2" charset="0"/>
          </a:endParaRPr>
        </a:p>
      </dsp:txBody>
      <dsp:txXfrm>
        <a:off x="0" y="1699345"/>
        <a:ext cx="2226626" cy="207576"/>
      </dsp:txXfrm>
    </dsp:sp>
    <dsp:sp modelId="{9947E69C-4912-4C27-BC43-E15A9A231003}">
      <dsp:nvSpPr>
        <dsp:cNvPr id="0" name=""/>
        <dsp:cNvSpPr/>
      </dsp:nvSpPr>
      <dsp:spPr>
        <a:xfrm>
          <a:off x="0" y="1906921"/>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0CC4E18E-E3CC-4480-BCF9-363FAF3095EC}">
      <dsp:nvSpPr>
        <dsp:cNvPr id="0" name=""/>
        <dsp:cNvSpPr/>
      </dsp:nvSpPr>
      <dsp:spPr>
        <a:xfrm>
          <a:off x="0" y="1906921"/>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a:latin typeface="Nunito" pitchFamily="2" charset="0"/>
            </a:rPr>
            <a:t>8,  'Sugar beet'</a:t>
          </a:r>
          <a:endParaRPr lang="en-US" sz="1200" kern="1200" baseline="0">
            <a:latin typeface="Nunito" pitchFamily="2" charset="0"/>
          </a:endParaRPr>
        </a:p>
      </dsp:txBody>
      <dsp:txXfrm>
        <a:off x="0" y="1906921"/>
        <a:ext cx="2226626" cy="207576"/>
      </dsp:txXfrm>
    </dsp:sp>
    <dsp:sp modelId="{D4B471B1-4903-4F0B-A70D-DE8F990587D5}">
      <dsp:nvSpPr>
        <dsp:cNvPr id="0" name=""/>
        <dsp:cNvSpPr/>
      </dsp:nvSpPr>
      <dsp:spPr>
        <a:xfrm>
          <a:off x="0" y="2114497"/>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C33A4E80-0AFB-4689-996B-FC18D7C78994}">
      <dsp:nvSpPr>
        <dsp:cNvPr id="0" name=""/>
        <dsp:cNvSpPr/>
      </dsp:nvSpPr>
      <dsp:spPr>
        <a:xfrm>
          <a:off x="0" y="2114497"/>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9,  'Maize'</a:t>
          </a:r>
          <a:endParaRPr lang="en-US" sz="1200" kern="1200" baseline="0" dirty="0">
            <a:latin typeface="Nunito" pitchFamily="2" charset="0"/>
          </a:endParaRPr>
        </a:p>
      </dsp:txBody>
      <dsp:txXfrm>
        <a:off x="0" y="2114497"/>
        <a:ext cx="2226626" cy="207576"/>
      </dsp:txXfrm>
    </dsp:sp>
    <dsp:sp modelId="{B9E047D2-441C-4DF3-8977-577E01A383CA}">
      <dsp:nvSpPr>
        <dsp:cNvPr id="0" name=""/>
        <dsp:cNvSpPr/>
      </dsp:nvSpPr>
      <dsp:spPr>
        <a:xfrm>
          <a:off x="0" y="2322073"/>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789D151E-256E-47CF-9CBF-7C96C38A8CFA}">
      <dsp:nvSpPr>
        <dsp:cNvPr id="0" name=""/>
        <dsp:cNvSpPr/>
      </dsp:nvSpPr>
      <dsp:spPr>
        <a:xfrm>
          <a:off x="0" y="2322073"/>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10, 'Black-grass'</a:t>
          </a:r>
          <a:endParaRPr lang="en-US" sz="1200" kern="1200" baseline="0" dirty="0">
            <a:latin typeface="Nunito" pitchFamily="2" charset="0"/>
          </a:endParaRPr>
        </a:p>
      </dsp:txBody>
      <dsp:txXfrm>
        <a:off x="0" y="2322073"/>
        <a:ext cx="2226626" cy="207576"/>
      </dsp:txXfrm>
    </dsp:sp>
    <dsp:sp modelId="{A7A2D151-2A5A-4F0D-ADF3-3875C957C44C}">
      <dsp:nvSpPr>
        <dsp:cNvPr id="0" name=""/>
        <dsp:cNvSpPr/>
      </dsp:nvSpPr>
      <dsp:spPr>
        <a:xfrm>
          <a:off x="0" y="2529650"/>
          <a:ext cx="2226626" cy="0"/>
        </a:xfrm>
        <a:prstGeom prst="lin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46AAB132-9ABC-4D81-B306-57865B048BE2}">
      <dsp:nvSpPr>
        <dsp:cNvPr id="0" name=""/>
        <dsp:cNvSpPr/>
      </dsp:nvSpPr>
      <dsp:spPr>
        <a:xfrm>
          <a:off x="0" y="2529650"/>
          <a:ext cx="2226626" cy="2075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kern="1200" baseline="0" dirty="0">
              <a:latin typeface="Nunito" pitchFamily="2" charset="0"/>
            </a:rPr>
            <a:t>11, 'Loose Silky-bent'</a:t>
          </a:r>
          <a:endParaRPr lang="en-US" sz="1200" kern="1200" baseline="0" dirty="0">
            <a:latin typeface="Nunito" pitchFamily="2" charset="0"/>
          </a:endParaRPr>
        </a:p>
      </dsp:txBody>
      <dsp:txXfrm>
        <a:off x="0" y="2529650"/>
        <a:ext cx="2226626" cy="2075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3AE1DC-01DB-4656-B6FC-FF4B5C16B66C}">
      <dsp:nvSpPr>
        <dsp:cNvPr id="0" name=""/>
        <dsp:cNvSpPr/>
      </dsp:nvSpPr>
      <dsp:spPr>
        <a:xfrm>
          <a:off x="0" y="2368"/>
          <a:ext cx="8629800" cy="469134"/>
        </a:xfrm>
        <a:prstGeom prst="roundRect">
          <a:avLst/>
        </a:prstGeom>
        <a:solidFill>
          <a:schemeClr val="accent6">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latin typeface="Nunito" pitchFamily="2" charset="0"/>
            </a:rPr>
            <a:t>Loose Silky-bent has approximately 650 images.</a:t>
          </a:r>
        </a:p>
      </dsp:txBody>
      <dsp:txXfrm>
        <a:off x="22901" y="25269"/>
        <a:ext cx="8583998" cy="423332"/>
      </dsp:txXfrm>
    </dsp:sp>
    <dsp:sp modelId="{4B5FDC54-FE07-40F2-8E21-C1A87F14EB7B}">
      <dsp:nvSpPr>
        <dsp:cNvPr id="0" name=""/>
        <dsp:cNvSpPr/>
      </dsp:nvSpPr>
      <dsp:spPr>
        <a:xfrm>
          <a:off x="0" y="482569"/>
          <a:ext cx="8629800" cy="469134"/>
        </a:xfrm>
        <a:prstGeom prst="roundRect">
          <a:avLst/>
        </a:prstGeom>
        <a:solidFill>
          <a:schemeClr val="accent6">
            <a:shade val="80000"/>
            <a:hueOff val="91118"/>
            <a:satOff val="-3215"/>
            <a:lumOff val="45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Nunito" pitchFamily="2" charset="0"/>
            </a:rPr>
            <a:t>The dataset is imbalanced. Loose Silky-bent has approximately 650 images.  </a:t>
          </a:r>
          <a:r>
            <a:rPr lang="en-US" sz="1400" b="0" kern="1200" dirty="0">
              <a:latin typeface="Nunito" pitchFamily="2" charset="0"/>
            </a:rPr>
            <a:t>Common wheat, Maize, Shepherds purse &amp; Black Grass has approximately between 200 &amp; 250 images.</a:t>
          </a:r>
          <a:endParaRPr lang="en-US" sz="1400" b="0" i="0" kern="1200" baseline="0" dirty="0">
            <a:latin typeface="Nunito" pitchFamily="2" charset="0"/>
          </a:endParaRPr>
        </a:p>
      </dsp:txBody>
      <dsp:txXfrm>
        <a:off x="22901" y="505470"/>
        <a:ext cx="8583998" cy="423332"/>
      </dsp:txXfrm>
    </dsp:sp>
    <dsp:sp modelId="{9A0DC58A-659B-4351-B711-7FA3EA5C8AA1}">
      <dsp:nvSpPr>
        <dsp:cNvPr id="0" name=""/>
        <dsp:cNvSpPr/>
      </dsp:nvSpPr>
      <dsp:spPr>
        <a:xfrm>
          <a:off x="0" y="962771"/>
          <a:ext cx="8629800" cy="469134"/>
        </a:xfrm>
        <a:prstGeom prst="roundRect">
          <a:avLst/>
        </a:prstGeom>
        <a:solidFill>
          <a:schemeClr val="accent6">
            <a:shade val="80000"/>
            <a:hueOff val="182236"/>
            <a:satOff val="-6431"/>
            <a:lumOff val="91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dirty="0">
              <a:latin typeface="Nunito" pitchFamily="2" charset="0"/>
            </a:rPr>
            <a:t>There are 4750 images of shape 128 x 128 X 3, each image having 3 channels.</a:t>
          </a:r>
          <a:endParaRPr lang="en-US" sz="1400" b="0" i="0" kern="1200" baseline="0" dirty="0">
            <a:latin typeface="Nunito" pitchFamily="2" charset="0"/>
          </a:endParaRPr>
        </a:p>
      </dsp:txBody>
      <dsp:txXfrm>
        <a:off x="22901" y="985672"/>
        <a:ext cx="8583998" cy="423332"/>
      </dsp:txXfrm>
    </dsp:sp>
    <dsp:sp modelId="{77C61133-DEBC-4DEC-8165-E83591D4FB80}">
      <dsp:nvSpPr>
        <dsp:cNvPr id="0" name=""/>
        <dsp:cNvSpPr/>
      </dsp:nvSpPr>
      <dsp:spPr>
        <a:xfrm>
          <a:off x="0" y="1442972"/>
          <a:ext cx="8629800" cy="469134"/>
        </a:xfrm>
        <a:prstGeom prst="roundRect">
          <a:avLst/>
        </a:prstGeom>
        <a:solidFill>
          <a:schemeClr val="accent6">
            <a:shade val="80000"/>
            <a:hueOff val="273354"/>
            <a:satOff val="-9646"/>
            <a:lumOff val="136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The confusion matrix appears to be improving as well, however there is still some confusion with the black grass &amp; Loose Silky bent classes of plant species.</a:t>
          </a:r>
          <a:endParaRPr lang="en-US" sz="1400" b="0" i="0" kern="1200" baseline="0" dirty="0">
            <a:latin typeface="Nunito" pitchFamily="2" charset="0"/>
          </a:endParaRPr>
        </a:p>
      </dsp:txBody>
      <dsp:txXfrm>
        <a:off x="22901" y="1465873"/>
        <a:ext cx="8583998" cy="423332"/>
      </dsp:txXfrm>
    </dsp:sp>
    <dsp:sp modelId="{9759D880-B02B-4E40-9CBB-ACB2CB4DE43F}">
      <dsp:nvSpPr>
        <dsp:cNvPr id="0" name=""/>
        <dsp:cNvSpPr/>
      </dsp:nvSpPr>
      <dsp:spPr>
        <a:xfrm>
          <a:off x="0" y="1923174"/>
          <a:ext cx="8629800" cy="469134"/>
        </a:xfrm>
        <a:prstGeom prst="roundRect">
          <a:avLst/>
        </a:prstGeom>
        <a:solidFill>
          <a:schemeClr val="accent6">
            <a:shade val="80000"/>
            <a:hueOff val="364472"/>
            <a:satOff val="-12862"/>
            <a:lumOff val="182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latin typeface="Nunito" pitchFamily="2" charset="0"/>
            </a:rPr>
            <a:t>The Maize class is the least confused class among all.</a:t>
          </a:r>
          <a:endParaRPr lang="en-US" sz="1400" b="0" i="0" kern="1200" baseline="0" dirty="0">
            <a:latin typeface="Nunito" pitchFamily="2" charset="0"/>
          </a:endParaRPr>
        </a:p>
      </dsp:txBody>
      <dsp:txXfrm>
        <a:off x="22901" y="1946075"/>
        <a:ext cx="8583998" cy="423332"/>
      </dsp:txXfrm>
    </dsp:sp>
    <dsp:sp modelId="{0E961796-D0A5-44BC-9638-437BB0406AB0}">
      <dsp:nvSpPr>
        <dsp:cNvPr id="0" name=""/>
        <dsp:cNvSpPr/>
      </dsp:nvSpPr>
      <dsp:spPr>
        <a:xfrm>
          <a:off x="0" y="2403375"/>
          <a:ext cx="8629800" cy="469134"/>
        </a:xfrm>
        <a:prstGeom prst="roundRect">
          <a:avLst/>
        </a:prstGeom>
        <a:solidFill>
          <a:schemeClr val="accent6">
            <a:shade val="80000"/>
            <a:hueOff val="455590"/>
            <a:satOff val="-16077"/>
            <a:lumOff val="2278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Nunito" pitchFamily="2" charset="0"/>
            </a:rPr>
            <a:t>Model 2 was the best model because it predicted the majority of the classes better than the other models. </a:t>
          </a:r>
          <a:endParaRPr lang="en-US" sz="1400" b="0" i="0" kern="1200" baseline="0" dirty="0">
            <a:latin typeface="Nunito" pitchFamily="2" charset="0"/>
          </a:endParaRPr>
        </a:p>
      </dsp:txBody>
      <dsp:txXfrm>
        <a:off x="22901" y="2426276"/>
        <a:ext cx="8583998" cy="423332"/>
      </dsp:txXfrm>
    </dsp:sp>
    <dsp:sp modelId="{A002AED9-30B3-40FD-BC03-C2198830AC2F}">
      <dsp:nvSpPr>
        <dsp:cNvPr id="0" name=""/>
        <dsp:cNvSpPr/>
      </dsp:nvSpPr>
      <dsp:spPr>
        <a:xfrm>
          <a:off x="0" y="2883576"/>
          <a:ext cx="8629800" cy="469134"/>
        </a:xfrm>
        <a:prstGeom prst="roundRect">
          <a:avLst/>
        </a:prstGeom>
        <a:solidFill>
          <a:schemeClr val="accent6">
            <a:shade val="80000"/>
            <a:hueOff val="546708"/>
            <a:satOff val="-19293"/>
            <a:lumOff val="2734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Nunito" pitchFamily="2" charset="0"/>
            </a:rPr>
            <a:t>The test accuracy of the model 2 is 80%.</a:t>
          </a:r>
          <a:endParaRPr lang="en-US" sz="1400" b="0" i="0" kern="1200" baseline="0" dirty="0">
            <a:latin typeface="Nunito" pitchFamily="2" charset="0"/>
          </a:endParaRPr>
        </a:p>
      </dsp:txBody>
      <dsp:txXfrm>
        <a:off x="22901" y="2906477"/>
        <a:ext cx="8583998" cy="423332"/>
      </dsp:txXfrm>
    </dsp:sp>
    <dsp:sp modelId="{C822D85A-9156-4003-B0E2-3A0A46175002}">
      <dsp:nvSpPr>
        <dsp:cNvPr id="0" name=""/>
        <dsp:cNvSpPr/>
      </dsp:nvSpPr>
      <dsp:spPr>
        <a:xfrm>
          <a:off x="0" y="3363778"/>
          <a:ext cx="8629800" cy="469134"/>
        </a:xfrm>
        <a:prstGeom prst="roundRect">
          <a:avLst/>
        </a:prstGeom>
        <a:solidFill>
          <a:schemeClr val="accent6">
            <a:shade val="80000"/>
            <a:hueOff val="637826"/>
            <a:satOff val="-22508"/>
            <a:lumOff val="319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latin typeface="Nunito" pitchFamily="2" charset="0"/>
            </a:rPr>
            <a:t>Data Augmentation, Batch Normalization and Reducing the Learning Rate has also helped in improving the CNN model.</a:t>
          </a:r>
          <a:endParaRPr lang="en-US" sz="1400" b="0" i="0" kern="1200" baseline="0" dirty="0">
            <a:latin typeface="Nunito" pitchFamily="2" charset="0"/>
          </a:endParaRPr>
        </a:p>
      </dsp:txBody>
      <dsp:txXfrm>
        <a:off x="22901" y="3386679"/>
        <a:ext cx="8583998" cy="4233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54118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5667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5667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6434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4781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81588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5200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97013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042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0890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
        <p:nvSpPr>
          <p:cNvPr id="164" name="Google Shape;164;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7294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0732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8494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5" b="19150"/>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{9D1183CD-2FBD-483C-B3AF-01ABFB164008}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{9D1183CD-2FBD-483C-B3AF-01ABFB164008}</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0" y="1412050"/>
            <a:ext cx="8610600" cy="5817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3600" dirty="0"/>
              <a:t>Plant Species Classification prediction</a:t>
            </a:r>
            <a:endParaRPr sz="3600" dirty="0"/>
          </a:p>
        </p:txBody>
      </p:sp>
      <p:sp>
        <p:nvSpPr>
          <p:cNvPr id="106" name="Google Shape;106;p1"/>
          <p:cNvSpPr txBox="1">
            <a:spLocks noGrp="1"/>
          </p:cNvSpPr>
          <p:nvPr>
            <p:ph type="ctrTitle"/>
          </p:nvPr>
        </p:nvSpPr>
        <p:spPr>
          <a:xfrm>
            <a:off x="762000" y="2038575"/>
            <a:ext cx="7218700" cy="1111176"/>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US" sz="3000" b="0" dirty="0"/>
              <a:t>Introduction to Computer Vision Project Plant Seedlings Classification Study</a:t>
            </a:r>
          </a:p>
        </p:txBody>
      </p:sp>
      <p:sp>
        <p:nvSpPr>
          <p:cNvPr id="107" name="Google Shape;107;p1"/>
          <p:cNvSpPr txBox="1">
            <a:spLocks noGrp="1"/>
          </p:cNvSpPr>
          <p:nvPr>
            <p:ph type="ctrTitle"/>
          </p:nvPr>
        </p:nvSpPr>
        <p:spPr>
          <a:xfrm>
            <a:off x="295750" y="3657600"/>
            <a:ext cx="6827700" cy="946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t>October 04, 2023</a:t>
            </a:r>
            <a:br>
              <a:rPr lang="en" sz="1600" b="0" dirty="0"/>
            </a:br>
            <a:br>
              <a:rPr lang="en" sz="1600" b="0" dirty="0"/>
            </a:br>
            <a:r>
              <a:rPr lang="en" sz="1600" b="0" dirty="0"/>
              <a:t>By: Yolanda OMalley</a:t>
            </a:r>
            <a:endParaRPr sz="16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57100" y="2"/>
            <a:ext cx="8520600" cy="11006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chemeClr val="accent6"/>
              </a:solidFill>
            </a:endParaRPr>
          </a:p>
        </p:txBody>
      </p:sp>
      <p:graphicFrame>
        <p:nvGraphicFramePr>
          <p:cNvPr id="2" name="Diagram 1">
            <a:extLst>
              <a:ext uri="{FF2B5EF4-FFF2-40B4-BE49-F238E27FC236}">
                <a16:creationId xmlns:a16="http://schemas.microsoft.com/office/drawing/2014/main" id="{1D5D2890-6411-D3DD-BCDD-F14CC6EEDBB2}"/>
              </a:ext>
            </a:extLst>
          </p:cNvPr>
          <p:cNvGraphicFramePr/>
          <p:nvPr>
            <p:extLst>
              <p:ext uri="{D42A27DB-BD31-4B8C-83A1-F6EECF244321}">
                <p14:modId xmlns:p14="http://schemas.microsoft.com/office/powerpoint/2010/main" val="2280092263"/>
              </p:ext>
            </p:extLst>
          </p:nvPr>
        </p:nvGraphicFramePr>
        <p:xfrm>
          <a:off x="257100" y="660401"/>
          <a:ext cx="8886900" cy="4483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Google Shape;118;p25">
            <a:extLst>
              <a:ext uri="{FF2B5EF4-FFF2-40B4-BE49-F238E27FC236}">
                <a16:creationId xmlns:a16="http://schemas.microsoft.com/office/drawing/2014/main" id="{DFC0BE1B-B184-8CF5-F3EE-3DA8BE915386}"/>
              </a:ext>
            </a:extLst>
          </p:cNvPr>
          <p:cNvSpPr txBox="1">
            <a:spLocks/>
          </p:cNvSpPr>
          <p:nvPr/>
        </p:nvSpPr>
        <p:spPr>
          <a:xfrm>
            <a:off x="257100" y="270934"/>
            <a:ext cx="7583033" cy="3047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solidFill>
                  <a:srgbClr val="1974D2"/>
                </a:solidFill>
              </a:rPr>
              <a:t>Overview of model and its parameters:</a:t>
            </a:r>
          </a:p>
        </p:txBody>
      </p:sp>
    </p:spTree>
    <p:extLst>
      <p:ext uri="{BB962C8B-B14F-4D97-AF65-F5344CB8AC3E}">
        <p14:creationId xmlns:p14="http://schemas.microsoft.com/office/powerpoint/2010/main" val="3149267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19483" y="2929"/>
            <a:ext cx="8520600" cy="429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144" name="Google Shape;144;p6"/>
          <p:cNvSpPr txBox="1">
            <a:spLocks noGrp="1"/>
          </p:cNvSpPr>
          <p:nvPr>
            <p:ph type="body" idx="1"/>
          </p:nvPr>
        </p:nvSpPr>
        <p:spPr>
          <a:xfrm>
            <a:off x="57970" y="264365"/>
            <a:ext cx="4514030" cy="345764"/>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 sz="1800" dirty="0">
                <a:solidFill>
                  <a:schemeClr val="accent6"/>
                </a:solidFill>
              </a:rPr>
              <a:t> Overview of Model 1 and its parameters</a:t>
            </a:r>
            <a:endParaRPr sz="1800" dirty="0">
              <a:solidFill>
                <a:schemeClr val="accent6"/>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6" name="Google Shape;144;p6">
            <a:extLst>
              <a:ext uri="{FF2B5EF4-FFF2-40B4-BE49-F238E27FC236}">
                <a16:creationId xmlns:a16="http://schemas.microsoft.com/office/drawing/2014/main" id="{FB4E3BF7-C138-B55F-BC19-06303EB4097A}"/>
              </a:ext>
            </a:extLst>
          </p:cNvPr>
          <p:cNvSpPr txBox="1">
            <a:spLocks/>
          </p:cNvSpPr>
          <p:nvPr/>
        </p:nvSpPr>
        <p:spPr>
          <a:xfrm>
            <a:off x="-95727" y="4533371"/>
            <a:ext cx="9157084" cy="610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buClr>
                <a:srgbClr val="000000"/>
              </a:buClr>
              <a:buSzPts val="1400"/>
              <a:buFont typeface="Nunito"/>
              <a:buNone/>
            </a:pPr>
            <a:r>
              <a:rPr lang="en-US" sz="1400" b="1" dirty="0">
                <a:solidFill>
                  <a:schemeClr val="accent6"/>
                </a:solidFill>
              </a:rPr>
              <a:t>Observation:</a:t>
            </a:r>
            <a:r>
              <a:rPr lang="en-US" sz="1400" dirty="0">
                <a:solidFill>
                  <a:schemeClr val="tx1"/>
                </a:solidFill>
              </a:rPr>
              <a:t> </a:t>
            </a:r>
            <a:r>
              <a:rPr lang="en-US" sz="1400" dirty="0">
                <a:solidFill>
                  <a:schemeClr val="tx1"/>
                </a:solidFill>
                <a:latin typeface="Nunito" pitchFamily="2" charset="0"/>
              </a:rPr>
              <a:t>There are 128828 params.</a:t>
            </a:r>
            <a:endParaRPr lang="en-US" sz="1400" dirty="0">
              <a:solidFill>
                <a:srgbClr val="000000"/>
              </a:solidFill>
            </a:endParaRPr>
          </a:p>
        </p:txBody>
      </p:sp>
      <p:sp>
        <p:nvSpPr>
          <p:cNvPr id="4" name="TextBox 3">
            <a:extLst>
              <a:ext uri="{FF2B5EF4-FFF2-40B4-BE49-F238E27FC236}">
                <a16:creationId xmlns:a16="http://schemas.microsoft.com/office/drawing/2014/main" id="{32723B08-E6F4-2D9A-9881-34C922420038}"/>
              </a:ext>
            </a:extLst>
          </p:cNvPr>
          <p:cNvSpPr txBox="1"/>
          <p:nvPr/>
        </p:nvSpPr>
        <p:spPr>
          <a:xfrm>
            <a:off x="1454242" y="627591"/>
            <a:ext cx="5549531" cy="3970318"/>
          </a:xfrm>
          <a:prstGeom prst="rect">
            <a:avLst/>
          </a:prstGeom>
          <a:noFill/>
        </p:spPr>
        <p:txBody>
          <a:bodyPr wrap="square">
            <a:spAutoFit/>
          </a:bodyPr>
          <a:lstStyle/>
          <a:p>
            <a:r>
              <a:rPr lang="en-US" b="1" i="0" dirty="0">
                <a:solidFill>
                  <a:srgbClr val="212121"/>
                </a:solidFill>
                <a:effectLst/>
                <a:latin typeface="Courier New" panose="02070309020205020404" pitchFamily="49" charset="0"/>
              </a:rPr>
              <a:t>Model 1: </a:t>
            </a:r>
            <a:r>
              <a:rPr lang="en-US" i="0" dirty="0">
                <a:solidFill>
                  <a:srgbClr val="212121"/>
                </a:solidFill>
                <a:effectLst/>
                <a:latin typeface="Courier New" panose="02070309020205020404" pitchFamily="49" charset="0"/>
              </a:rPr>
              <a:t>"sequential" </a:t>
            </a:r>
            <a:r>
              <a:rPr lang="en-US" b="0" i="0" dirty="0">
                <a:solidFill>
                  <a:srgbClr val="212121"/>
                </a:solidFill>
                <a:effectLst/>
                <a:latin typeface="Courier New" panose="02070309020205020404" pitchFamily="49" charset="0"/>
              </a:rPr>
              <a:t>_________________________________________________ Layer (type) Output Shape Param # ================================================= conv2d (Conv2D) (None, 64, 64, 128) 3584 max_pooling2d (MaxPooling2D) (None, 32, 32, 128) 0 conv2d_1 (Conv2D) (None, 32, 32, 64) 73792 max_pooling2d_1 (MaxPooling2D) (None, 16, 16, 64) conv2d_2 (Conv2D) (None, 16, 16, 32) 18464 max_pooling2d_2 (MaxPooling2D) (None, 8, 8, 32) 0  flatten (Flatten) (None, 2048) 0 </a:t>
            </a:r>
          </a:p>
          <a:p>
            <a:r>
              <a:rPr lang="en-US" b="0" i="0" dirty="0">
                <a:solidFill>
                  <a:srgbClr val="212121"/>
                </a:solidFill>
                <a:effectLst/>
                <a:latin typeface="Courier New" panose="02070309020205020404" pitchFamily="49" charset="0"/>
              </a:rPr>
              <a:t>dense (Dense) (None, 16) 32784 </a:t>
            </a:r>
          </a:p>
          <a:p>
            <a:r>
              <a:rPr lang="en-US" b="0" i="0" dirty="0">
                <a:solidFill>
                  <a:srgbClr val="212121"/>
                </a:solidFill>
                <a:effectLst/>
                <a:latin typeface="Courier New" panose="02070309020205020404" pitchFamily="49" charset="0"/>
              </a:rPr>
              <a:t>dropout (Dropout) (None, 16) 0 </a:t>
            </a:r>
          </a:p>
          <a:p>
            <a:r>
              <a:rPr lang="en-US" b="0" i="0" dirty="0">
                <a:solidFill>
                  <a:srgbClr val="212121"/>
                </a:solidFill>
                <a:effectLst/>
                <a:latin typeface="Courier New" panose="02070309020205020404" pitchFamily="49" charset="0"/>
              </a:rPr>
              <a:t>dense_1 (Dense) (None, 12) 204 ================================================= Total params: 128828 (503.23 KB) </a:t>
            </a:r>
          </a:p>
          <a:p>
            <a:r>
              <a:rPr lang="en-US" b="0" i="0" dirty="0">
                <a:solidFill>
                  <a:srgbClr val="212121"/>
                </a:solidFill>
                <a:effectLst/>
                <a:latin typeface="Courier New" panose="02070309020205020404" pitchFamily="49" charset="0"/>
              </a:rPr>
              <a:t>Trainable params: 128828 (503.23 KB)</a:t>
            </a:r>
          </a:p>
          <a:p>
            <a:r>
              <a:rPr lang="en-US" b="0" i="0" dirty="0">
                <a:solidFill>
                  <a:srgbClr val="212121"/>
                </a:solidFill>
                <a:effectLst/>
                <a:latin typeface="Courier New" panose="02070309020205020404" pitchFamily="49" charset="0"/>
              </a:rPr>
              <a:t>Non-trainable params: 0 (0.00 Byte)</a:t>
            </a:r>
            <a:endParaRPr lang="en-US" dirty="0"/>
          </a:p>
        </p:txBody>
      </p:sp>
    </p:spTree>
    <p:extLst>
      <p:ext uri="{BB962C8B-B14F-4D97-AF65-F5344CB8AC3E}">
        <p14:creationId xmlns:p14="http://schemas.microsoft.com/office/powerpoint/2010/main" val="370399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19483" y="2929"/>
            <a:ext cx="8520600" cy="429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144" name="Google Shape;144;p6"/>
          <p:cNvSpPr txBox="1">
            <a:spLocks noGrp="1"/>
          </p:cNvSpPr>
          <p:nvPr>
            <p:ph type="body" idx="1"/>
          </p:nvPr>
        </p:nvSpPr>
        <p:spPr>
          <a:xfrm>
            <a:off x="219482" y="364721"/>
            <a:ext cx="8301117" cy="346298"/>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 sz="1800" dirty="0">
                <a:solidFill>
                  <a:schemeClr val="accent6"/>
                </a:solidFill>
              </a:rPr>
              <a:t> Overview of Model 1 and its parameters</a:t>
            </a:r>
            <a:endParaRPr sz="1800" dirty="0">
              <a:solidFill>
                <a:schemeClr val="accent6"/>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6" name="Google Shape;144;p6">
            <a:extLst>
              <a:ext uri="{FF2B5EF4-FFF2-40B4-BE49-F238E27FC236}">
                <a16:creationId xmlns:a16="http://schemas.microsoft.com/office/drawing/2014/main" id="{FB4E3BF7-C138-B55F-BC19-06303EB4097A}"/>
              </a:ext>
            </a:extLst>
          </p:cNvPr>
          <p:cNvSpPr txBox="1">
            <a:spLocks/>
          </p:cNvSpPr>
          <p:nvPr/>
        </p:nvSpPr>
        <p:spPr>
          <a:xfrm>
            <a:off x="-95727" y="4214519"/>
            <a:ext cx="9239727" cy="857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buClr>
                <a:srgbClr val="000000"/>
              </a:buClr>
              <a:buSzPts val="1400"/>
              <a:buFont typeface="Nunito"/>
              <a:buNone/>
            </a:pPr>
            <a:r>
              <a:rPr lang="en-US" sz="1400" b="1" dirty="0">
                <a:solidFill>
                  <a:schemeClr val="accent6"/>
                </a:solidFill>
                <a:latin typeface="Nunito" pitchFamily="2" charset="0"/>
              </a:rPr>
              <a:t>Observation:</a:t>
            </a:r>
            <a:r>
              <a:rPr lang="en-US" sz="1400" dirty="0">
                <a:solidFill>
                  <a:schemeClr val="tx1"/>
                </a:solidFill>
                <a:latin typeface="Nunito" pitchFamily="2" charset="0"/>
              </a:rPr>
              <a:t> </a:t>
            </a:r>
            <a:r>
              <a:rPr lang="en-US" sz="1400" dirty="0">
                <a:solidFill>
                  <a:srgbClr val="212121"/>
                </a:solidFill>
                <a:latin typeface="Nunito" pitchFamily="2" charset="0"/>
              </a:rPr>
              <a:t>T</a:t>
            </a:r>
            <a:r>
              <a:rPr lang="en-US" sz="1400" b="0" i="0" dirty="0">
                <a:solidFill>
                  <a:srgbClr val="212121"/>
                </a:solidFill>
                <a:effectLst/>
                <a:latin typeface="Nunito" pitchFamily="2" charset="0"/>
              </a:rPr>
              <a:t>he training accuracy of the model was good but the validation accuracy was not good. The model seems to overfit on the data.</a:t>
            </a:r>
            <a:r>
              <a:rPr lang="en-US" sz="1400" dirty="0">
                <a:solidFill>
                  <a:schemeClr val="tx1"/>
                </a:solidFill>
                <a:latin typeface="Nunito" pitchFamily="2" charset="0"/>
              </a:rPr>
              <a:t> We have to try another architecture to get the better accuracy of 72%. </a:t>
            </a:r>
            <a:r>
              <a:rPr lang="en-US" sz="1400" dirty="0">
                <a:solidFill>
                  <a:srgbClr val="000000"/>
                </a:solidFill>
                <a:latin typeface="Nunito" pitchFamily="2" charset="0"/>
              </a:rPr>
              <a:t>We can also observe that classes black grass and common wheat are mostly misclassified.</a:t>
            </a:r>
          </a:p>
        </p:txBody>
      </p:sp>
      <p:pic>
        <p:nvPicPr>
          <p:cNvPr id="3" name="Picture 2">
            <a:extLst>
              <a:ext uri="{FF2B5EF4-FFF2-40B4-BE49-F238E27FC236}">
                <a16:creationId xmlns:a16="http://schemas.microsoft.com/office/drawing/2014/main" id="{DB958F59-E945-03E8-E902-995A2E797186}"/>
              </a:ext>
            </a:extLst>
          </p:cNvPr>
          <p:cNvPicPr>
            <a:picLocks noChangeAspect="1"/>
          </p:cNvPicPr>
          <p:nvPr/>
        </p:nvPicPr>
        <p:blipFill>
          <a:blip r:embed="rId3"/>
          <a:stretch>
            <a:fillRect/>
          </a:stretch>
        </p:blipFill>
        <p:spPr>
          <a:xfrm>
            <a:off x="212306" y="794246"/>
            <a:ext cx="4359694" cy="3470899"/>
          </a:xfrm>
          <a:prstGeom prst="rect">
            <a:avLst/>
          </a:prstGeom>
        </p:spPr>
      </p:pic>
      <p:pic>
        <p:nvPicPr>
          <p:cNvPr id="4" name="Picture 3">
            <a:extLst>
              <a:ext uri="{FF2B5EF4-FFF2-40B4-BE49-F238E27FC236}">
                <a16:creationId xmlns:a16="http://schemas.microsoft.com/office/drawing/2014/main" id="{E9E21FDF-2AC3-F0DE-338A-D50EA2F3EE07}"/>
              </a:ext>
            </a:extLst>
          </p:cNvPr>
          <p:cNvPicPr>
            <a:picLocks noChangeAspect="1"/>
          </p:cNvPicPr>
          <p:nvPr/>
        </p:nvPicPr>
        <p:blipFill>
          <a:blip r:embed="rId4"/>
          <a:stretch>
            <a:fillRect/>
          </a:stretch>
        </p:blipFill>
        <p:spPr>
          <a:xfrm>
            <a:off x="4773962" y="619665"/>
            <a:ext cx="3966121" cy="3684395"/>
          </a:xfrm>
          <a:prstGeom prst="rect">
            <a:avLst/>
          </a:prstGeom>
        </p:spPr>
      </p:pic>
    </p:spTree>
    <p:extLst>
      <p:ext uri="{BB962C8B-B14F-4D97-AF65-F5344CB8AC3E}">
        <p14:creationId xmlns:p14="http://schemas.microsoft.com/office/powerpoint/2010/main" val="302300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19483" y="2929"/>
            <a:ext cx="8520600" cy="429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144" name="Google Shape;144;p6"/>
          <p:cNvSpPr txBox="1">
            <a:spLocks noGrp="1"/>
          </p:cNvSpPr>
          <p:nvPr>
            <p:ph type="body" idx="1"/>
          </p:nvPr>
        </p:nvSpPr>
        <p:spPr>
          <a:xfrm>
            <a:off x="57970" y="264365"/>
            <a:ext cx="4514030" cy="345764"/>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 sz="1800" dirty="0">
                <a:solidFill>
                  <a:schemeClr val="accent6"/>
                </a:solidFill>
              </a:rPr>
              <a:t> Overview of Model 2 and its parameters</a:t>
            </a:r>
            <a:endParaRPr sz="1800" dirty="0">
              <a:solidFill>
                <a:schemeClr val="accent6"/>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6" name="Google Shape;144;p6">
            <a:extLst>
              <a:ext uri="{FF2B5EF4-FFF2-40B4-BE49-F238E27FC236}">
                <a16:creationId xmlns:a16="http://schemas.microsoft.com/office/drawing/2014/main" id="{FB4E3BF7-C138-B55F-BC19-06303EB4097A}"/>
              </a:ext>
            </a:extLst>
          </p:cNvPr>
          <p:cNvSpPr txBox="1">
            <a:spLocks/>
          </p:cNvSpPr>
          <p:nvPr/>
        </p:nvSpPr>
        <p:spPr>
          <a:xfrm>
            <a:off x="-95727" y="4533371"/>
            <a:ext cx="9157084" cy="610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buClr>
                <a:srgbClr val="000000"/>
              </a:buClr>
              <a:buSzPts val="1400"/>
              <a:buFont typeface="Nunito"/>
              <a:buNone/>
            </a:pPr>
            <a:r>
              <a:rPr lang="en-US" sz="1400" b="1" dirty="0">
                <a:solidFill>
                  <a:schemeClr val="accent6"/>
                </a:solidFill>
              </a:rPr>
              <a:t>Observation:</a:t>
            </a:r>
            <a:r>
              <a:rPr lang="en-US" sz="1400" dirty="0">
                <a:solidFill>
                  <a:schemeClr val="tx1"/>
                </a:solidFill>
              </a:rPr>
              <a:t> </a:t>
            </a:r>
            <a:r>
              <a:rPr lang="en-US" sz="1400" dirty="0">
                <a:solidFill>
                  <a:schemeClr val="tx1"/>
                </a:solidFill>
                <a:latin typeface="Nunito" pitchFamily="2" charset="0"/>
              </a:rPr>
              <a:t>There are 151676 parameters.</a:t>
            </a:r>
            <a:endParaRPr lang="en-US" sz="1400" dirty="0">
              <a:solidFill>
                <a:srgbClr val="000000"/>
              </a:solidFill>
            </a:endParaRPr>
          </a:p>
        </p:txBody>
      </p:sp>
      <p:sp>
        <p:nvSpPr>
          <p:cNvPr id="7" name="TextBox 6">
            <a:extLst>
              <a:ext uri="{FF2B5EF4-FFF2-40B4-BE49-F238E27FC236}">
                <a16:creationId xmlns:a16="http://schemas.microsoft.com/office/drawing/2014/main" id="{04AF0ED8-0745-C4B0-62C9-B077BD2B6F52}"/>
              </a:ext>
            </a:extLst>
          </p:cNvPr>
          <p:cNvSpPr txBox="1"/>
          <p:nvPr/>
        </p:nvSpPr>
        <p:spPr>
          <a:xfrm>
            <a:off x="1877483" y="713197"/>
            <a:ext cx="6862600" cy="3754874"/>
          </a:xfrm>
          <a:prstGeom prst="rect">
            <a:avLst/>
          </a:prstGeom>
          <a:noFill/>
        </p:spPr>
        <p:txBody>
          <a:bodyPr wrap="square">
            <a:spAutoFit/>
          </a:bodyPr>
          <a:lstStyle/>
          <a:p>
            <a:r>
              <a:rPr lang="en-US" b="1" i="0" dirty="0">
                <a:solidFill>
                  <a:srgbClr val="212121"/>
                </a:solidFill>
                <a:effectLst/>
                <a:latin typeface="Courier New" panose="02070309020205020404" pitchFamily="49" charset="0"/>
              </a:rPr>
              <a:t>Model 2:</a:t>
            </a:r>
            <a:r>
              <a:rPr lang="en-US" b="0" i="0" dirty="0">
                <a:solidFill>
                  <a:srgbClr val="212121"/>
                </a:solidFill>
                <a:effectLst/>
                <a:latin typeface="Courier New" panose="02070309020205020404" pitchFamily="49" charset="0"/>
              </a:rPr>
              <a:t> "sequential" ___________________________________________________________ Layer (type) Output Shape Param # =========================================================== conv2d (Conv2D) (None, 64, 64, 64) 1792 </a:t>
            </a:r>
          </a:p>
          <a:p>
            <a:r>
              <a:rPr lang="en-US" b="0" i="0" dirty="0">
                <a:solidFill>
                  <a:srgbClr val="212121"/>
                </a:solidFill>
                <a:effectLst/>
                <a:latin typeface="Courier New" panose="02070309020205020404" pitchFamily="49" charset="0"/>
              </a:rPr>
              <a:t>max_pooling2d (MaxPooling2D) (None, 32, 32, 64) 0 </a:t>
            </a:r>
          </a:p>
          <a:p>
            <a:r>
              <a:rPr lang="en-US" b="0" i="0" dirty="0">
                <a:solidFill>
                  <a:srgbClr val="212121"/>
                </a:solidFill>
                <a:effectLst/>
                <a:latin typeface="Courier New" panose="02070309020205020404" pitchFamily="49" charset="0"/>
              </a:rPr>
              <a:t>conv2d_1 (Conv2D) (None, 32, 32, 32) 18464 </a:t>
            </a:r>
          </a:p>
          <a:p>
            <a:r>
              <a:rPr lang="en-US" b="0" i="0" dirty="0">
                <a:solidFill>
                  <a:srgbClr val="212121"/>
                </a:solidFill>
                <a:effectLst/>
                <a:latin typeface="Courier New" panose="02070309020205020404" pitchFamily="49" charset="0"/>
              </a:rPr>
              <a:t>max_pooling2d_1 (MaxPooling2D) (None, 16, 16, 32) 0  </a:t>
            </a:r>
            <a:r>
              <a:rPr lang="en-US" b="0" i="0" dirty="0" err="1">
                <a:solidFill>
                  <a:srgbClr val="212121"/>
                </a:solidFill>
                <a:effectLst/>
                <a:latin typeface="Courier New" panose="02070309020205020404" pitchFamily="49" charset="0"/>
              </a:rPr>
              <a:t>batch_normalization</a:t>
            </a:r>
            <a:r>
              <a:rPr lang="en-US" b="0" i="0" dirty="0">
                <a:solidFill>
                  <a:srgbClr val="212121"/>
                </a:solidFill>
                <a:effectLst/>
                <a:latin typeface="Courier New" panose="02070309020205020404" pitchFamily="49" charset="0"/>
              </a:rPr>
              <a:t>(Batch Normalization)(None, 16, 16, 32) 128 flatten (Flatten) (None, 8192) 0 </a:t>
            </a:r>
          </a:p>
          <a:p>
            <a:r>
              <a:rPr lang="en-US" b="0" i="0" dirty="0">
                <a:solidFill>
                  <a:srgbClr val="212121"/>
                </a:solidFill>
                <a:effectLst/>
                <a:latin typeface="Courier New" panose="02070309020205020404" pitchFamily="49" charset="0"/>
              </a:rPr>
              <a:t>dense (Dense) (None, 16) 131088 </a:t>
            </a:r>
          </a:p>
          <a:p>
            <a:r>
              <a:rPr lang="en-US" b="0" i="0" dirty="0">
                <a:solidFill>
                  <a:srgbClr val="212121"/>
                </a:solidFill>
                <a:effectLst/>
                <a:latin typeface="Courier New" panose="02070309020205020404" pitchFamily="49" charset="0"/>
              </a:rPr>
              <a:t>dropout (Dropout) (None, 16) 0 </a:t>
            </a:r>
          </a:p>
          <a:p>
            <a:r>
              <a:rPr lang="en-US" b="0" i="0" dirty="0">
                <a:solidFill>
                  <a:srgbClr val="212121"/>
                </a:solidFill>
                <a:effectLst/>
                <a:latin typeface="Courier New" panose="02070309020205020404" pitchFamily="49" charset="0"/>
              </a:rPr>
              <a:t>dense_1 (Dense) (None, 12) 204 ==============================================================Total params: 151676 (592.48 KB) </a:t>
            </a:r>
          </a:p>
          <a:p>
            <a:r>
              <a:rPr lang="en-US" b="0" i="0" dirty="0">
                <a:solidFill>
                  <a:srgbClr val="212121"/>
                </a:solidFill>
                <a:effectLst/>
                <a:latin typeface="Courier New" panose="02070309020205020404" pitchFamily="49" charset="0"/>
              </a:rPr>
              <a:t>Trainable params: 151612 (592.23 KB) </a:t>
            </a:r>
          </a:p>
          <a:p>
            <a:r>
              <a:rPr lang="en-US" b="0" i="0" dirty="0">
                <a:solidFill>
                  <a:srgbClr val="212121"/>
                </a:solidFill>
                <a:effectLst/>
                <a:latin typeface="Courier New" panose="02070309020205020404" pitchFamily="49" charset="0"/>
              </a:rPr>
              <a:t>Non-trainable params: 64 (256.00 Byte)</a:t>
            </a:r>
            <a:endParaRPr lang="en-US" dirty="0"/>
          </a:p>
        </p:txBody>
      </p:sp>
    </p:spTree>
    <p:extLst>
      <p:ext uri="{BB962C8B-B14F-4D97-AF65-F5344CB8AC3E}">
        <p14:creationId xmlns:p14="http://schemas.microsoft.com/office/powerpoint/2010/main" val="3583273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19483" y="2929"/>
            <a:ext cx="8520600" cy="429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144" name="Google Shape;144;p6"/>
          <p:cNvSpPr txBox="1">
            <a:spLocks noGrp="1"/>
          </p:cNvSpPr>
          <p:nvPr>
            <p:ph type="body" idx="1"/>
          </p:nvPr>
        </p:nvSpPr>
        <p:spPr>
          <a:xfrm>
            <a:off x="219482" y="364721"/>
            <a:ext cx="8301117" cy="346298"/>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sz="1800" dirty="0">
                <a:solidFill>
                  <a:schemeClr val="accent6"/>
                </a:solidFill>
              </a:rPr>
              <a:t>Summary of the final model for prediction</a:t>
            </a:r>
            <a:endParaRPr lang="en-US"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6" name="Google Shape;144;p6">
            <a:extLst>
              <a:ext uri="{FF2B5EF4-FFF2-40B4-BE49-F238E27FC236}">
                <a16:creationId xmlns:a16="http://schemas.microsoft.com/office/drawing/2014/main" id="{FB4E3BF7-C138-B55F-BC19-06303EB4097A}"/>
              </a:ext>
            </a:extLst>
          </p:cNvPr>
          <p:cNvSpPr txBox="1">
            <a:spLocks/>
          </p:cNvSpPr>
          <p:nvPr/>
        </p:nvSpPr>
        <p:spPr>
          <a:xfrm>
            <a:off x="-152399" y="4096326"/>
            <a:ext cx="9398000" cy="1044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buClr>
                <a:srgbClr val="000000"/>
              </a:buClr>
              <a:buSzPts val="1400"/>
              <a:buNone/>
            </a:pPr>
            <a:r>
              <a:rPr lang="en-US" sz="1400" b="1" dirty="0">
                <a:solidFill>
                  <a:schemeClr val="accent6"/>
                </a:solidFill>
                <a:latin typeface="Nunito" pitchFamily="2" charset="0"/>
              </a:rPr>
              <a:t>Observation:</a:t>
            </a:r>
            <a:r>
              <a:rPr lang="en-US" sz="1400" dirty="0">
                <a:solidFill>
                  <a:schemeClr val="tx1"/>
                </a:solidFill>
                <a:latin typeface="Nunito" pitchFamily="2" charset="0"/>
              </a:rPr>
              <a:t> </a:t>
            </a:r>
            <a:r>
              <a:rPr lang="en-US" sz="1400" b="1" i="0" dirty="0">
                <a:solidFill>
                  <a:srgbClr val="212121"/>
                </a:solidFill>
                <a:effectLst/>
                <a:latin typeface="Nunito" pitchFamily="2" charset="0"/>
              </a:rPr>
              <a:t> </a:t>
            </a:r>
            <a:r>
              <a:rPr lang="en-US" sz="1400" i="0" dirty="0">
                <a:solidFill>
                  <a:srgbClr val="212121"/>
                </a:solidFill>
                <a:effectLst/>
                <a:latin typeface="Nunito" pitchFamily="2" charset="0"/>
              </a:rPr>
              <a:t>The training accuracy and the validation accuracy of the model 2 was good. Data augmentation, Batch Normalization and Reducing the Learning Rate help improve the model's performance. The confusion matrix appears to be improving as well, however there is still some confusion with the black grass &amp; Loose Silky bent classes of plant species.</a:t>
            </a:r>
          </a:p>
          <a:p>
            <a:pPr marL="139700" indent="0">
              <a:buClr>
                <a:srgbClr val="000000"/>
              </a:buClr>
              <a:buSzPts val="1400"/>
              <a:buFont typeface="Nunito"/>
              <a:buNone/>
            </a:pPr>
            <a:endParaRPr lang="en-US" sz="1400" dirty="0">
              <a:solidFill>
                <a:srgbClr val="000000"/>
              </a:solidFill>
              <a:latin typeface="Nunito" pitchFamily="2" charset="0"/>
            </a:endParaRPr>
          </a:p>
        </p:txBody>
      </p:sp>
      <p:pic>
        <p:nvPicPr>
          <p:cNvPr id="2" name="Picture 1">
            <a:extLst>
              <a:ext uri="{FF2B5EF4-FFF2-40B4-BE49-F238E27FC236}">
                <a16:creationId xmlns:a16="http://schemas.microsoft.com/office/drawing/2014/main" id="{7EEFCF80-C096-EF0D-5AFE-918334CDD295}"/>
              </a:ext>
            </a:extLst>
          </p:cNvPr>
          <p:cNvPicPr>
            <a:picLocks noChangeAspect="1"/>
          </p:cNvPicPr>
          <p:nvPr/>
        </p:nvPicPr>
        <p:blipFill>
          <a:blip r:embed="rId3"/>
          <a:stretch>
            <a:fillRect/>
          </a:stretch>
        </p:blipFill>
        <p:spPr>
          <a:xfrm>
            <a:off x="254657" y="711105"/>
            <a:ext cx="4413535" cy="3513763"/>
          </a:xfrm>
          <a:prstGeom prst="rect">
            <a:avLst/>
          </a:prstGeom>
        </p:spPr>
      </p:pic>
      <p:pic>
        <p:nvPicPr>
          <p:cNvPr id="3" name="Picture 2">
            <a:extLst>
              <a:ext uri="{FF2B5EF4-FFF2-40B4-BE49-F238E27FC236}">
                <a16:creationId xmlns:a16="http://schemas.microsoft.com/office/drawing/2014/main" id="{BE5D268E-CCD8-C3D7-6609-2734662EE03D}"/>
              </a:ext>
            </a:extLst>
          </p:cNvPr>
          <p:cNvPicPr>
            <a:picLocks noChangeAspect="1"/>
          </p:cNvPicPr>
          <p:nvPr/>
        </p:nvPicPr>
        <p:blipFill>
          <a:blip r:embed="rId4"/>
          <a:stretch>
            <a:fillRect/>
          </a:stretch>
        </p:blipFill>
        <p:spPr>
          <a:xfrm>
            <a:off x="5075247" y="633142"/>
            <a:ext cx="3801805" cy="3531751"/>
          </a:xfrm>
          <a:prstGeom prst="rect">
            <a:avLst/>
          </a:prstGeom>
        </p:spPr>
      </p:pic>
    </p:spTree>
    <p:extLst>
      <p:ext uri="{BB962C8B-B14F-4D97-AF65-F5344CB8AC3E}">
        <p14:creationId xmlns:p14="http://schemas.microsoft.com/office/powerpoint/2010/main" val="84897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02550" y="0"/>
            <a:ext cx="7636433" cy="49953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Model Performance Summary</a:t>
            </a:r>
            <a:endParaRPr dirty="0">
              <a:solidFill>
                <a:srgbClr val="1974D2"/>
              </a:solidFill>
            </a:endParaRPr>
          </a:p>
        </p:txBody>
      </p:sp>
      <p:sp>
        <p:nvSpPr>
          <p:cNvPr id="144" name="Google Shape;144;p6"/>
          <p:cNvSpPr txBox="1">
            <a:spLocks noGrp="1"/>
          </p:cNvSpPr>
          <p:nvPr>
            <p:ph type="body" idx="1"/>
          </p:nvPr>
        </p:nvSpPr>
        <p:spPr>
          <a:xfrm>
            <a:off x="92483" y="239697"/>
            <a:ext cx="8416517" cy="573103"/>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 sz="1600" dirty="0">
                <a:solidFill>
                  <a:schemeClr val="accent6"/>
                </a:solidFill>
              </a:rPr>
              <a:t>Summary of key performance metrics for test data in tabular format</a:t>
            </a:r>
            <a:endParaRPr sz="1600" dirty="0">
              <a:solidFill>
                <a:schemeClr val="accent6"/>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6" name="TextBox 5">
            <a:extLst>
              <a:ext uri="{FF2B5EF4-FFF2-40B4-BE49-F238E27FC236}">
                <a16:creationId xmlns:a16="http://schemas.microsoft.com/office/drawing/2014/main" id="{43D629DD-C33E-AE69-A0D7-868F5918203B}"/>
              </a:ext>
            </a:extLst>
          </p:cNvPr>
          <p:cNvSpPr txBox="1"/>
          <p:nvPr/>
        </p:nvSpPr>
        <p:spPr>
          <a:xfrm>
            <a:off x="1" y="4309055"/>
            <a:ext cx="9144000" cy="738664"/>
          </a:xfrm>
          <a:prstGeom prst="rect">
            <a:avLst/>
          </a:prstGeom>
          <a:noFill/>
        </p:spPr>
        <p:txBody>
          <a:bodyPr wrap="square">
            <a:spAutoFit/>
          </a:bodyPr>
          <a:lstStyle/>
          <a:p>
            <a:pPr marL="139700" indent="0">
              <a:buClr>
                <a:srgbClr val="000000"/>
              </a:buClr>
              <a:buSzPts val="1400"/>
              <a:buFont typeface="Nunito"/>
              <a:buNone/>
            </a:pPr>
            <a:r>
              <a:rPr lang="en-US" sz="1400" b="1" dirty="0">
                <a:solidFill>
                  <a:schemeClr val="accent6"/>
                </a:solidFill>
                <a:latin typeface="Nunito" pitchFamily="2" charset="0"/>
              </a:rPr>
              <a:t>Observation:</a:t>
            </a:r>
            <a:r>
              <a:rPr lang="en-US" sz="1400" dirty="0">
                <a:solidFill>
                  <a:schemeClr val="tx1"/>
                </a:solidFill>
                <a:latin typeface="Nunito" pitchFamily="2" charset="0"/>
              </a:rPr>
              <a:t> </a:t>
            </a:r>
          </a:p>
          <a:p>
            <a:pPr marL="139700">
              <a:buSzPts val="1400"/>
            </a:pPr>
            <a:r>
              <a:rPr lang="en-US" sz="1400" b="0" i="0" baseline="0" dirty="0">
                <a:latin typeface="Nunito" pitchFamily="2" charset="0"/>
              </a:rPr>
              <a:t>Common wheat </a:t>
            </a:r>
            <a:r>
              <a:rPr lang="en-US" b="0" i="0" baseline="0" dirty="0"/>
              <a:t>pl</a:t>
            </a:r>
            <a:r>
              <a:rPr lang="en-US" dirty="0"/>
              <a:t>ant classification has the highest precision of 0.94 </a:t>
            </a:r>
            <a:r>
              <a:rPr lang="en-US" sz="1400" dirty="0">
                <a:solidFill>
                  <a:schemeClr val="tx1"/>
                </a:solidFill>
                <a:latin typeface="Nunito" pitchFamily="2" charset="0"/>
              </a:rPr>
              <a:t>by the Final Model </a:t>
            </a:r>
            <a:r>
              <a:rPr lang="en-US" dirty="0">
                <a:solidFill>
                  <a:schemeClr val="tx1"/>
                </a:solidFill>
                <a:latin typeface="Nunito" pitchFamily="2" charset="0"/>
              </a:rPr>
              <a:t>2</a:t>
            </a:r>
            <a:r>
              <a:rPr lang="en-US" sz="1400" dirty="0">
                <a:solidFill>
                  <a:schemeClr val="tx1"/>
                </a:solidFill>
                <a:latin typeface="Nunito" pitchFamily="2" charset="0"/>
              </a:rPr>
              <a:t>. Accuracy is 80%. The model 2 has a good generalization performance. </a:t>
            </a:r>
          </a:p>
        </p:txBody>
      </p:sp>
      <p:graphicFrame>
        <p:nvGraphicFramePr>
          <p:cNvPr id="5" name="Diagram 4">
            <a:extLst>
              <a:ext uri="{FF2B5EF4-FFF2-40B4-BE49-F238E27FC236}">
                <a16:creationId xmlns:a16="http://schemas.microsoft.com/office/drawing/2014/main" id="{89D47A4E-08D2-DD57-60D8-12810C9276EB}"/>
              </a:ext>
            </a:extLst>
          </p:cNvPr>
          <p:cNvGraphicFramePr/>
          <p:nvPr>
            <p:extLst>
              <p:ext uri="{D42A27DB-BD31-4B8C-83A1-F6EECF244321}">
                <p14:modId xmlns:p14="http://schemas.microsoft.com/office/powerpoint/2010/main" val="3372081954"/>
              </p:ext>
            </p:extLst>
          </p:nvPr>
        </p:nvGraphicFramePr>
        <p:xfrm>
          <a:off x="5186037" y="735284"/>
          <a:ext cx="3322964" cy="3816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7B370390-61A3-BFAF-E0CF-CF17EA878066}"/>
              </a:ext>
            </a:extLst>
          </p:cNvPr>
          <p:cNvGraphicFramePr/>
          <p:nvPr/>
        </p:nvGraphicFramePr>
        <p:xfrm>
          <a:off x="1525947" y="1052497"/>
          <a:ext cx="2226626" cy="273826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06263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202550" y="158646"/>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Model Performance Summary</a:t>
            </a:r>
            <a:endParaRPr>
              <a:solidFill>
                <a:srgbClr val="1974D2"/>
              </a:solidFill>
            </a:endParaRPr>
          </a:p>
        </p:txBody>
      </p:sp>
      <p:sp>
        <p:nvSpPr>
          <p:cNvPr id="143" name="Google Shape;143;p6"/>
          <p:cNvSpPr txBox="1">
            <a:spLocks noGrp="1"/>
          </p:cNvSpPr>
          <p:nvPr>
            <p:ph type="body" idx="1"/>
          </p:nvPr>
        </p:nvSpPr>
        <p:spPr>
          <a:xfrm>
            <a:off x="97507" y="453606"/>
            <a:ext cx="7796231" cy="81674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1000"/>
              </a:spcBef>
              <a:spcAft>
                <a:spcPts val="0"/>
              </a:spcAft>
              <a:buClr>
                <a:srgbClr val="000000"/>
              </a:buClr>
              <a:buSzPts val="1400"/>
              <a:buNone/>
            </a:pPr>
            <a:r>
              <a:rPr lang="en" sz="2000" dirty="0">
                <a:solidFill>
                  <a:schemeClr val="accent6"/>
                </a:solidFill>
              </a:rPr>
              <a:t>Summary of key performance metrics for training and test data in tabular format for comparison</a:t>
            </a:r>
            <a:endParaRPr sz="2000" dirty="0">
              <a:solidFill>
                <a:schemeClr val="accent6"/>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graphicFrame>
        <p:nvGraphicFramePr>
          <p:cNvPr id="2" name="Table 1">
            <a:extLst>
              <a:ext uri="{FF2B5EF4-FFF2-40B4-BE49-F238E27FC236}">
                <a16:creationId xmlns:a16="http://schemas.microsoft.com/office/drawing/2014/main" id="{7ED43853-DC16-EA5F-A5D7-35CC9B12E013}"/>
              </a:ext>
            </a:extLst>
          </p:cNvPr>
          <p:cNvGraphicFramePr>
            <a:graphicFrameLocks noGrp="1"/>
          </p:cNvGraphicFramePr>
          <p:nvPr>
            <p:extLst>
              <p:ext uri="{D42A27DB-BD31-4B8C-83A1-F6EECF244321}">
                <p14:modId xmlns:p14="http://schemas.microsoft.com/office/powerpoint/2010/main" val="3064356755"/>
              </p:ext>
            </p:extLst>
          </p:nvPr>
        </p:nvGraphicFramePr>
        <p:xfrm>
          <a:off x="2012627" y="2011891"/>
          <a:ext cx="5118745" cy="1791125"/>
        </p:xfrm>
        <a:graphic>
          <a:graphicData uri="http://schemas.openxmlformats.org/drawingml/2006/table">
            <a:tbl>
              <a:tblPr/>
              <a:tblGrid>
                <a:gridCol w="1780440">
                  <a:extLst>
                    <a:ext uri="{9D8B030D-6E8A-4147-A177-3AD203B41FA5}">
                      <a16:colId xmlns:a16="http://schemas.microsoft.com/office/drawing/2014/main" val="1933254042"/>
                    </a:ext>
                  </a:extLst>
                </a:gridCol>
                <a:gridCol w="1149026">
                  <a:extLst>
                    <a:ext uri="{9D8B030D-6E8A-4147-A177-3AD203B41FA5}">
                      <a16:colId xmlns:a16="http://schemas.microsoft.com/office/drawing/2014/main" val="3910537070"/>
                    </a:ext>
                  </a:extLst>
                </a:gridCol>
                <a:gridCol w="1117600">
                  <a:extLst>
                    <a:ext uri="{9D8B030D-6E8A-4147-A177-3AD203B41FA5}">
                      <a16:colId xmlns:a16="http://schemas.microsoft.com/office/drawing/2014/main" val="42721209"/>
                    </a:ext>
                  </a:extLst>
                </a:gridCol>
                <a:gridCol w="1071679">
                  <a:extLst>
                    <a:ext uri="{9D8B030D-6E8A-4147-A177-3AD203B41FA5}">
                      <a16:colId xmlns:a16="http://schemas.microsoft.com/office/drawing/2014/main" val="405967882"/>
                    </a:ext>
                  </a:extLst>
                </a:gridCol>
              </a:tblGrid>
              <a:tr h="623140">
                <a:tc>
                  <a:txBody>
                    <a:bodyPr/>
                    <a:lstStyle/>
                    <a:p>
                      <a:pPr algn="ctr"/>
                      <a:r>
                        <a:rPr lang="en-US" sz="1400" b="1" baseline="0" dirty="0">
                          <a:effectLst/>
                          <a:latin typeface="Nunito" pitchFamily="2" charset="0"/>
                        </a:rPr>
                        <a:t>Models</a:t>
                      </a:r>
                    </a:p>
                  </a:txBody>
                  <a:tcPr marT="12700" marB="12700" anchor="ctr">
                    <a:lnL w="12700" cap="flat" cmpd="sng" algn="ctr">
                      <a:solidFill>
                        <a:srgbClr val="B046C1"/>
                      </a:solidFill>
                      <a:prstDash val="solid"/>
                      <a:round/>
                      <a:headEnd type="none" w="med" len="med"/>
                      <a:tailEnd type="none" w="med" len="med"/>
                    </a:lnL>
                    <a:lnR w="12700" cap="flat" cmpd="sng" algn="ctr">
                      <a:solidFill>
                        <a:srgbClr val="E04DC1"/>
                      </a:solidFill>
                      <a:prstDash val="solid"/>
                      <a:round/>
                      <a:headEnd type="none" w="med" len="med"/>
                      <a:tailEnd type="none" w="med" len="med"/>
                    </a:lnR>
                    <a:lnT w="12700" cap="flat" cmpd="sng" algn="ctr">
                      <a:solidFill>
                        <a:srgbClr val="B046C1"/>
                      </a:solidFill>
                      <a:prstDash val="solid"/>
                      <a:round/>
                      <a:headEnd type="none" w="med" len="med"/>
                      <a:tailEnd type="none" w="med" len="med"/>
                    </a:lnT>
                    <a:lnB w="12700" cap="flat" cmpd="sng" algn="ctr">
                      <a:solidFill>
                        <a:srgbClr val="60C59D"/>
                      </a:solidFill>
                      <a:prstDash val="solid"/>
                      <a:round/>
                      <a:headEnd type="none" w="med" len="med"/>
                      <a:tailEnd type="none" w="med" len="med"/>
                    </a:lnB>
                    <a:solidFill>
                      <a:schemeClr val="tx2">
                        <a:lumMod val="40000"/>
                        <a:lumOff val="60000"/>
                      </a:schemeClr>
                    </a:solidFill>
                  </a:tcPr>
                </a:tc>
                <a:tc>
                  <a:txBody>
                    <a:bodyPr/>
                    <a:lstStyle/>
                    <a:p>
                      <a:pPr algn="ctr"/>
                      <a:r>
                        <a:rPr lang="en-US" sz="1400" b="1" baseline="0" dirty="0">
                          <a:effectLst/>
                          <a:latin typeface="Nunito" pitchFamily="2" charset="0"/>
                        </a:rPr>
                        <a:t>Train Accuracy</a:t>
                      </a:r>
                    </a:p>
                  </a:txBody>
                  <a:tcPr marT="12700" marB="12700" anchor="ctr">
                    <a:lnL w="12700" cap="flat" cmpd="sng" algn="ctr">
                      <a:solidFill>
                        <a:srgbClr val="E04DC1"/>
                      </a:solidFill>
                      <a:prstDash val="solid"/>
                      <a:round/>
                      <a:headEnd type="none" w="med" len="med"/>
                      <a:tailEnd type="none" w="med" len="med"/>
                    </a:lnL>
                    <a:lnR w="12700" cap="flat" cmpd="sng" algn="ctr">
                      <a:solidFill>
                        <a:srgbClr val="6055C1"/>
                      </a:solidFill>
                      <a:prstDash val="solid"/>
                      <a:round/>
                      <a:headEnd type="none" w="med" len="med"/>
                      <a:tailEnd type="none" w="med" len="med"/>
                    </a:lnR>
                    <a:lnT w="12700" cap="flat" cmpd="sng" algn="ctr">
                      <a:solidFill>
                        <a:srgbClr val="E04DC1"/>
                      </a:solidFill>
                      <a:prstDash val="solid"/>
                      <a:round/>
                      <a:headEnd type="none" w="med" len="med"/>
                      <a:tailEnd type="none" w="med" len="med"/>
                    </a:lnT>
                    <a:lnB w="12700" cap="flat" cmpd="sng" algn="ctr">
                      <a:solidFill>
                        <a:srgbClr val="60D09D"/>
                      </a:solidFill>
                      <a:prstDash val="solid"/>
                      <a:round/>
                      <a:headEnd type="none" w="med" len="med"/>
                      <a:tailEnd type="none" w="med" len="med"/>
                    </a:lnB>
                    <a:solidFill>
                      <a:schemeClr val="tx2">
                        <a:lumMod val="40000"/>
                        <a:lumOff val="60000"/>
                      </a:schemeClr>
                    </a:solidFill>
                  </a:tcPr>
                </a:tc>
                <a:tc>
                  <a:txBody>
                    <a:bodyPr/>
                    <a:lstStyle/>
                    <a:p>
                      <a:pPr algn="ctr"/>
                      <a:r>
                        <a:rPr lang="en-US" sz="1400" b="1" baseline="0" dirty="0">
                          <a:effectLst/>
                          <a:latin typeface="Nunito" pitchFamily="2" charset="0"/>
                        </a:rPr>
                        <a:t>Validation Accuracy</a:t>
                      </a:r>
                    </a:p>
                  </a:txBody>
                  <a:tcPr marT="12700" marB="12700" anchor="ctr">
                    <a:lnL w="12700" cap="flat" cmpd="sng" algn="ctr">
                      <a:solidFill>
                        <a:srgbClr val="6055C1"/>
                      </a:solidFill>
                      <a:prstDash val="solid"/>
                      <a:round/>
                      <a:headEnd type="none" w="med" len="med"/>
                      <a:tailEnd type="none" w="med" len="med"/>
                    </a:lnL>
                    <a:lnR w="12700" cap="flat" cmpd="sng" algn="ctr">
                      <a:solidFill>
                        <a:srgbClr val="0056C1"/>
                      </a:solidFill>
                      <a:prstDash val="solid"/>
                      <a:round/>
                      <a:headEnd type="none" w="med" len="med"/>
                      <a:tailEnd type="none" w="med" len="med"/>
                    </a:lnR>
                    <a:lnT w="12700" cap="flat" cmpd="sng" algn="ctr">
                      <a:solidFill>
                        <a:srgbClr val="6055C1"/>
                      </a:solidFill>
                      <a:prstDash val="solid"/>
                      <a:round/>
                      <a:headEnd type="none" w="med" len="med"/>
                      <a:tailEnd type="none" w="med" len="med"/>
                    </a:lnT>
                    <a:lnB w="12700" cap="flat" cmpd="sng" algn="ctr">
                      <a:solidFill>
                        <a:srgbClr val="E0CB9D"/>
                      </a:solidFill>
                      <a:prstDash val="solid"/>
                      <a:round/>
                      <a:headEnd type="none" w="med" len="med"/>
                      <a:tailEnd type="none" w="med" len="med"/>
                    </a:lnB>
                    <a:solidFill>
                      <a:schemeClr val="tx2">
                        <a:lumMod val="40000"/>
                        <a:lumOff val="60000"/>
                      </a:schemeClr>
                    </a:solidFill>
                  </a:tcPr>
                </a:tc>
                <a:tc>
                  <a:txBody>
                    <a:bodyPr/>
                    <a:lstStyle/>
                    <a:p>
                      <a:pPr algn="ctr"/>
                      <a:r>
                        <a:rPr lang="en-US" sz="1400" b="1" baseline="0" dirty="0">
                          <a:effectLst/>
                          <a:latin typeface="Nunito" pitchFamily="2" charset="0"/>
                        </a:rPr>
                        <a:t>Test Accuracy</a:t>
                      </a:r>
                    </a:p>
                  </a:txBody>
                  <a:tcPr marT="12700" marB="12700" anchor="ctr">
                    <a:lnL w="12700" cap="flat" cmpd="sng" algn="ctr">
                      <a:solidFill>
                        <a:srgbClr val="0056C1"/>
                      </a:solidFill>
                      <a:prstDash val="solid"/>
                      <a:round/>
                      <a:headEnd type="none" w="med" len="med"/>
                      <a:tailEnd type="none" w="med" len="med"/>
                    </a:lnL>
                    <a:lnR>
                      <a:noFill/>
                    </a:lnR>
                    <a:lnT w="12700" cap="flat" cmpd="sng" algn="ctr">
                      <a:solidFill>
                        <a:srgbClr val="0056C1"/>
                      </a:solidFill>
                      <a:prstDash val="solid"/>
                      <a:round/>
                      <a:headEnd type="none" w="med" len="med"/>
                      <a:tailEnd type="none" w="med" len="med"/>
                    </a:lnT>
                    <a:lnB w="12700" cap="flat" cmpd="sng" algn="ctr">
                      <a:solidFill>
                        <a:srgbClr val="E0CD9D"/>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87154748"/>
                  </a:ext>
                </a:extLst>
              </a:tr>
              <a:tr h="480696">
                <a:tc>
                  <a:txBody>
                    <a:bodyPr/>
                    <a:lstStyle/>
                    <a:p>
                      <a:r>
                        <a:rPr lang="en-US" sz="1400" b="0" baseline="0" dirty="0">
                          <a:effectLst/>
                          <a:latin typeface="Nunito" pitchFamily="2" charset="0"/>
                        </a:rPr>
                        <a:t>CNN Model 1</a:t>
                      </a:r>
                    </a:p>
                  </a:txBody>
                  <a:tcPr marT="12700" marB="12700" anchor="ctr">
                    <a:lnL w="12700" cap="flat" cmpd="sng" algn="ctr">
                      <a:solidFill>
                        <a:srgbClr val="60C59D"/>
                      </a:solidFill>
                      <a:prstDash val="solid"/>
                      <a:round/>
                      <a:headEnd type="none" w="med" len="med"/>
                      <a:tailEnd type="none" w="med" len="med"/>
                    </a:lnL>
                    <a:lnR w="12700" cap="flat" cmpd="sng" algn="ctr">
                      <a:solidFill>
                        <a:srgbClr val="60D09D"/>
                      </a:solidFill>
                      <a:prstDash val="solid"/>
                      <a:round/>
                      <a:headEnd type="none" w="med" len="med"/>
                      <a:tailEnd type="none" w="med" len="med"/>
                    </a:lnR>
                    <a:lnT w="12700" cap="flat" cmpd="sng" algn="ctr">
                      <a:solidFill>
                        <a:srgbClr val="60C59D"/>
                      </a:solidFill>
                      <a:prstDash val="solid"/>
                      <a:round/>
                      <a:headEnd type="none" w="med" len="med"/>
                      <a:tailEnd type="none" w="med" len="med"/>
                    </a:lnT>
                    <a:lnB w="12700" cap="flat" cmpd="sng" algn="ctr">
                      <a:solidFill>
                        <a:srgbClr val="20C49D"/>
                      </a:solidFill>
                      <a:prstDash val="solid"/>
                      <a:round/>
                      <a:headEnd type="none" w="med" len="med"/>
                      <a:tailEnd type="none" w="med" len="med"/>
                    </a:lnB>
                  </a:tcPr>
                </a:tc>
                <a:tc>
                  <a:txBody>
                    <a:bodyPr/>
                    <a:lstStyle/>
                    <a:p>
                      <a:r>
                        <a:rPr lang="en-US" sz="1400" baseline="0" dirty="0">
                          <a:effectLst/>
                          <a:latin typeface="Nunito" pitchFamily="2" charset="0"/>
                        </a:rPr>
                        <a:t>65%</a:t>
                      </a:r>
                    </a:p>
                  </a:txBody>
                  <a:tcPr marT="12700" marB="12700" anchor="ctr">
                    <a:lnL w="12700" cap="flat" cmpd="sng" algn="ctr">
                      <a:solidFill>
                        <a:srgbClr val="60D09D"/>
                      </a:solidFill>
                      <a:prstDash val="solid"/>
                      <a:round/>
                      <a:headEnd type="none" w="med" len="med"/>
                      <a:tailEnd type="none" w="med" len="med"/>
                    </a:lnL>
                    <a:lnR w="12700" cap="flat" cmpd="sng" algn="ctr">
                      <a:solidFill>
                        <a:srgbClr val="E0CB9D"/>
                      </a:solidFill>
                      <a:prstDash val="solid"/>
                      <a:round/>
                      <a:headEnd type="none" w="med" len="med"/>
                      <a:tailEnd type="none" w="med" len="med"/>
                    </a:lnR>
                    <a:lnT w="12700" cap="flat" cmpd="sng" algn="ctr">
                      <a:solidFill>
                        <a:srgbClr val="60D09D"/>
                      </a:solidFill>
                      <a:prstDash val="solid"/>
                      <a:round/>
                      <a:headEnd type="none" w="med" len="med"/>
                      <a:tailEnd type="none" w="med" len="med"/>
                    </a:lnT>
                    <a:lnB w="12700" cap="flat" cmpd="sng" algn="ctr">
                      <a:solidFill>
                        <a:srgbClr val="E0D59D"/>
                      </a:solidFill>
                      <a:prstDash val="solid"/>
                      <a:round/>
                      <a:headEnd type="none" w="med" len="med"/>
                      <a:tailEnd type="none" w="med" len="med"/>
                    </a:lnB>
                  </a:tcPr>
                </a:tc>
                <a:tc>
                  <a:txBody>
                    <a:bodyPr/>
                    <a:lstStyle/>
                    <a:p>
                      <a:r>
                        <a:rPr lang="en-US" sz="1400" baseline="0" dirty="0">
                          <a:effectLst/>
                          <a:latin typeface="Nunito" pitchFamily="2" charset="0"/>
                        </a:rPr>
                        <a:t>72%</a:t>
                      </a:r>
                    </a:p>
                  </a:txBody>
                  <a:tcPr marT="12700" marB="12700" anchor="ctr">
                    <a:lnL w="12700" cap="flat" cmpd="sng" algn="ctr">
                      <a:solidFill>
                        <a:srgbClr val="E0CB9D"/>
                      </a:solidFill>
                      <a:prstDash val="solid"/>
                      <a:round/>
                      <a:headEnd type="none" w="med" len="med"/>
                      <a:tailEnd type="none" w="med" len="med"/>
                    </a:lnL>
                    <a:lnR w="12700" cap="flat" cmpd="sng" algn="ctr">
                      <a:solidFill>
                        <a:srgbClr val="E0CD9D"/>
                      </a:solidFill>
                      <a:prstDash val="solid"/>
                      <a:round/>
                      <a:headEnd type="none" w="med" len="med"/>
                      <a:tailEnd type="none" w="med" len="med"/>
                    </a:lnR>
                    <a:lnT w="12700" cap="flat" cmpd="sng" algn="ctr">
                      <a:solidFill>
                        <a:srgbClr val="E0CB9D"/>
                      </a:solidFill>
                      <a:prstDash val="solid"/>
                      <a:round/>
                      <a:headEnd type="none" w="med" len="med"/>
                      <a:tailEnd type="none" w="med" len="med"/>
                    </a:lnT>
                    <a:lnB w="12700" cap="flat" cmpd="sng" algn="ctr">
                      <a:solidFill>
                        <a:srgbClr val="60D79D"/>
                      </a:solidFill>
                      <a:prstDash val="solid"/>
                      <a:round/>
                      <a:headEnd type="none" w="med" len="med"/>
                      <a:tailEnd type="none" w="med" len="med"/>
                    </a:lnB>
                  </a:tcPr>
                </a:tc>
                <a:tc>
                  <a:txBody>
                    <a:bodyPr/>
                    <a:lstStyle/>
                    <a:p>
                      <a:r>
                        <a:rPr lang="en-US" sz="1400" baseline="0" dirty="0">
                          <a:effectLst/>
                          <a:latin typeface="Nunito" pitchFamily="2" charset="0"/>
                        </a:rPr>
                        <a:t>72%</a:t>
                      </a:r>
                    </a:p>
                  </a:txBody>
                  <a:tcPr marT="12700" marB="12700" anchor="ctr">
                    <a:lnL w="12700" cap="flat" cmpd="sng" algn="ctr">
                      <a:solidFill>
                        <a:srgbClr val="E0CD9D"/>
                      </a:solidFill>
                      <a:prstDash val="solid"/>
                      <a:round/>
                      <a:headEnd type="none" w="med" len="med"/>
                      <a:tailEnd type="none" w="med" len="med"/>
                    </a:lnL>
                    <a:lnR w="6350" cap="flat" cmpd="sng" algn="ctr">
                      <a:solidFill>
                        <a:srgbClr val="E0CD9D"/>
                      </a:solidFill>
                      <a:prstDash val="solid"/>
                      <a:round/>
                      <a:headEnd type="none" w="med" len="med"/>
                      <a:tailEnd type="none" w="med" len="med"/>
                    </a:lnR>
                    <a:lnT w="12700" cap="flat" cmpd="sng" algn="ctr">
                      <a:solidFill>
                        <a:srgbClr val="E0CD9D"/>
                      </a:solidFill>
                      <a:prstDash val="solid"/>
                      <a:round/>
                      <a:headEnd type="none" w="med" len="med"/>
                      <a:tailEnd type="none" w="med" len="med"/>
                    </a:lnT>
                    <a:lnB w="12700" cap="flat" cmpd="sng" algn="ctr">
                      <a:solidFill>
                        <a:srgbClr val="E0DF9D"/>
                      </a:solidFill>
                      <a:prstDash val="solid"/>
                      <a:round/>
                      <a:headEnd type="none" w="med" len="med"/>
                      <a:tailEnd type="none" w="med" len="med"/>
                    </a:lnB>
                  </a:tcPr>
                </a:tc>
                <a:extLst>
                  <a:ext uri="{0D108BD9-81ED-4DB2-BD59-A6C34878D82A}">
                    <a16:rowId xmlns:a16="http://schemas.microsoft.com/office/drawing/2014/main" val="2143388466"/>
                  </a:ext>
                </a:extLst>
              </a:tr>
              <a:tr h="687289">
                <a:tc>
                  <a:txBody>
                    <a:bodyPr/>
                    <a:lstStyle/>
                    <a:p>
                      <a:r>
                        <a:rPr lang="en-US" sz="1400" baseline="0" dirty="0">
                          <a:effectLst/>
                          <a:latin typeface="Nunito" pitchFamily="2" charset="0"/>
                        </a:rPr>
                        <a:t>CNN Model 2 with Data Augmentation</a:t>
                      </a:r>
                    </a:p>
                  </a:txBody>
                  <a:tcPr marT="12700" marB="12700" anchor="ctr">
                    <a:lnL w="12700" cap="flat" cmpd="sng" algn="ctr">
                      <a:solidFill>
                        <a:srgbClr val="20C49D"/>
                      </a:solidFill>
                      <a:prstDash val="solid"/>
                      <a:round/>
                      <a:headEnd type="none" w="med" len="med"/>
                      <a:tailEnd type="none" w="med" len="med"/>
                    </a:lnL>
                    <a:lnR w="12700" cap="flat" cmpd="sng" algn="ctr">
                      <a:solidFill>
                        <a:srgbClr val="E0D59D"/>
                      </a:solidFill>
                      <a:prstDash val="solid"/>
                      <a:round/>
                      <a:headEnd type="none" w="med" len="med"/>
                      <a:tailEnd type="none" w="med" len="med"/>
                    </a:lnR>
                    <a:lnT w="12700" cap="flat" cmpd="sng" algn="ctr">
                      <a:solidFill>
                        <a:srgbClr val="20C49D"/>
                      </a:solidFill>
                      <a:prstDash val="solid"/>
                      <a:round/>
                      <a:headEnd type="none" w="med" len="med"/>
                      <a:tailEnd type="none" w="med" len="med"/>
                    </a:lnT>
                    <a:lnB w="6350" cap="flat" cmpd="sng" algn="ctr">
                      <a:solidFill>
                        <a:srgbClr val="20C49D"/>
                      </a:solidFill>
                      <a:prstDash val="solid"/>
                      <a:round/>
                      <a:headEnd type="none" w="med" len="med"/>
                      <a:tailEnd type="none" w="med" len="med"/>
                    </a:lnB>
                  </a:tcPr>
                </a:tc>
                <a:tc>
                  <a:txBody>
                    <a:bodyPr/>
                    <a:lstStyle/>
                    <a:p>
                      <a:r>
                        <a:rPr lang="en-US" sz="1400" baseline="0" dirty="0">
                          <a:effectLst/>
                          <a:latin typeface="Nunito" pitchFamily="2" charset="0"/>
                        </a:rPr>
                        <a:t>75%</a:t>
                      </a:r>
                    </a:p>
                  </a:txBody>
                  <a:tcPr marT="12700" marB="12700" anchor="ctr">
                    <a:lnL w="12700" cap="flat" cmpd="sng" algn="ctr">
                      <a:solidFill>
                        <a:srgbClr val="E0D59D"/>
                      </a:solidFill>
                      <a:prstDash val="solid"/>
                      <a:round/>
                      <a:headEnd type="none" w="med" len="med"/>
                      <a:tailEnd type="none" w="med" len="med"/>
                    </a:lnL>
                    <a:lnR w="12700" cap="flat" cmpd="sng" algn="ctr">
                      <a:solidFill>
                        <a:srgbClr val="60D79D"/>
                      </a:solidFill>
                      <a:prstDash val="solid"/>
                      <a:round/>
                      <a:headEnd type="none" w="med" len="med"/>
                      <a:tailEnd type="none" w="med" len="med"/>
                    </a:lnR>
                    <a:lnT w="12700" cap="flat" cmpd="sng" algn="ctr">
                      <a:solidFill>
                        <a:srgbClr val="E0D59D"/>
                      </a:solidFill>
                      <a:prstDash val="solid"/>
                      <a:round/>
                      <a:headEnd type="none" w="med" len="med"/>
                      <a:tailEnd type="none" w="med" len="med"/>
                    </a:lnT>
                    <a:lnB w="6350" cap="flat" cmpd="sng" algn="ctr">
                      <a:solidFill>
                        <a:srgbClr val="E0D59D"/>
                      </a:solidFill>
                      <a:prstDash val="solid"/>
                      <a:round/>
                      <a:headEnd type="none" w="med" len="med"/>
                      <a:tailEnd type="none" w="med" len="med"/>
                    </a:lnB>
                  </a:tcPr>
                </a:tc>
                <a:tc>
                  <a:txBody>
                    <a:bodyPr/>
                    <a:lstStyle/>
                    <a:p>
                      <a:r>
                        <a:rPr lang="en-US" sz="1400" baseline="0" dirty="0">
                          <a:effectLst/>
                          <a:latin typeface="Nunito" pitchFamily="2" charset="0"/>
                        </a:rPr>
                        <a:t>70%</a:t>
                      </a:r>
                    </a:p>
                  </a:txBody>
                  <a:tcPr marT="12700" marB="12700" anchor="ctr">
                    <a:lnL w="12700" cap="flat" cmpd="sng" algn="ctr">
                      <a:solidFill>
                        <a:srgbClr val="60D79D"/>
                      </a:solidFill>
                      <a:prstDash val="solid"/>
                      <a:round/>
                      <a:headEnd type="none" w="med" len="med"/>
                      <a:tailEnd type="none" w="med" len="med"/>
                    </a:lnL>
                    <a:lnR w="12700" cap="flat" cmpd="sng" algn="ctr">
                      <a:solidFill>
                        <a:srgbClr val="E0DF9D"/>
                      </a:solidFill>
                      <a:prstDash val="solid"/>
                      <a:round/>
                      <a:headEnd type="none" w="med" len="med"/>
                      <a:tailEnd type="none" w="med" len="med"/>
                    </a:lnR>
                    <a:lnT w="12700" cap="flat" cmpd="sng" algn="ctr">
                      <a:solidFill>
                        <a:srgbClr val="60D79D"/>
                      </a:solidFill>
                      <a:prstDash val="solid"/>
                      <a:round/>
                      <a:headEnd type="none" w="med" len="med"/>
                      <a:tailEnd type="none" w="med" len="med"/>
                    </a:lnT>
                    <a:lnB w="6350" cap="flat" cmpd="sng" algn="ctr">
                      <a:solidFill>
                        <a:srgbClr val="60D79D"/>
                      </a:solidFill>
                      <a:prstDash val="solid"/>
                      <a:round/>
                      <a:headEnd type="none" w="med" len="med"/>
                      <a:tailEnd type="none" w="med" len="med"/>
                    </a:lnB>
                  </a:tcPr>
                </a:tc>
                <a:tc>
                  <a:txBody>
                    <a:bodyPr/>
                    <a:lstStyle/>
                    <a:p>
                      <a:r>
                        <a:rPr lang="en-US" sz="1400" baseline="0" dirty="0">
                          <a:effectLst/>
                          <a:latin typeface="Nunito" pitchFamily="2" charset="0"/>
                        </a:rPr>
                        <a:t>80%</a:t>
                      </a:r>
                    </a:p>
                  </a:txBody>
                  <a:tcPr marT="12700" marB="12700" anchor="ctr">
                    <a:lnL w="12700" cap="flat" cmpd="sng" algn="ctr">
                      <a:solidFill>
                        <a:srgbClr val="E0DF9D"/>
                      </a:solidFill>
                      <a:prstDash val="solid"/>
                      <a:round/>
                      <a:headEnd type="none" w="med" len="med"/>
                      <a:tailEnd type="none" w="med" len="med"/>
                    </a:lnL>
                    <a:lnR w="6350" cap="flat" cmpd="sng" algn="ctr">
                      <a:solidFill>
                        <a:srgbClr val="E0DF9D"/>
                      </a:solidFill>
                      <a:prstDash val="solid"/>
                      <a:round/>
                      <a:headEnd type="none" w="med" len="med"/>
                      <a:tailEnd type="none" w="med" len="med"/>
                    </a:lnR>
                    <a:lnT w="12700" cap="flat" cmpd="sng" algn="ctr">
                      <a:solidFill>
                        <a:srgbClr val="E0DF9D"/>
                      </a:solidFill>
                      <a:prstDash val="solid"/>
                      <a:round/>
                      <a:headEnd type="none" w="med" len="med"/>
                      <a:tailEnd type="none" w="med" len="med"/>
                    </a:lnT>
                    <a:lnB w="6350" cap="flat" cmpd="sng" algn="ctr">
                      <a:solidFill>
                        <a:srgbClr val="E0DF9D"/>
                      </a:solidFill>
                      <a:prstDash val="solid"/>
                      <a:round/>
                      <a:headEnd type="none" w="med" len="med"/>
                      <a:tailEnd type="none" w="med" len="med"/>
                    </a:lnB>
                  </a:tcPr>
                </a:tc>
                <a:extLst>
                  <a:ext uri="{0D108BD9-81ED-4DB2-BD59-A6C34878D82A}">
                    <a16:rowId xmlns:a16="http://schemas.microsoft.com/office/drawing/2014/main" val="3471784736"/>
                  </a:ext>
                </a:extLst>
              </a:tr>
            </a:tbl>
          </a:graphicData>
        </a:graphic>
      </p:graphicFrame>
    </p:spTree>
    <p:extLst>
      <p:ext uri="{BB962C8B-B14F-4D97-AF65-F5344CB8AC3E}">
        <p14:creationId xmlns:p14="http://schemas.microsoft.com/office/powerpoint/2010/main" val="1089567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7BBED5D-FA52-ECE5-F3C8-C655C2A50EE4}"/>
              </a:ext>
            </a:extLst>
          </p:cNvPr>
          <p:cNvGraphicFramePr/>
          <p:nvPr>
            <p:extLst>
              <p:ext uri="{D42A27DB-BD31-4B8C-83A1-F6EECF244321}">
                <p14:modId xmlns:p14="http://schemas.microsoft.com/office/powerpoint/2010/main" val="2753869347"/>
              </p:ext>
            </p:extLst>
          </p:nvPr>
        </p:nvGraphicFramePr>
        <p:xfrm>
          <a:off x="202550" y="861979"/>
          <a:ext cx="8629800" cy="3835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Google Shape;118;p25">
            <a:extLst>
              <a:ext uri="{FF2B5EF4-FFF2-40B4-BE49-F238E27FC236}">
                <a16:creationId xmlns:a16="http://schemas.microsoft.com/office/drawing/2014/main" id="{26AEF364-A854-8996-9BC6-937CBF8F0368}"/>
              </a:ext>
            </a:extLst>
          </p:cNvPr>
          <p:cNvSpPr txBox="1">
            <a:spLocks/>
          </p:cNvSpPr>
          <p:nvPr/>
        </p:nvSpPr>
        <p:spPr>
          <a:xfrm>
            <a:off x="202550" y="354330"/>
            <a:ext cx="7627000" cy="3543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r>
              <a:rPr lang="en-US" sz="1800" dirty="0">
                <a:solidFill>
                  <a:schemeClr val="accent6"/>
                </a:solidFill>
              </a:rPr>
              <a:t>Conclusions:</a:t>
            </a:r>
          </a:p>
        </p:txBody>
      </p:sp>
    </p:spTree>
    <p:extLst>
      <p:ext uri="{BB962C8B-B14F-4D97-AF65-F5344CB8AC3E}">
        <p14:creationId xmlns:p14="http://schemas.microsoft.com/office/powerpoint/2010/main" val="2078335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0e9006cb6c_1_20"/>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202550" y="860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Background and Contents</a:t>
            </a:r>
            <a:endParaRPr dirty="0">
              <a:solidFill>
                <a:srgbClr val="0000FF"/>
              </a:solidFill>
            </a:endParaRPr>
          </a:p>
        </p:txBody>
      </p:sp>
      <p:graphicFrame>
        <p:nvGraphicFramePr>
          <p:cNvPr id="2" name="Diagram 1">
            <a:extLst>
              <a:ext uri="{FF2B5EF4-FFF2-40B4-BE49-F238E27FC236}">
                <a16:creationId xmlns:a16="http://schemas.microsoft.com/office/drawing/2014/main" id="{6C953E21-4316-4330-ED95-623C158D85EC}"/>
              </a:ext>
            </a:extLst>
          </p:cNvPr>
          <p:cNvGraphicFramePr/>
          <p:nvPr>
            <p:extLst>
              <p:ext uri="{D42A27DB-BD31-4B8C-83A1-F6EECF244321}">
                <p14:modId xmlns:p14="http://schemas.microsoft.com/office/powerpoint/2010/main" val="1003123948"/>
              </p:ext>
            </p:extLst>
          </p:nvPr>
        </p:nvGraphicFramePr>
        <p:xfrm>
          <a:off x="3690817" y="1497187"/>
          <a:ext cx="2362850" cy="3293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5F5D940C-AEEC-AB98-4148-886938FFA223}"/>
              </a:ext>
            </a:extLst>
          </p:cNvPr>
          <p:cNvSpPr txBox="1"/>
          <p:nvPr/>
        </p:nvSpPr>
        <p:spPr>
          <a:xfrm>
            <a:off x="275816" y="816373"/>
            <a:ext cx="8868183" cy="523220"/>
          </a:xfrm>
          <a:prstGeom prst="rect">
            <a:avLst/>
          </a:prstGeom>
          <a:noFill/>
        </p:spPr>
        <p:txBody>
          <a:bodyPr wrap="square" rtlCol="0">
            <a:spAutoFit/>
          </a:bodyPr>
          <a:lstStyle/>
          <a:p>
            <a:r>
              <a:rPr lang="en-US" i="0" dirty="0">
                <a:solidFill>
                  <a:srgbClr val="212121"/>
                </a:solidFill>
                <a:effectLst/>
                <a:latin typeface="Nunito" pitchFamily="2" charset="0"/>
              </a:rPr>
              <a:t>The Aarhus University Signal Processing group, in collaboration with the University of Southern Denmark, has recently released a dataset containing images of unique plants belonging to 12 different species.</a:t>
            </a:r>
            <a:endParaRPr lang="en-US" dirty="0">
              <a:latin typeface="Nunito" pitchFamily="2" charset="0"/>
            </a:endParaRPr>
          </a:p>
        </p:txBody>
      </p:sp>
    </p:spTree>
    <p:extLst>
      <p:ext uri="{BB962C8B-B14F-4D97-AF65-F5344CB8AC3E}">
        <p14:creationId xmlns:p14="http://schemas.microsoft.com/office/powerpoint/2010/main" val="99924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1974D2"/>
                </a:solidFill>
              </a:rPr>
              <a:t>Contents / Agenda</a:t>
            </a:r>
            <a:endParaRPr>
              <a:solidFill>
                <a:srgbClr val="1974D2"/>
              </a:solidFill>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Executive Summary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 </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Conclusion</a:t>
            </a:r>
            <a:endParaRPr sz="1400">
              <a:solidFill>
                <a:srgbClr val="000000"/>
              </a:solidFill>
            </a:endParaRPr>
          </a:p>
          <a:p>
            <a:pPr marL="457200" lvl="0" indent="-317500" algn="l" rtl="0">
              <a:lnSpc>
                <a:spcPct val="115000"/>
              </a:lnSpc>
              <a:spcBef>
                <a:spcPts val="1000"/>
              </a:spcBef>
              <a:spcAft>
                <a:spcPts val="1000"/>
              </a:spcAft>
              <a:buClr>
                <a:srgbClr val="000000"/>
              </a:buClr>
              <a:buSzPts val="1400"/>
              <a:buChar char="●"/>
            </a:pPr>
            <a:r>
              <a:rPr lang="en" sz="1400">
                <a:solidFill>
                  <a:srgbClr val="000000"/>
                </a:solidFill>
              </a:rPr>
              <a:t>Appendix</a:t>
            </a: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219483" y="2929"/>
            <a:ext cx="8520600" cy="429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US" dirty="0">
                <a:solidFill>
                  <a:srgbClr val="1974D2"/>
                </a:solidFill>
              </a:rPr>
              <a:t>Visualizing the prediction of Final Model 2</a:t>
            </a:r>
          </a:p>
        </p:txBody>
      </p:sp>
      <p:sp>
        <p:nvSpPr>
          <p:cNvPr id="144" name="Google Shape;144;p6"/>
          <p:cNvSpPr txBox="1">
            <a:spLocks noGrp="1"/>
          </p:cNvSpPr>
          <p:nvPr>
            <p:ph type="body" idx="1"/>
          </p:nvPr>
        </p:nvSpPr>
        <p:spPr>
          <a:xfrm>
            <a:off x="127827" y="402117"/>
            <a:ext cx="7620651" cy="548685"/>
          </a:xfrm>
          <a:prstGeom prst="rect">
            <a:avLst/>
          </a:prstGeom>
          <a:noFill/>
          <a:ln>
            <a:noFill/>
          </a:ln>
        </p:spPr>
        <p:txBody>
          <a:bodyPr spcFirstLastPara="1" wrap="square" lIns="91425" tIns="91425" rIns="91425" bIns="91425" anchor="t" anchorCtr="0">
            <a:noAutofit/>
          </a:bodyPr>
          <a:lstStyle/>
          <a:p>
            <a:pPr marL="139700" indent="0">
              <a:buClr>
                <a:srgbClr val="000000"/>
              </a:buClr>
              <a:buSzPts val="1400"/>
              <a:buNone/>
            </a:pPr>
            <a:r>
              <a:rPr lang="en-US" sz="1800" dirty="0">
                <a:solidFill>
                  <a:schemeClr val="accent6"/>
                </a:solidFill>
              </a:rPr>
              <a:t>Visualizing the predicted and correct label of images from test data</a:t>
            </a:r>
            <a:endParaRPr sz="1800" dirty="0">
              <a:solidFill>
                <a:schemeClr val="accent6"/>
              </a:solidFill>
            </a:endParaRPr>
          </a:p>
          <a:p>
            <a:pPr marL="0" lvl="0" indent="0" algn="l" rtl="0">
              <a:lnSpc>
                <a:spcPct val="115000"/>
              </a:lnSpc>
              <a:spcBef>
                <a:spcPts val="1000"/>
              </a:spcBef>
              <a:spcAft>
                <a:spcPts val="0"/>
              </a:spcAft>
              <a:buSzPts val="1500"/>
              <a:buNone/>
            </a:pPr>
            <a:endParaRPr sz="1400" dirty="0">
              <a:solidFill>
                <a:srgbClr val="000000"/>
              </a:solidFill>
            </a:endParaRPr>
          </a:p>
          <a:p>
            <a:pPr marL="0" lvl="0" indent="0" algn="l" rtl="0">
              <a:lnSpc>
                <a:spcPct val="115000"/>
              </a:lnSpc>
              <a:spcBef>
                <a:spcPts val="1000"/>
              </a:spcBef>
              <a:spcAft>
                <a:spcPts val="1000"/>
              </a:spcAft>
              <a:buSzPts val="1500"/>
              <a:buNone/>
            </a:pPr>
            <a:endParaRPr sz="1400" dirty="0">
              <a:solidFill>
                <a:srgbClr val="000000"/>
              </a:solidFill>
            </a:endParaRPr>
          </a:p>
        </p:txBody>
      </p:sp>
      <p:sp>
        <p:nvSpPr>
          <p:cNvPr id="6" name="Google Shape;144;p6">
            <a:extLst>
              <a:ext uri="{FF2B5EF4-FFF2-40B4-BE49-F238E27FC236}">
                <a16:creationId xmlns:a16="http://schemas.microsoft.com/office/drawing/2014/main" id="{FB4E3BF7-C138-B55F-BC19-06303EB4097A}"/>
              </a:ext>
            </a:extLst>
          </p:cNvPr>
          <p:cNvSpPr txBox="1">
            <a:spLocks/>
          </p:cNvSpPr>
          <p:nvPr/>
        </p:nvSpPr>
        <p:spPr>
          <a:xfrm>
            <a:off x="-146304" y="4558849"/>
            <a:ext cx="9290304" cy="5505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pPr marL="139700" indent="0">
              <a:buClr>
                <a:srgbClr val="000000"/>
              </a:buClr>
              <a:buSzPts val="1400"/>
              <a:buNone/>
            </a:pPr>
            <a:r>
              <a:rPr lang="en-US" sz="1400" b="1" dirty="0">
                <a:solidFill>
                  <a:schemeClr val="accent6"/>
                </a:solidFill>
                <a:latin typeface="Nunito" pitchFamily="2" charset="0"/>
              </a:rPr>
              <a:t>Observation: </a:t>
            </a:r>
            <a:r>
              <a:rPr lang="en-US" sz="1400" dirty="0">
                <a:solidFill>
                  <a:schemeClr val="tx1"/>
                </a:solidFill>
                <a:latin typeface="Nunito" pitchFamily="2" charset="0"/>
              </a:rPr>
              <a:t>M</a:t>
            </a:r>
            <a:r>
              <a:rPr lang="en-US" sz="1400" b="0" i="0" dirty="0">
                <a:solidFill>
                  <a:schemeClr val="tx1"/>
                </a:solidFill>
                <a:latin typeface="Nunito" pitchFamily="2" charset="0"/>
              </a:rPr>
              <a:t>od</a:t>
            </a:r>
            <a:r>
              <a:rPr lang="en-US" sz="1400" b="0" i="0" dirty="0">
                <a:latin typeface="Nunito" pitchFamily="2" charset="0"/>
              </a:rPr>
              <a:t>el 2 was the best model because it predicted the majority of the classes better than the other models with accuracy of </a:t>
            </a:r>
            <a:r>
              <a:rPr lang="en-US" sz="1400" b="0" i="0" dirty="0">
                <a:solidFill>
                  <a:schemeClr val="tx1"/>
                </a:solidFill>
                <a:latin typeface="Nunito" pitchFamily="2" charset="0"/>
              </a:rPr>
              <a:t>80</a:t>
            </a:r>
            <a:r>
              <a:rPr lang="en-US" sz="1400" dirty="0">
                <a:solidFill>
                  <a:schemeClr val="tx1"/>
                </a:solidFill>
                <a:latin typeface="Nunito" pitchFamily="2" charset="0"/>
              </a:rPr>
              <a:t>%</a:t>
            </a:r>
          </a:p>
          <a:p>
            <a:pPr marL="0" indent="0">
              <a:spcBef>
                <a:spcPts val="1000"/>
              </a:spcBef>
              <a:spcAft>
                <a:spcPts val="1000"/>
              </a:spcAft>
              <a:buFont typeface="Nunito"/>
              <a:buNone/>
            </a:pPr>
            <a:endParaRPr lang="en-US" sz="1400" dirty="0">
              <a:solidFill>
                <a:srgbClr val="000000"/>
              </a:solidFill>
            </a:endParaRPr>
          </a:p>
        </p:txBody>
      </p:sp>
      <p:sp>
        <p:nvSpPr>
          <p:cNvPr id="5" name="TextBox 4">
            <a:extLst>
              <a:ext uri="{FF2B5EF4-FFF2-40B4-BE49-F238E27FC236}">
                <a16:creationId xmlns:a16="http://schemas.microsoft.com/office/drawing/2014/main" id="{824FB544-0453-D0E4-101B-B5E5EFFB2D90}"/>
              </a:ext>
            </a:extLst>
          </p:cNvPr>
          <p:cNvSpPr txBox="1"/>
          <p:nvPr/>
        </p:nvSpPr>
        <p:spPr>
          <a:xfrm>
            <a:off x="1707799" y="2056291"/>
            <a:ext cx="2540250" cy="461665"/>
          </a:xfrm>
          <a:prstGeom prst="rect">
            <a:avLst/>
          </a:prstGeom>
          <a:noFill/>
        </p:spPr>
        <p:txBody>
          <a:bodyPr wrap="square">
            <a:spAutoFit/>
          </a:bodyPr>
          <a:lstStyle/>
          <a:p>
            <a:r>
              <a:rPr lang="en-US" sz="1200" dirty="0">
                <a:latin typeface="Nunito" pitchFamily="2" charset="0"/>
              </a:rPr>
              <a:t>Predicted Label: ‘Maize'</a:t>
            </a:r>
          </a:p>
          <a:p>
            <a:r>
              <a:rPr lang="en-US" sz="1200" dirty="0">
                <a:latin typeface="Nunito" pitchFamily="2" charset="0"/>
              </a:rPr>
              <a:t>True Label: Maize</a:t>
            </a:r>
          </a:p>
        </p:txBody>
      </p:sp>
      <p:sp>
        <p:nvSpPr>
          <p:cNvPr id="12" name="TextBox 11">
            <a:extLst>
              <a:ext uri="{FF2B5EF4-FFF2-40B4-BE49-F238E27FC236}">
                <a16:creationId xmlns:a16="http://schemas.microsoft.com/office/drawing/2014/main" id="{07743C7D-961A-01CB-732B-9966E8D7BCEA}"/>
              </a:ext>
            </a:extLst>
          </p:cNvPr>
          <p:cNvSpPr txBox="1"/>
          <p:nvPr/>
        </p:nvSpPr>
        <p:spPr>
          <a:xfrm>
            <a:off x="6362922" y="3997086"/>
            <a:ext cx="2847759" cy="461665"/>
          </a:xfrm>
          <a:prstGeom prst="rect">
            <a:avLst/>
          </a:prstGeom>
          <a:noFill/>
        </p:spPr>
        <p:txBody>
          <a:bodyPr wrap="square">
            <a:spAutoFit/>
          </a:bodyPr>
          <a:lstStyle/>
          <a:p>
            <a:r>
              <a:rPr lang="en-US" sz="1200" dirty="0">
                <a:latin typeface="Nunito" pitchFamily="2" charset="0"/>
                <a:cs typeface="Arial" panose="020B0604020202020204" pitchFamily="34" charset="0"/>
              </a:rPr>
              <a:t>Predicted Label: 'Common weed'</a:t>
            </a:r>
          </a:p>
          <a:p>
            <a:r>
              <a:rPr lang="en-US" sz="1200" dirty="0">
                <a:latin typeface="Nunito" pitchFamily="2" charset="0"/>
                <a:cs typeface="Arial" panose="020B0604020202020204" pitchFamily="34" charset="0"/>
              </a:rPr>
              <a:t>True Label: Common weed</a:t>
            </a:r>
          </a:p>
        </p:txBody>
      </p:sp>
      <p:pic>
        <p:nvPicPr>
          <p:cNvPr id="2050" name="Picture 2">
            <a:extLst>
              <a:ext uri="{FF2B5EF4-FFF2-40B4-BE49-F238E27FC236}">
                <a16:creationId xmlns:a16="http://schemas.microsoft.com/office/drawing/2014/main" id="{4CA68FA5-B4FF-46C3-5740-C47548E0F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445" y="1050719"/>
            <a:ext cx="1789672" cy="1798576"/>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F4A393C-B50C-80C2-A66B-40A42FB5F895}"/>
              </a:ext>
            </a:extLst>
          </p:cNvPr>
          <p:cNvSpPr txBox="1"/>
          <p:nvPr/>
        </p:nvSpPr>
        <p:spPr>
          <a:xfrm>
            <a:off x="6362922" y="2160373"/>
            <a:ext cx="2771113" cy="461665"/>
          </a:xfrm>
          <a:prstGeom prst="rect">
            <a:avLst/>
          </a:prstGeom>
          <a:noFill/>
        </p:spPr>
        <p:txBody>
          <a:bodyPr wrap="square">
            <a:spAutoFit/>
          </a:bodyPr>
          <a:lstStyle/>
          <a:p>
            <a:r>
              <a:rPr lang="en-US" sz="1200" dirty="0">
                <a:latin typeface="Nunito" pitchFamily="2" charset="0"/>
              </a:rPr>
              <a:t>Predicted Label: 'Loose Silky-bent’</a:t>
            </a:r>
          </a:p>
          <a:p>
            <a:r>
              <a:rPr lang="en-US" sz="1200" dirty="0">
                <a:latin typeface="Nunito" pitchFamily="2" charset="0"/>
              </a:rPr>
              <a:t>True Label: Loose Silky-bent</a:t>
            </a:r>
          </a:p>
        </p:txBody>
      </p:sp>
      <p:pic>
        <p:nvPicPr>
          <p:cNvPr id="2" name="Picture 1">
            <a:extLst>
              <a:ext uri="{FF2B5EF4-FFF2-40B4-BE49-F238E27FC236}">
                <a16:creationId xmlns:a16="http://schemas.microsoft.com/office/drawing/2014/main" id="{E826B329-008E-D452-B63D-AD92E86AD624}"/>
              </a:ext>
            </a:extLst>
          </p:cNvPr>
          <p:cNvPicPr>
            <a:picLocks noChangeAspect="1"/>
          </p:cNvPicPr>
          <p:nvPr/>
        </p:nvPicPr>
        <p:blipFill>
          <a:blip r:embed="rId4"/>
          <a:stretch>
            <a:fillRect/>
          </a:stretch>
        </p:blipFill>
        <p:spPr>
          <a:xfrm>
            <a:off x="11643" y="2727440"/>
            <a:ext cx="1882884" cy="1892252"/>
          </a:xfrm>
          <a:prstGeom prst="rect">
            <a:avLst/>
          </a:prstGeom>
        </p:spPr>
      </p:pic>
      <p:sp>
        <p:nvSpPr>
          <p:cNvPr id="8" name="TextBox 7">
            <a:extLst>
              <a:ext uri="{FF2B5EF4-FFF2-40B4-BE49-F238E27FC236}">
                <a16:creationId xmlns:a16="http://schemas.microsoft.com/office/drawing/2014/main" id="{EBAB6C05-752C-7B0A-1415-AFD9478B8622}"/>
              </a:ext>
            </a:extLst>
          </p:cNvPr>
          <p:cNvSpPr txBox="1"/>
          <p:nvPr/>
        </p:nvSpPr>
        <p:spPr>
          <a:xfrm>
            <a:off x="1759569" y="3920319"/>
            <a:ext cx="2727764" cy="461665"/>
          </a:xfrm>
          <a:prstGeom prst="rect">
            <a:avLst/>
          </a:prstGeom>
          <a:noFill/>
        </p:spPr>
        <p:txBody>
          <a:bodyPr wrap="square">
            <a:spAutoFit/>
          </a:bodyPr>
          <a:lstStyle/>
          <a:p>
            <a:r>
              <a:rPr lang="en-US" sz="1200" dirty="0">
                <a:latin typeface="Nunito" pitchFamily="2" charset="0"/>
              </a:rPr>
              <a:t>Predicted Label: 'Loose Silky-bent’</a:t>
            </a:r>
          </a:p>
          <a:p>
            <a:r>
              <a:rPr lang="en-US" sz="1200" dirty="0">
                <a:latin typeface="Nunito" pitchFamily="2" charset="0"/>
              </a:rPr>
              <a:t>True Label: Black-grass</a:t>
            </a:r>
          </a:p>
        </p:txBody>
      </p:sp>
      <p:pic>
        <p:nvPicPr>
          <p:cNvPr id="9" name="Picture 8">
            <a:extLst>
              <a:ext uri="{FF2B5EF4-FFF2-40B4-BE49-F238E27FC236}">
                <a16:creationId xmlns:a16="http://schemas.microsoft.com/office/drawing/2014/main" id="{5145B9CE-4377-94E7-265F-9A084865836B}"/>
              </a:ext>
            </a:extLst>
          </p:cNvPr>
          <p:cNvPicPr>
            <a:picLocks noChangeAspect="1"/>
          </p:cNvPicPr>
          <p:nvPr/>
        </p:nvPicPr>
        <p:blipFill>
          <a:blip r:embed="rId5"/>
          <a:stretch>
            <a:fillRect/>
          </a:stretch>
        </p:blipFill>
        <p:spPr>
          <a:xfrm>
            <a:off x="4612892" y="2799024"/>
            <a:ext cx="1826189" cy="1835275"/>
          </a:xfrm>
          <a:prstGeom prst="rect">
            <a:avLst/>
          </a:prstGeom>
        </p:spPr>
      </p:pic>
      <p:pic>
        <p:nvPicPr>
          <p:cNvPr id="11" name="Picture 10">
            <a:extLst>
              <a:ext uri="{FF2B5EF4-FFF2-40B4-BE49-F238E27FC236}">
                <a16:creationId xmlns:a16="http://schemas.microsoft.com/office/drawing/2014/main" id="{6EE7C90F-115D-4EDD-668D-38DD7C80FDA2}"/>
              </a:ext>
            </a:extLst>
          </p:cNvPr>
          <p:cNvPicPr>
            <a:picLocks noChangeAspect="1"/>
          </p:cNvPicPr>
          <p:nvPr/>
        </p:nvPicPr>
        <p:blipFill>
          <a:blip r:embed="rId6"/>
          <a:stretch>
            <a:fillRect/>
          </a:stretch>
        </p:blipFill>
        <p:spPr>
          <a:xfrm>
            <a:off x="-21573" y="880254"/>
            <a:ext cx="1771289" cy="1780102"/>
          </a:xfrm>
          <a:prstGeom prst="rect">
            <a:avLst/>
          </a:prstGeom>
        </p:spPr>
      </p:pic>
    </p:spTree>
    <p:extLst>
      <p:ext uri="{BB962C8B-B14F-4D97-AF65-F5344CB8AC3E}">
        <p14:creationId xmlns:p14="http://schemas.microsoft.com/office/powerpoint/2010/main" val="3954314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14263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accent6"/>
                </a:solidFill>
              </a:rPr>
              <a:t>Executive Summary </a:t>
            </a:r>
            <a:endParaRPr dirty="0">
              <a:solidFill>
                <a:schemeClr val="accent6"/>
              </a:solidFill>
            </a:endParaRPr>
          </a:p>
        </p:txBody>
      </p:sp>
      <p:graphicFrame>
        <p:nvGraphicFramePr>
          <p:cNvPr id="2" name="Diagram 1">
            <a:extLst>
              <a:ext uri="{FF2B5EF4-FFF2-40B4-BE49-F238E27FC236}">
                <a16:creationId xmlns:a16="http://schemas.microsoft.com/office/drawing/2014/main" id="{BB0F115E-B8C9-3CE1-33A3-7B2F81DEBF72}"/>
              </a:ext>
            </a:extLst>
          </p:cNvPr>
          <p:cNvGraphicFramePr/>
          <p:nvPr>
            <p:extLst>
              <p:ext uri="{D42A27DB-BD31-4B8C-83A1-F6EECF244321}">
                <p14:modId xmlns:p14="http://schemas.microsoft.com/office/powerpoint/2010/main" val="4052470036"/>
              </p:ext>
            </p:extLst>
          </p:nvPr>
        </p:nvGraphicFramePr>
        <p:xfrm>
          <a:off x="202550" y="1114815"/>
          <a:ext cx="8629800" cy="34539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16548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accent6"/>
                </a:solidFill>
              </a:rPr>
              <a:t>Executive Summary </a:t>
            </a:r>
            <a:endParaRPr dirty="0">
              <a:solidFill>
                <a:schemeClr val="accent6"/>
              </a:solidFill>
            </a:endParaRPr>
          </a:p>
        </p:txBody>
      </p:sp>
      <p:graphicFrame>
        <p:nvGraphicFramePr>
          <p:cNvPr id="2" name="Diagram 1">
            <a:extLst>
              <a:ext uri="{FF2B5EF4-FFF2-40B4-BE49-F238E27FC236}">
                <a16:creationId xmlns:a16="http://schemas.microsoft.com/office/drawing/2014/main" id="{166D103B-79FC-1C0E-27F7-EDCF08D4E162}"/>
              </a:ext>
            </a:extLst>
          </p:cNvPr>
          <p:cNvGraphicFramePr/>
          <p:nvPr>
            <p:extLst>
              <p:ext uri="{D42A27DB-BD31-4B8C-83A1-F6EECF244321}">
                <p14:modId xmlns:p14="http://schemas.microsoft.com/office/powerpoint/2010/main" val="4078179759"/>
              </p:ext>
            </p:extLst>
          </p:nvPr>
        </p:nvGraphicFramePr>
        <p:xfrm>
          <a:off x="257100" y="1058897"/>
          <a:ext cx="8629800" cy="3387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898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16548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accent6"/>
                </a:solidFill>
              </a:rPr>
              <a:t>Executive Summary </a:t>
            </a:r>
            <a:endParaRPr dirty="0">
              <a:solidFill>
                <a:schemeClr val="accent6"/>
              </a:solidFill>
            </a:endParaRPr>
          </a:p>
        </p:txBody>
      </p:sp>
      <p:graphicFrame>
        <p:nvGraphicFramePr>
          <p:cNvPr id="2" name="Diagram 1">
            <a:extLst>
              <a:ext uri="{FF2B5EF4-FFF2-40B4-BE49-F238E27FC236}">
                <a16:creationId xmlns:a16="http://schemas.microsoft.com/office/drawing/2014/main" id="{166D103B-79FC-1C0E-27F7-EDCF08D4E162}"/>
              </a:ext>
            </a:extLst>
          </p:cNvPr>
          <p:cNvGraphicFramePr/>
          <p:nvPr>
            <p:extLst>
              <p:ext uri="{D42A27DB-BD31-4B8C-83A1-F6EECF244321}">
                <p14:modId xmlns:p14="http://schemas.microsoft.com/office/powerpoint/2010/main" val="2128279964"/>
              </p:ext>
            </p:extLst>
          </p:nvPr>
        </p:nvGraphicFramePr>
        <p:xfrm>
          <a:off x="257100" y="1058897"/>
          <a:ext cx="8629800" cy="33878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0899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170447"/>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Business Problem Overview and Solution Approach</a:t>
            </a:r>
            <a:endParaRPr dirty="0">
              <a:solidFill>
                <a:srgbClr val="0000FF"/>
              </a:solidFill>
            </a:endParaRPr>
          </a:p>
        </p:txBody>
      </p:sp>
      <p:graphicFrame>
        <p:nvGraphicFramePr>
          <p:cNvPr id="2" name="Diagram 1">
            <a:extLst>
              <a:ext uri="{FF2B5EF4-FFF2-40B4-BE49-F238E27FC236}">
                <a16:creationId xmlns:a16="http://schemas.microsoft.com/office/drawing/2014/main" id="{E3C248B1-3393-5D3C-5B2A-C826859DFE4B}"/>
              </a:ext>
            </a:extLst>
          </p:cNvPr>
          <p:cNvGraphicFramePr/>
          <p:nvPr>
            <p:extLst>
              <p:ext uri="{D42A27DB-BD31-4B8C-83A1-F6EECF244321}">
                <p14:modId xmlns:p14="http://schemas.microsoft.com/office/powerpoint/2010/main" val="2231336884"/>
              </p:ext>
            </p:extLst>
          </p:nvPr>
        </p:nvGraphicFramePr>
        <p:xfrm>
          <a:off x="147950" y="624908"/>
          <a:ext cx="8677998" cy="4111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57150" y="2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0000FF"/>
              </a:solidFill>
            </a:endParaRPr>
          </a:p>
        </p:txBody>
      </p:sp>
      <p:sp>
        <p:nvSpPr>
          <p:cNvPr id="131" name="Google Shape;131;p27"/>
          <p:cNvSpPr txBox="1">
            <a:spLocks noGrp="1"/>
          </p:cNvSpPr>
          <p:nvPr>
            <p:ph type="body" idx="1"/>
          </p:nvPr>
        </p:nvSpPr>
        <p:spPr>
          <a:xfrm>
            <a:off x="92163" y="4482779"/>
            <a:ext cx="8923250" cy="570235"/>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sz="1400" i="0" dirty="0">
                <a:solidFill>
                  <a:schemeClr val="tx1"/>
                </a:solidFill>
                <a:effectLst/>
                <a:latin typeface="Nunito" pitchFamily="2" charset="0"/>
              </a:rPr>
              <a:t>Black grass, Loose Silky-bent &amp; Common wheat are very similar shape of plants.</a:t>
            </a:r>
            <a:endParaRPr lang="en-US" sz="1400" dirty="0">
              <a:solidFill>
                <a:srgbClr val="000000"/>
              </a:solidFill>
            </a:endParaRPr>
          </a:p>
        </p:txBody>
      </p:sp>
      <p:sp>
        <p:nvSpPr>
          <p:cNvPr id="2" name="Google Shape;237;p52">
            <a:extLst>
              <a:ext uri="{FF2B5EF4-FFF2-40B4-BE49-F238E27FC236}">
                <a16:creationId xmlns:a16="http://schemas.microsoft.com/office/drawing/2014/main" id="{C9A1EE6E-7884-7AB3-9E3E-D51BF18A82AE}"/>
              </a:ext>
            </a:extLst>
          </p:cNvPr>
          <p:cNvSpPr txBox="1"/>
          <p:nvPr/>
        </p:nvSpPr>
        <p:spPr>
          <a:xfrm>
            <a:off x="202550" y="474340"/>
            <a:ext cx="2262354" cy="1107965"/>
          </a:xfrm>
          <a:prstGeom prst="rect">
            <a:avLst/>
          </a:prstGeom>
          <a:noFill/>
          <a:ln>
            <a:noFill/>
          </a:ln>
        </p:spPr>
        <p:txBody>
          <a:bodyPr spcFirstLastPara="1" wrap="square" lIns="91425" tIns="91425" rIns="91425" bIns="91425" anchor="t" anchorCtr="0">
            <a:spAutoFit/>
          </a:bodyPr>
          <a:lstStyle/>
          <a:p>
            <a:r>
              <a:rPr lang="en-US" sz="2000" b="1" i="0" dirty="0">
                <a:solidFill>
                  <a:schemeClr val="tx2"/>
                </a:solidFill>
                <a:effectLst/>
                <a:latin typeface="Nunito" pitchFamily="2" charset="0"/>
              </a:rPr>
              <a:t>Plotting random images from each of the class</a:t>
            </a:r>
          </a:p>
        </p:txBody>
      </p:sp>
      <p:sp>
        <p:nvSpPr>
          <p:cNvPr id="7" name="TextBox 6">
            <a:extLst>
              <a:ext uri="{FF2B5EF4-FFF2-40B4-BE49-F238E27FC236}">
                <a16:creationId xmlns:a16="http://schemas.microsoft.com/office/drawing/2014/main" id="{7F724F08-4D21-6339-FF2E-F7F3D4DEC031}"/>
              </a:ext>
            </a:extLst>
          </p:cNvPr>
          <p:cNvSpPr txBox="1"/>
          <p:nvPr/>
        </p:nvSpPr>
        <p:spPr>
          <a:xfrm>
            <a:off x="173978" y="4144225"/>
            <a:ext cx="1499128" cy="338554"/>
          </a:xfrm>
          <a:prstGeom prst="rect">
            <a:avLst/>
          </a:prstGeom>
          <a:noFill/>
        </p:spPr>
        <p:txBody>
          <a:bodyPr wrap="none" rtlCol="0">
            <a:spAutoFit/>
          </a:bodyPr>
          <a:lstStyle/>
          <a:p>
            <a:r>
              <a:rPr lang="en-US" sz="1600" b="1" dirty="0">
                <a:solidFill>
                  <a:schemeClr val="tx2"/>
                </a:solidFill>
                <a:latin typeface="Nunito" pitchFamily="2" charset="0"/>
              </a:rPr>
              <a:t>Observations:</a:t>
            </a:r>
          </a:p>
        </p:txBody>
      </p:sp>
      <p:pic>
        <p:nvPicPr>
          <p:cNvPr id="3" name="Picture 2">
            <a:extLst>
              <a:ext uri="{FF2B5EF4-FFF2-40B4-BE49-F238E27FC236}">
                <a16:creationId xmlns:a16="http://schemas.microsoft.com/office/drawing/2014/main" id="{F7E1231A-4F0D-8C70-70BC-E8FF9C896D2D}"/>
              </a:ext>
            </a:extLst>
          </p:cNvPr>
          <p:cNvPicPr>
            <a:picLocks noChangeAspect="1"/>
          </p:cNvPicPr>
          <p:nvPr/>
        </p:nvPicPr>
        <p:blipFill>
          <a:blip r:embed="rId3"/>
          <a:stretch>
            <a:fillRect/>
          </a:stretch>
        </p:blipFill>
        <p:spPr>
          <a:xfrm>
            <a:off x="2265229" y="90486"/>
            <a:ext cx="5540859" cy="44420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57150" y="2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EDA Results</a:t>
            </a:r>
            <a:endParaRPr dirty="0">
              <a:solidFill>
                <a:srgbClr val="0000FF"/>
              </a:solidFill>
            </a:endParaRPr>
          </a:p>
        </p:txBody>
      </p:sp>
      <p:sp>
        <p:nvSpPr>
          <p:cNvPr id="131" name="Google Shape;131;p27"/>
          <p:cNvSpPr txBox="1">
            <a:spLocks noGrp="1"/>
          </p:cNvSpPr>
          <p:nvPr>
            <p:ph type="body" idx="1"/>
          </p:nvPr>
        </p:nvSpPr>
        <p:spPr>
          <a:xfrm>
            <a:off x="0" y="4389825"/>
            <a:ext cx="8777750" cy="663187"/>
          </a:xfrm>
          <a:prstGeom prst="rect">
            <a:avLst/>
          </a:prstGeom>
          <a:noFill/>
          <a:ln>
            <a:noFill/>
          </a:ln>
        </p:spPr>
        <p:txBody>
          <a:bodyPr spcFirstLastPara="1" wrap="square" lIns="91425" tIns="91425" rIns="91425" bIns="91425" anchor="t" anchorCtr="0">
            <a:noAutofit/>
          </a:bodyPr>
          <a:lstStyle/>
          <a:p>
            <a:pPr marL="139700" lvl="0" indent="0" algn="l" rtl="0">
              <a:lnSpc>
                <a:spcPct val="115000"/>
              </a:lnSpc>
              <a:spcBef>
                <a:spcPts val="0"/>
              </a:spcBef>
              <a:spcAft>
                <a:spcPts val="0"/>
              </a:spcAft>
              <a:buClr>
                <a:srgbClr val="000000"/>
              </a:buClr>
              <a:buSzPts val="1400"/>
              <a:buNone/>
            </a:pPr>
            <a:r>
              <a:rPr lang="en-US" sz="1600" dirty="0">
                <a:solidFill>
                  <a:srgbClr val="212121"/>
                </a:solidFill>
                <a:latin typeface="Roboto" panose="02000000000000000000" pitchFamily="2" charset="0"/>
              </a:rPr>
              <a:t>T</a:t>
            </a:r>
            <a:r>
              <a:rPr lang="en-US" sz="1600" b="0" i="0" dirty="0">
                <a:solidFill>
                  <a:srgbClr val="212121"/>
                </a:solidFill>
                <a:effectLst/>
                <a:latin typeface="Roboto" panose="02000000000000000000" pitchFamily="2" charset="0"/>
              </a:rPr>
              <a:t>he dataset is imbalanced. Loose Silky-bent has approximately 650 images. Common wheat, Maize, Shepherds Purse &amp; Black grass has approximately between 200 to 250 images.</a:t>
            </a:r>
            <a:endParaRPr lang="en-US" sz="1400" dirty="0">
              <a:solidFill>
                <a:srgbClr val="000000"/>
              </a:solidFill>
            </a:endParaRPr>
          </a:p>
        </p:txBody>
      </p:sp>
      <p:sp>
        <p:nvSpPr>
          <p:cNvPr id="2" name="Google Shape;237;p52">
            <a:extLst>
              <a:ext uri="{FF2B5EF4-FFF2-40B4-BE49-F238E27FC236}">
                <a16:creationId xmlns:a16="http://schemas.microsoft.com/office/drawing/2014/main" id="{C9A1EE6E-7884-7AB3-9E3E-D51BF18A82AE}"/>
              </a:ext>
            </a:extLst>
          </p:cNvPr>
          <p:cNvSpPr txBox="1"/>
          <p:nvPr/>
        </p:nvSpPr>
        <p:spPr>
          <a:xfrm>
            <a:off x="202550" y="474340"/>
            <a:ext cx="2262354" cy="1415742"/>
          </a:xfrm>
          <a:prstGeom prst="rect">
            <a:avLst/>
          </a:prstGeom>
          <a:noFill/>
          <a:ln>
            <a:noFill/>
          </a:ln>
        </p:spPr>
        <p:txBody>
          <a:bodyPr spcFirstLastPara="1" wrap="square" lIns="91425" tIns="91425" rIns="91425" bIns="91425" anchor="t" anchorCtr="0">
            <a:spAutoFit/>
          </a:bodyPr>
          <a:lstStyle/>
          <a:p>
            <a:r>
              <a:rPr lang="en-US" sz="2000" b="1" i="0" dirty="0">
                <a:solidFill>
                  <a:schemeClr val="tx2"/>
                </a:solidFill>
                <a:effectLst/>
                <a:latin typeface="Nunito" pitchFamily="2" charset="0"/>
              </a:rPr>
              <a:t>Checking the distribution of the target variable</a:t>
            </a:r>
          </a:p>
        </p:txBody>
      </p:sp>
      <p:sp>
        <p:nvSpPr>
          <p:cNvPr id="7" name="TextBox 6">
            <a:extLst>
              <a:ext uri="{FF2B5EF4-FFF2-40B4-BE49-F238E27FC236}">
                <a16:creationId xmlns:a16="http://schemas.microsoft.com/office/drawing/2014/main" id="{7F724F08-4D21-6339-FF2E-F7F3D4DEC031}"/>
              </a:ext>
            </a:extLst>
          </p:cNvPr>
          <p:cNvSpPr txBox="1"/>
          <p:nvPr/>
        </p:nvSpPr>
        <p:spPr>
          <a:xfrm>
            <a:off x="179500" y="4051271"/>
            <a:ext cx="1499128" cy="338554"/>
          </a:xfrm>
          <a:prstGeom prst="rect">
            <a:avLst/>
          </a:prstGeom>
          <a:noFill/>
        </p:spPr>
        <p:txBody>
          <a:bodyPr wrap="none" rtlCol="0">
            <a:spAutoFit/>
          </a:bodyPr>
          <a:lstStyle/>
          <a:p>
            <a:r>
              <a:rPr lang="en-US" sz="1600" b="1" dirty="0">
                <a:solidFill>
                  <a:schemeClr val="tx2"/>
                </a:solidFill>
                <a:latin typeface="Nunito" pitchFamily="2" charset="0"/>
              </a:rPr>
              <a:t>Observations:</a:t>
            </a:r>
          </a:p>
        </p:txBody>
      </p:sp>
      <p:pic>
        <p:nvPicPr>
          <p:cNvPr id="3" name="Picture 2">
            <a:extLst>
              <a:ext uri="{FF2B5EF4-FFF2-40B4-BE49-F238E27FC236}">
                <a16:creationId xmlns:a16="http://schemas.microsoft.com/office/drawing/2014/main" id="{373765F9-52D6-CB5D-2CD6-9A2CD5CA9DC6}"/>
              </a:ext>
            </a:extLst>
          </p:cNvPr>
          <p:cNvPicPr>
            <a:picLocks noChangeAspect="1"/>
          </p:cNvPicPr>
          <p:nvPr/>
        </p:nvPicPr>
        <p:blipFill>
          <a:blip r:embed="rId3"/>
          <a:stretch>
            <a:fillRect/>
          </a:stretch>
        </p:blipFill>
        <p:spPr>
          <a:xfrm>
            <a:off x="3270668" y="19344"/>
            <a:ext cx="4113886" cy="4485279"/>
          </a:xfrm>
          <a:prstGeom prst="rect">
            <a:avLst/>
          </a:prstGeom>
        </p:spPr>
      </p:pic>
    </p:spTree>
    <p:extLst>
      <p:ext uri="{BB962C8B-B14F-4D97-AF65-F5344CB8AC3E}">
        <p14:creationId xmlns:p14="http://schemas.microsoft.com/office/powerpoint/2010/main" val="259306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rgbClr val="1974D2"/>
                </a:solidFill>
              </a:rPr>
              <a:t>Data Preprocessing </a:t>
            </a:r>
            <a:endParaRPr dirty="0">
              <a:solidFill>
                <a:srgbClr val="0000FF"/>
              </a:solidFill>
            </a:endParaRPr>
          </a:p>
        </p:txBody>
      </p:sp>
      <p:graphicFrame>
        <p:nvGraphicFramePr>
          <p:cNvPr id="2" name="Diagram 1">
            <a:extLst>
              <a:ext uri="{FF2B5EF4-FFF2-40B4-BE49-F238E27FC236}">
                <a16:creationId xmlns:a16="http://schemas.microsoft.com/office/drawing/2014/main" id="{7600061D-A4B6-DDCC-EE02-B72309AC5753}"/>
              </a:ext>
            </a:extLst>
          </p:cNvPr>
          <p:cNvGraphicFramePr/>
          <p:nvPr>
            <p:extLst>
              <p:ext uri="{D42A27DB-BD31-4B8C-83A1-F6EECF244321}">
                <p14:modId xmlns:p14="http://schemas.microsoft.com/office/powerpoint/2010/main" val="875838255"/>
              </p:ext>
            </p:extLst>
          </p:nvPr>
        </p:nvGraphicFramePr>
        <p:xfrm>
          <a:off x="202550" y="861975"/>
          <a:ext cx="8629800" cy="37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4340</TotalTime>
  <Words>1842</Words>
  <Application>Microsoft Office PowerPoint</Application>
  <PresentationFormat>On-screen Show (16:9)</PresentationFormat>
  <Paragraphs>162</Paragraphs>
  <Slides>21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Roboto</vt:lpstr>
      <vt:lpstr>Nunito</vt:lpstr>
      <vt:lpstr>Nunito SemiBold</vt:lpstr>
      <vt:lpstr>Arial</vt:lpstr>
      <vt:lpstr>Calibri</vt:lpstr>
      <vt:lpstr>Courier New</vt:lpstr>
      <vt:lpstr>Nunito ExtraBold</vt:lpstr>
      <vt:lpstr>Just Logo</vt:lpstr>
      <vt:lpstr>Just Logo</vt:lpstr>
      <vt:lpstr>Plant Species Classification prediction</vt:lpstr>
      <vt:lpstr>Contents / Agenda</vt:lpstr>
      <vt:lpstr>Executive Summary </vt:lpstr>
      <vt:lpstr>Executive Summary </vt:lpstr>
      <vt:lpstr>Executive Summary </vt:lpstr>
      <vt:lpstr>Business Problem Overview and Solution Approach</vt:lpstr>
      <vt:lpstr>EDA Results</vt:lpstr>
      <vt:lpstr>EDA Results</vt:lpstr>
      <vt:lpstr>Data Preprocessing </vt:lpstr>
      <vt:lpstr>Model Performance Summary</vt:lpstr>
      <vt:lpstr>Model Performance Summary</vt:lpstr>
      <vt:lpstr>Model Performance Summary</vt:lpstr>
      <vt:lpstr>Model Performance Summary</vt:lpstr>
      <vt:lpstr>Model Performance Summary</vt:lpstr>
      <vt:lpstr>Model Performance Summary</vt:lpstr>
      <vt:lpstr>Model Performance Summary</vt:lpstr>
      <vt:lpstr>PowerPoint Presentation</vt:lpstr>
      <vt:lpstr>APPENDIX</vt:lpstr>
      <vt:lpstr>Data Background and Contents</vt:lpstr>
      <vt:lpstr>Visualizing the prediction of Final Model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cp:lastModifiedBy>Yolanda OMalley</cp:lastModifiedBy>
  <cp:revision>4</cp:revision>
  <dcterms:modified xsi:type="dcterms:W3CDTF">2023-10-06T21:30:51Z</dcterms:modified>
</cp:coreProperties>
</file>