
<file path=[Content_Types].xml><?xml version="1.0" encoding="utf-8"?>
<Types xmlns="http://schemas.openxmlformats.org/package/2006/content-types">
  <Default Extension="wmf" ContentType="image/x-wmf"/>
  <Default Extension="xml" ContentType="application/xml"/>
  <Default Extension="fntdata" ContentType="application/x-fontdata"/>
  <Default Extension="rels" ContentType="application/vnd.openxmlformats-package.relationships+xml"/>
  <Default Extension="font" ContentType="application/x-fontdata"/>
  <Override PartName="/ppt/ink/ink1420085613831.xml" ContentType="application/inkml+xml"/>
  <Override PartName="/ppt/ink/ink1420085614822.xml" ContentType="application/inkml+xml"/>
  <Override PartName="/ppt/slides/slide42.xml" ContentType="application/vnd.openxmlformats-officedocument.presentationml.slide+xml"/>
  <Override PartName="/ppt/ink/ink1420085607772.xml" ContentType="application/inkml+xml"/>
  <Override PartName="/ppt/tableStyles.xml" ContentType="application/vnd.openxmlformats-officedocument.presentationml.tableStyles+xml"/>
  <Override PartName="/ppt/ink/ink1420085635095.xml" ContentType="application/inkml+xml"/>
  <Override PartName="/ppt/slides/slide17.xml" ContentType="application/vnd.openxmlformats-officedocument.presentationml.slide+xml"/>
  <Override PartName="/ppt/slides/slide30.xml" ContentType="application/vnd.openxmlformats-officedocument.presentationml.slide+xml"/>
  <Override PartName="/ppt/viewProps.xml" ContentType="application/vnd.openxmlformats-officedocument.presentationml.viewProps+xml"/>
  <Override PartName="/ppt/slides/slide2.xml" ContentType="application/vnd.openxmlformats-officedocument.presentationml.slide+xml"/>
  <Override PartName="/ppt/ink/ink1420085621563.xml" ContentType="application/inkml+xml"/>
  <Override PartName="/ppt/slides/slide12.xml" ContentType="application/vnd.openxmlformats-officedocument.presentationml.slide+xml"/>
  <Override PartName="/ppt/slides/slide8.xml" ContentType="application/vnd.openxmlformats-officedocument.presentationml.slide+xml"/>
  <Override PartName="/ppt/slideLayouts/slideLayout244.xml" ContentType="application/vnd.openxmlformats-officedocument.presentationml.slideLayout+xml"/>
  <Override PartName="/ppt/ink/ink1420085619554.xml" ContentType="application/inkml+xml"/>
  <Override PartName="/ppt/slides/slide29.xml" ContentType="application/vnd.openxmlformats-officedocument.presentationml.slide+xml"/>
  <Override PartName="/ppt/ink/ink1420085623739.xml" ContentType="application/inkml+xml"/>
  <Override PartName="/ppt/ink/ink1420085631478.xml" ContentType="application/inkml+xml"/>
  <Override PartName="/ppt/slides/slide34.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slides/slide39.xml" ContentType="application/vnd.openxmlformats-officedocument.presentationml.slide+xml"/>
  <Override PartName="/docProps/core.xml" ContentType="application/vnd.openxmlformats-package.core-properties+xml"/>
  <Override PartName="/ppt/ink/ink1420085621098.xml" ContentType="application/inkml+xml"/>
  <Override PartName="/ppt/ink/ink1420085605719.xml" ContentType="application/inkml+xml"/>
  <Override PartName="/ppt/ink/ink1420085599565.xml" ContentType="application/inkml+xml"/>
  <Override PartName="/ppt/slideLayouts/slideLayout247.xml" ContentType="application/vnd.openxmlformats-officedocument.presentationml.slideLayout+xml"/>
  <Override PartName="/ppt/slides/slide4.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Layouts/slideLayout242.xml" ContentType="application/vnd.openxmlformats-officedocument.presentationml.slideLayout+xml"/>
  <Override PartName="/ppt/ink/ink1420085625031.xml" ContentType="application/inkml+xml"/>
  <Override PartName="/ppt/ink/ink1420085606490.xml" ContentType="application/inkml+xml"/>
  <Override PartName="/ppt/ink/ink1420085629162.xml" ContentType="application/inkml+xml"/>
  <Override PartName="/ppt/slides/slide44.xml" ContentType="application/vnd.openxmlformats-officedocument.presentationml.slide+xml"/>
  <Override PartName="/ppt/ink/ink1420085624300.xml" ContentType="application/inkml+xml"/>
  <Override PartName="/ppt/ink/ink1420085618811.xml" ContentType="application/inkml+xml"/>
  <Override PartName="/ppt/ink/ink1420085612933.xml" ContentType="application/inkml+xml"/>
  <Override PartName="/ppt/ink/ink1420085627860.xml" ContentType="application/inkml+xml"/>
  <Override PartName="/ppt/slides/slide43.xml" ContentType="application/vnd.openxmlformats-officedocument.presentationml.slide+xml"/>
  <Override PartName="/ppt/slides/slide0.xml" ContentType="application/vnd.openxmlformats-officedocument.presentationml.slide+xml"/>
  <Override PartName="/ppt/ink/ink1420085628122.xml" ContentType="application/inkml+xml"/>
  <Override PartName="/ppt/slides/slide9.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Layouts/slideLayout250.xml" ContentType="application/vnd.openxmlformats-officedocument.presentationml.slideLayout+xml"/>
  <Override PartName="/ppt/slides/slide7.xml" ContentType="application/vnd.openxmlformats-officedocument.presentationml.slide+xml"/>
  <Override PartName="/ppt/slideLayouts/slideLayoutmaster15.xml" ContentType="application/vnd.openxmlformats-officedocument.presentationml.slideLayout+xml"/>
  <Override PartName="/ppt/slideLayouts/slideLayout243.xml" ContentType="application/vnd.openxmlformats-officedocument.presentationml.slideLayout+xml"/>
  <Override PartName="/ppt/ink/ink1420085628469.xml" ContentType="application/inkml+xml"/>
  <Override PartName="/ppt/slides/slide40.xml" ContentType="application/vnd.openxmlformats-officedocument.presentationml.slide+xml"/>
  <Override PartName="/ppt/ink/ink1420085615114.xml" ContentType="application/inkml+xml"/>
  <Override PartName="/ppt/slides/slide6.xml" ContentType="application/vnd.openxmlformats-officedocument.presentationml.slide+xml"/>
  <Override PartName="/ppt/slides/slide18.xml" ContentType="application/vnd.openxmlformats-officedocument.presentationml.slide+xml"/>
  <Override PartName="/ppt/slides/slide33.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31.xml" ContentType="application/vnd.openxmlformats-officedocument.presentationml.slide+xml"/>
  <Override PartName="/ppt/slides/slide41.xml" ContentType="application/vnd.openxmlformats-officedocument.presentationml.slide+xml"/>
  <Override PartName="/ppt/ink/ink1420085616092.xml" ContentType="application/inkml+xml"/>
  <Override PartName="/ppt/slides/slide21.xml" ContentType="application/vnd.openxmlformats-officedocument.presentationml.slide+xml"/>
  <Override PartName="/ppt/ink/ink1420085623244.xml" ContentType="application/inkml+xml"/>
  <Override PartName="/ppt/slides/slide27.xml" ContentType="application/vnd.openxmlformats-officedocument.presentationml.slide+xml"/>
  <Override PartName="/ppt/ink/ink1420085630433.xml" ContentType="application/inkml+xml"/>
  <Override PartName="/ppt/slideLayouts/slideLayout245.xml" ContentType="application/vnd.openxmlformats-officedocument.presentationml.slideLayout+xml"/>
  <Override PartName="/ppt/ink/ink1420085615812.xml" ContentType="application/inkml+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ink/ink1420085633730.xml" ContentType="application/inkml+xml"/>
  <Override PartName="/ppt/slides/slide28.xml" ContentType="application/vnd.openxmlformats-officedocument.presentationml.slide+xml"/>
  <Override PartName="/ppt/ink/ink1420085620565.xml" ContentType="application/inkml+xml"/>
  <Override PartName="/ppt/ink/ink1420085622318.xml" ContentType="application/inkml+xml"/>
  <Override PartName="/ppt/ink/ink1420085616444.xml" ContentType="application/inkml+xml"/>
  <Override PartName="/ppt/slides/slide22.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Masters/slideMaster15.xml" ContentType="application/vnd.openxmlformats-officedocument.presentationml.slideMaster+xml"/>
  <Override PartName="/ppt/slideLayouts/slideLayout246.xml" ContentType="application/vnd.openxmlformats-officedocument.presentationml.slideLayout+xml"/>
  <Override PartName="/ppt/slides/slide24.xml" ContentType="application/vnd.openxmlformats-officedocument.presentationml.slide+xml"/>
  <Override PartName="/ppt/ink/ink1420085630801.xml" ContentType="application/inkml+xml"/>
  <Override PartName="/ppt/ink/ink1420085598327.xml" ContentType="application/inkml+xml"/>
  <Override PartName="/ppt/ink/ink1420085628716.xml" ContentType="application/inkml+xml"/>
  <Override PartName="/ppt/ink/ink1420085608400.xml" ContentType="application/inkml+xml"/>
  <Override PartName="/ppt/slideLayouts/slideLayout241.xml" ContentType="application/vnd.openxmlformats-officedocument.presentationml.slideLayout+xml"/>
  <Override PartName="/ppt/slides/slide35.xml" ContentType="application/vnd.openxmlformats-officedocument.presentationml.slide+xml"/>
  <Override PartName="/ppt/slideLayouts/slideLayout240.xml" ContentType="application/vnd.openxmlformats-officedocument.presentationml.slideLayout+xml"/>
  <Override PartName="/ppt/ink/ink1420085610736.xml" ContentType="application/inkml+xml"/>
  <Override PartName="/ppt/slides/slide1.xml" ContentType="application/vnd.openxmlformats-officedocument.presentationml.slide+xml"/>
  <Override PartName="/ppt/ink/ink1420085617651.xml" ContentType="application/inkml+xml"/>
  <Override PartName="/ppt/slides/slide20.xml" ContentType="application/vnd.openxmlformats-officedocument.presentationml.slide+xml"/>
  <Override PartName="/ppt/ink/ink1420085610248.xml" ContentType="application/inkml+xml"/>
  <Override PartName="/ppt/ink/ink1420085622796.xml" ContentType="application/inkml+xml"/>
  <Override PartName="/ppt/slides/slide11.xml" ContentType="application/vnd.openxmlformats-officedocument.presentationml.slide+xml"/>
  <Override PartName="/ppt/presProps.xml" ContentType="application/vnd.openxmlformats-officedocument.presentationml.presProps+xml"/>
  <Override PartName="/ppt/ink/ink1420085614227.xml" ContentType="application/inkml+xml"/>
  <Override PartName="/ppt/slides/slide15.xml" ContentType="application/vnd.openxmlformats-officedocument.presentationml.slide+xml"/>
  <Override PartName="/ppt/slides/slide10.xml" ContentType="application/vnd.openxmlformats-officedocument.presentationml.slide+xml"/>
  <Override PartName="/ppt/theme/theme15.xml" ContentType="application/vnd.openxmlformats-officedocument.theme+xml"/>
  <Override PartName="/ppt/slides/slide25.xml" ContentType="application/vnd.openxmlformats-officedocument.presentationml.slide+xml"/>
  <Override PartName="/ppt/ink/ink1420085609011.xml" ContentType="application/inkml+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embedTrueTypeFonts="1">
  <p:sldMasterIdLst>
    <p:sldMasterId r:id="rId4" id="2147483663"/>
  </p:sldMasterIdLst>
  <p:sldIdLst>
    <p:sldId r:id="rIds256" id="256"/>
    <p:sldId r:id="rIds257" id="257"/>
    <p:sldId r:id="rIds284" id="284"/>
    <p:sldId r:id="rIds258" id="258"/>
    <p:sldId r:id="rIds259" id="259"/>
    <p:sldId r:id="rIds260" id="260"/>
    <p:sldId r:id="rIds261" id="261"/>
    <p:sldId r:id="rIds262" id="262"/>
    <p:sldId r:id="rIds263" id="263"/>
    <p:sldId r:id="rIds264" id="264"/>
    <p:sldId r:id="rIds265" id="265"/>
    <p:sldId r:id="rIds266" id="266"/>
    <p:sldId r:id="rIds267" id="267"/>
    <p:sldId r:id="rIds285" id="285"/>
    <p:sldId r:id="rIds268" id="268"/>
    <p:sldId r:id="rIds269" id="269"/>
    <p:sldId r:id="rIds287" id="287"/>
    <p:sldId r:id="rIds298" id="298"/>
    <p:sldId r:id="rIds270" id="270"/>
    <p:sldId r:id="rIds286" id="286"/>
    <p:sldId r:id="rIds271" id="271"/>
    <p:sldId r:id="rIds272" id="272"/>
    <p:sldId r:id="rIds288" id="288"/>
    <p:sldId r:id="rIds273" id="273"/>
    <p:sldId r:id="rIds275" id="275"/>
    <p:sldId r:id="rIds289" id="289"/>
    <p:sldId r:id="rIds294" id="294"/>
    <p:sldId r:id="rIds295" id="295"/>
    <p:sldId r:id="rIds281" id="281"/>
    <p:sldId r:id="rIds282" id="282"/>
    <p:sldId r:id="rIds296" id="296"/>
    <p:sldId r:id="rIds291" id="291"/>
    <p:sldId r:id="rIds292" id="292"/>
    <p:sldId r:id="rIds293" id="293"/>
    <p:sldId r:id="rIds276" id="276"/>
    <p:sldId r:id="rIds277" id="277"/>
    <p:sldId r:id="rIds278" id="278"/>
    <p:sldId r:id="rIds279" id="279"/>
    <p:sldId r:id="rIds280" id="280"/>
    <p:sldId r:id="rIds297" id="297"/>
    <p:sldId r:id="rIds299" id="299"/>
    <p:sldId r:id="rIds301" id="301"/>
    <p:sldId r:id="rIds302" id="302"/>
    <p:sldId r:id="rIds300" id="300"/>
    <p:sldId r:id="rIds303" id="303"/>
  </p:sldIdLst>
  <p:sldSz cx="9144000" cy="6858000" type="screen4x3"/>
  <p:notesSz cx="6858000" cy="9144000"/>
  <p:embeddedFontLst>
    <p:embeddedFont>
      <p:font typeface="WPS Special 1"/>
      <p:regular r:id="rId50"/>
    </p:embeddedFont>
  </p:embeddedFontLst>
  <p:defaultTextStyle>
    <a:lvl1pPr indent="0" algn="l" fontAlgn="base" marL="0" eaLnBrk="0" hangingPunct="false" rtl="false">
      <a:lnSpc>
        <a:spcPct val="100000"/>
      </a:lnSpc>
      <a:spcBef>
        <a:spcPct val="0"/>
      </a:spcBef>
      <a:spcAft>
        <a:spcPct val="0"/>
      </a:spcAft>
      <a:buNone/>
      <a:defRPr sz="2400">
        <a:solidFill>
          <a:schemeClr val="tx1"/>
        </a:solidFill>
        <a:latin charset="0" typeface="Verdana"/>
      </a:defRPr>
    </a:lvl1pPr>
    <a:lvl2pPr indent="0" algn="l" fontAlgn="base" marL="457200" eaLnBrk="0" hangingPunct="false" rtl="false">
      <a:lnSpc>
        <a:spcPct val="100000"/>
      </a:lnSpc>
      <a:spcBef>
        <a:spcPct val="0"/>
      </a:spcBef>
      <a:spcAft>
        <a:spcPct val="0"/>
      </a:spcAft>
      <a:buNone/>
      <a:defRPr sz="2400">
        <a:solidFill>
          <a:schemeClr val="tx1"/>
        </a:solidFill>
        <a:latin charset="0" typeface="Verdana"/>
      </a:defRPr>
    </a:lvl2pPr>
    <a:lvl3pPr indent="0" algn="l" fontAlgn="base" marL="914400" eaLnBrk="0" hangingPunct="false" rtl="false">
      <a:lnSpc>
        <a:spcPct val="100000"/>
      </a:lnSpc>
      <a:spcBef>
        <a:spcPct val="0"/>
      </a:spcBef>
      <a:spcAft>
        <a:spcPct val="0"/>
      </a:spcAft>
      <a:buNone/>
      <a:defRPr sz="2400">
        <a:solidFill>
          <a:schemeClr val="tx1"/>
        </a:solidFill>
        <a:latin charset="0" typeface="Verdana"/>
      </a:defRPr>
    </a:lvl3pPr>
    <a:lvl4pPr indent="0" algn="l" fontAlgn="base" marL="1371600" eaLnBrk="0" hangingPunct="false" rtl="false">
      <a:lnSpc>
        <a:spcPct val="100000"/>
      </a:lnSpc>
      <a:spcBef>
        <a:spcPct val="0"/>
      </a:spcBef>
      <a:spcAft>
        <a:spcPct val="0"/>
      </a:spcAft>
      <a:buNone/>
      <a:defRPr sz="2400">
        <a:solidFill>
          <a:schemeClr val="tx1"/>
        </a:solidFill>
        <a:latin charset="0" typeface="Verdana"/>
      </a:defRPr>
    </a:lvl4pPr>
    <a:lvl5pPr indent="0" algn="l" fontAlgn="base" marL="1828800" eaLnBrk="0" hangingPunct="false" rtl="false">
      <a:lnSpc>
        <a:spcPct val="100000"/>
      </a:lnSpc>
      <a:spcBef>
        <a:spcPct val="0"/>
      </a:spcBef>
      <a:spcAft>
        <a:spcPct val="0"/>
      </a:spcAft>
      <a:buNone/>
      <a:defRPr sz="2400">
        <a:solidFill>
          <a:schemeClr val="tx1"/>
        </a:solidFill>
        <a:latin charset="0" typeface="Verdana"/>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25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 Type="http://schemas.openxmlformats.org/officeDocument/2006/relationships/slideMaster" Target="slideMasters/slideMaster15.xml" /><Relationship Id="rIds256" Type="http://schemas.openxmlformats.org/officeDocument/2006/relationships/slide" Target="slides/slide0.xml" /><Relationship Id="rIds257" Type="http://schemas.openxmlformats.org/officeDocument/2006/relationships/slide" Target="slides/slide1.xml" /><Relationship Id="rIds284" Type="http://schemas.openxmlformats.org/officeDocument/2006/relationships/slide" Target="slides/slide2.xml" /><Relationship Id="rIds258" Type="http://schemas.openxmlformats.org/officeDocument/2006/relationships/slide" Target="slides/slide3.xml" /><Relationship Id="rIds259" Type="http://schemas.openxmlformats.org/officeDocument/2006/relationships/slide" Target="slides/slide4.xml" /><Relationship Id="rIds260" Type="http://schemas.openxmlformats.org/officeDocument/2006/relationships/slide" Target="slides/slide5.xml" /><Relationship Id="rIds261" Type="http://schemas.openxmlformats.org/officeDocument/2006/relationships/slide" Target="slides/slide6.xml" /><Relationship Id="rIds262" Type="http://schemas.openxmlformats.org/officeDocument/2006/relationships/slide" Target="slides/slide7.xml" /><Relationship Id="rIds263" Type="http://schemas.openxmlformats.org/officeDocument/2006/relationships/slide" Target="slides/slide8.xml" /><Relationship Id="rIds264" Type="http://schemas.openxmlformats.org/officeDocument/2006/relationships/slide" Target="slides/slide9.xml" /><Relationship Id="rIds265" Type="http://schemas.openxmlformats.org/officeDocument/2006/relationships/slide" Target="slides/slide10.xml" /><Relationship Id="rIds266" Type="http://schemas.openxmlformats.org/officeDocument/2006/relationships/slide" Target="slides/slide11.xml" /><Relationship Id="rIds267" Type="http://schemas.openxmlformats.org/officeDocument/2006/relationships/slide" Target="slides/slide12.xml" /><Relationship Id="rIds285" Type="http://schemas.openxmlformats.org/officeDocument/2006/relationships/slide" Target="slides/slide13.xml" /><Relationship Id="rIds268" Type="http://schemas.openxmlformats.org/officeDocument/2006/relationships/slide" Target="slides/slide14.xml" /><Relationship Id="rIds269" Type="http://schemas.openxmlformats.org/officeDocument/2006/relationships/slide" Target="slides/slide15.xml" /><Relationship Id="rIds287" Type="http://schemas.openxmlformats.org/officeDocument/2006/relationships/slide" Target="slides/slide16.xml" /><Relationship Id="rIds298" Type="http://schemas.openxmlformats.org/officeDocument/2006/relationships/slide" Target="slides/slide17.xml" /><Relationship Id="rIds270" Type="http://schemas.openxmlformats.org/officeDocument/2006/relationships/slide" Target="slides/slide18.xml" /><Relationship Id="rIds286" Type="http://schemas.openxmlformats.org/officeDocument/2006/relationships/slide" Target="slides/slide19.xml" /><Relationship Id="rIds271" Type="http://schemas.openxmlformats.org/officeDocument/2006/relationships/slide" Target="slides/slide20.xml" /><Relationship Id="rIds272" Type="http://schemas.openxmlformats.org/officeDocument/2006/relationships/slide" Target="slides/slide21.xml" /><Relationship Id="rIds288" Type="http://schemas.openxmlformats.org/officeDocument/2006/relationships/slide" Target="slides/slide22.xml" /><Relationship Id="rIds273" Type="http://schemas.openxmlformats.org/officeDocument/2006/relationships/slide" Target="slides/slide23.xml" /><Relationship Id="rIds275" Type="http://schemas.openxmlformats.org/officeDocument/2006/relationships/slide" Target="slides/slide24.xml" /><Relationship Id="rIds289" Type="http://schemas.openxmlformats.org/officeDocument/2006/relationships/slide" Target="slides/slide25.xml" /><Relationship Id="rIds294" Type="http://schemas.openxmlformats.org/officeDocument/2006/relationships/slide" Target="slides/slide26.xml" /><Relationship Id="rIds295" Type="http://schemas.openxmlformats.org/officeDocument/2006/relationships/slide" Target="slides/slide27.xml" /><Relationship Id="rIds281" Type="http://schemas.openxmlformats.org/officeDocument/2006/relationships/slide" Target="slides/slide28.xml" /><Relationship Id="rIds282" Type="http://schemas.openxmlformats.org/officeDocument/2006/relationships/slide" Target="slides/slide29.xml" /><Relationship Id="rIds296" Type="http://schemas.openxmlformats.org/officeDocument/2006/relationships/slide" Target="slides/slide30.xml" /><Relationship Id="rIds291" Type="http://schemas.openxmlformats.org/officeDocument/2006/relationships/slide" Target="slides/slide31.xml" /><Relationship Id="rIds292" Type="http://schemas.openxmlformats.org/officeDocument/2006/relationships/slide" Target="slides/slide32.xml" /><Relationship Id="rIds293" Type="http://schemas.openxmlformats.org/officeDocument/2006/relationships/slide" Target="slides/slide33.xml" /><Relationship Id="rIds276" Type="http://schemas.openxmlformats.org/officeDocument/2006/relationships/slide" Target="slides/slide34.xml" /><Relationship Id="rIds277" Type="http://schemas.openxmlformats.org/officeDocument/2006/relationships/slide" Target="slides/slide35.xml" /><Relationship Id="rIds278" Type="http://schemas.openxmlformats.org/officeDocument/2006/relationships/slide" Target="slides/slide36.xml" /><Relationship Id="rIds279" Type="http://schemas.openxmlformats.org/officeDocument/2006/relationships/slide" Target="slides/slide37.xml" /><Relationship Id="rIds280" Type="http://schemas.openxmlformats.org/officeDocument/2006/relationships/slide" Target="slides/slide38.xml" /><Relationship Id="rIds297" Type="http://schemas.openxmlformats.org/officeDocument/2006/relationships/slide" Target="slides/slide39.xml" /><Relationship Id="rIds299" Type="http://schemas.openxmlformats.org/officeDocument/2006/relationships/slide" Target="slides/slide40.xml" /><Relationship Id="rIds301" Type="http://schemas.openxmlformats.org/officeDocument/2006/relationships/slide" Target="slides/slide41.xml" /><Relationship Id="rIds302" Type="http://schemas.openxmlformats.org/officeDocument/2006/relationships/slide" Target="slides/slide42.xml" /><Relationship Id="rIds300" Type="http://schemas.openxmlformats.org/officeDocument/2006/relationships/slide" Target="slides/slide43.xml" /><Relationship Id="rIds303" Type="http://schemas.openxmlformats.org/officeDocument/2006/relationships/slide" Target="slides/slide44.xml" /><Relationship Id="rIdp47" Type="http://schemas.openxmlformats.org/officeDocument/2006/relationships/presProps" Target="presProps.xml" /><Relationship Id="rIdp48" Type="http://schemas.openxmlformats.org/officeDocument/2006/relationships/tableStyles" Target="tableStyles.xml" /><Relationship Id="rIdp49" Type="http://schemas.openxmlformats.org/officeDocument/2006/relationships/viewProps" Target="viewProps.xml" /><Relationship Id="rId50" Type="http://schemas.openxmlformats.org/officeDocument/2006/relationships/font" Target="fonts/WPS_Specail_1.fntdata" /><Relationship Id="rIdt52" Type="http://schemas.openxmlformats.org/officeDocument/2006/relationships/theme" Target="theme/theme15.xml" /></Relationships>
</file>

<file path=ppt/ink/ink1420085598327.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128.42378 8800.234, 231.05803 8784.467, 337.96878 8765.832, 433.47595 8754.365, 607.3843 8735.731, 692.9124 8728.564, 794.1214 8724.265, 878.2244 8724.265, 1053.558 8715.665, 1200.3818 8719.965, 1277.3578 8717.098, 1501.1576 8711.363, 1764.8707 8711.363, 1994.3724 8712.798, 2172.5564 8715.665, 2356.4434 8735.731, 2496.14 8742.898, 2667.197 8747.198, 2868.189 8777.3, 3032.119 8787.333, 3297.2573 8803.102, 3489.6965 8827.469, 3683.5613 8836.067, 3961.529 8853.269, 4159.671 8863.303, 4443.34 8871.902, 4661.438 8880.503, 4855.303 8894.837, 5106.186 8912.037, 5284.371 8914.904, 5503.894 8919.204, 5699.184 8902.003, 5982.855 8881.937, 6210.93 8879.069, 6477.4946 8847.535, 6771.1426 8830.334, 7010.6235 8827.469, 7288.5903 8787.333, 7384.097 8783.032, 7596.493 8780.165, 7825.9956 8762.967, 8098.2617 8764.399, 8192.342 8765.832, 8414.717 8774.434, 8714.067 8784.467, 8880.847 8791.634, 8976.3545 8793.066, 9299.937 8820.302, 9515.185 8810.268, 9620.67 8810.268, 9996.994 8823.167, 10108.183 8820.302, 10488.783 8798.801, 10684.074 8783.032, 10927.83 8757.233, 11110.291 8738.598, 11264.243 8719.965, 11402.515 8709.932, 11657.676 8662.629, 11740.352 8655.463, 12062.509 8645.429, 12287.736 8638.262, 12468.7705 8631.095, 12648.381 8621.061, 12865.053 8626.794, 13034.685 8632.527, 13267.037 8633.962, 13426.69 8643.995, 13600.6 8643.995, 13815.847 8658.33, 13991.18 8669.797, 14203.574 8686.997, 14373.206 8695.597, 14567.071 8702.764, 14832.21 8712.798, 15031.776 8721.397, 15319.721 8734.298, 15549.226 8734.298, 15859.978 8734.298, 16085.204 8745.766, 16287.62 8748.632, 16504.293 8751.498</trace>
</ink>
</file>

<file path=ppt/ink/ink1420085599565.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531.8337 9473.923, 697.189 9478.225, 799.8232 9471.057, 885.35205 9455.289, 968.0297 9449.555, 1186.1271 9440.956, 1283.0597 9438.089, 1516.8376 9438.089, 1737.7863 9436.656, 2004.3506 9428.056, 2158.3022 9425.188</trace>
</ink>
</file>

<file path=ppt/ink/ink1420085605719.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4699.926 9948.373, 4697.0747 10124.679, 4688.5215 10257.984, 4685.671 10408.489, 4685.671 10533.193, 4685.671 10619.195</trace>
</ink>
</file>

<file path=ppt/ink/ink1420085606490.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4705.628 10014.309, 4735.562 9909.672, 4799.71 9820.803, 4876.685 9782.101, 4979.319 9777.802, 5029.211 9873.838, 4990.723 9962.707, 4899.4927 10045.844, 4811.1133 10070.209</trace>
</ink>
</file>

<file path=ppt/ink/ink1420085607772.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5154.6523 9643.0625, 5150.376 9776.367, 5141.824 9866.671, 5134.6953 9964.14, 5130.4194 10055.876, 5120.442 10202.082, 5117.5913 10331.086, 5114.7393 10434.29, 5084.805 10543.226, 5079.102 10634.963, 5121.867 10494.492, 5130.4194 10404.188, 5146.1 10303.851, 5195.9917 10156.213, 5262.9893 10237.916, 5257.287 10342.553, 5245.8833 10526.026, 5244.458 10693.732, 5244.458 10784.035</trace>
</ink>
</file>

<file path=ppt/ink/ink1420085608400.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5463.982 10236.483, 5565.19 10134.714, 5580.87 10044.41, 5496.766 10040.111, 5459.7046 10130.413, 5446.8755 10249.384, 5449.726 10361.187, 5469.6826 10455.791, 5625.06 10474.425, 5709.163 10399.889, 5686.3545 10283.785</trace>
</ink>
</file>

<file path=ppt/ink/ink1420085609011.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4815.3896 10100.3125, 4929.4272 9995.676</trace>
</ink>
</file>

<file path=ppt/ink/ink1420085610248.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5891.6235 9807.902, 5901.6025 9911.1045, 5897.3257 10015.742, 5888.7725 10140.447, 5884.4966 10313.886, 5911.58 10515.993, 5988.5557 10375.5205, 6075.5103 10085.978, 6149.635 9936.906, 6245.1426 9913.972, 6262.247 9994.241, 6270.8003 10094.578, 6372.0093 10394.156, 6390.5405 10481.591</trace>
</ink>
</file>

<file path=ppt/ink/ink1420085610736.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6698.443 9926.872, 6627.1694 10083.111, 6776.845 10272.317, 6915.115 10123.245, 7000.6436 9962.707, 6906.5625 9855.203, 6825.311 9838.004, 6697.0186 9869.537</trace>
</ink>
</file>

<file path=ppt/ink/ink1420085612933.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7510.9644 9544.159, 7515.2407 9653.096, 7512.3896 9752.0, 7509.5396 9886.737, 7505.263 10121.8125, 7503.8364 10343.987, 7602.1953 10364.054, 7653.512 10243.65, 7666.342 10121.8125, 7643.534 10012.876, 7530.9204 9958.406, 7468.2007 10038.677</trace>
</ink>
</file>

<file path=ppt/ink/ink1420085613831.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8118.2183 10020.042, 8025.5615 10057.311, 7989.9253 10212.115, 7991.35 10328.219, 8095.4097 10230.749, 8122.4937 10133.279, 8142.451 10233.616, 8148.152 10315.32, 8155.2793 10402.755</trace>
</ink>
</file>

<file path=ppt/ink/ink1420085614227.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8307.807 10093.1455, 8400.462 10040.111, 8467.46 10130.413, 8483.14 10210.682, 8487.416 10342.553, 8497.395 10226.449, 8584.348 10094.578, 8664.175 10047.277</trace>
</ink>
</file>

<file path=ppt/ink/ink1420085614822.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8930.739 9608.661, 8954.972 9713.298, 8932.165 9806.469, 8922.186 9899.639, 8885.124 10117.511, 8860.891 10204.949, 8840.934 10296.685, 8862.316 10384.121, 8970.651 10299.552, 9063.308 10140.447, 9041.926 10030.076, 8926.463 10018.609, 8836.657 10050.144</trace>
</ink>
</file>

<file path=ppt/ink/ink1420085615114.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9267.151 10091.711, 9252.896 10202.082, 9255.747 10286.652</trace>
</ink>
</file>

<file path=ppt/ink/ink1420085615812.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9771.77 9749.134, 9818.812 9888.171, 9823.087 10022.908, 9825.938 10150.4795, 9831.64 10237.916, 9837.342 10362.622, 9831.64 10440.022</trace>
</ink>
</file>

<file path=ppt/ink/ink1420085616092.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9576.4795 10157.648, 9704.772 10075.943, 9813.109 10050.144, 9925.722 10030.076, 10042.61 10022.908, 10195.136 9997.108</trace>
</ink>
</file>

<file path=ppt/ink/ink1420085616444.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10336.259 9984.207, 10256.432 10041.543, 10196.562 10169.114, 10280.665 10177.714, 10347.661 10074.511, 10300.621 9988.509</trace>
</ink>
</file>

<file path=ppt/ink/ink1420085617651.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10562.909 9928.306, 10544.377 10034.375, 10532.974 10161.947, 10628.481 10007.143, 10694.052 9896.771, 10728.265 9979.907, 10685.499 10103.178, 10763.901 10074.511, 10819.495 9965.574, 10916.428 9843.736, 10936.384 9965.574, 11030.467 9956.974, 11128.823 9835.137, 11138.802 9730.499, 11010.508 9859.505, 10970.596 9942.641, 10979.147 10053.011, 11160.184 10042.978, 11248.563 10012.876, 11342.645 9981.341, 11433.874 9956.974</trace>
</ink>
</file>

<file path=ppt/ink/ink1420085618811.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3904.5107 10587.661, 4104.0767 10493.058, 4299.3677 10445.757, 4470.4243 10391.289, 4555.953 10391.289</trace>
</ink>
</file>

<file path=ppt/ink/ink1420085619554.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4195.3076 11542.296, 4282.261 11537.994, 4508.912 11484.96, 4642.9067 11439.091, 4742.691 11394.657</trace>
</ink>
</file>

<file path=ppt/ink/ink1420085620565.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5384.1543 11268.519, 5398.4087 11345.921, 5435.4717 11545.162, 5463.982 11745.835</trace>
</ink>
</file>

<file path=ppt/ink/ink1420085621098.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5248.7344 11426.19, 5280.0947 11305.787, 5435.4717 11201.149, 5518.149 11183.948, 5622.2085 11189.683, 5844.583 11300.053, 5840.306 11463.458, 5639.315 11616.83, 5351.369 11807.47, 5227.352 11810.338</trace>
</ink>
</file>

<file path=ppt/ink/ink1420085621563.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6139.657 11419.022, 6138.231 11517.928, 6186.697 11644.064</trace>
</ink>
</file>

<file path=ppt/ink/ink1420085622318.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6791.099 11300.053, 6664.233 11315.82, 6605.787 11470.625, 6622.893 11606.798, 6748.3354 11555.194, 6858.097 11423.324, 6902.287 11241.283, 6957.8804 11322.987, 6976.4106 11416.156, 6996.367 11542.296, 7101.8525 11496.427</trace>
</ink>
</file>

<file path=ppt/ink/ink1420085622796.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7311.3984 11254.185, 7418.3086 11211.184, 7582.2383 11159.581, 7692.0 11183.948, 7673.469 11281.419, 7592.217 11365.987, 7385.5234 11526.527, 7483.8804 11472.059, 7629.2793 11436.224, 7714.807 11404.689, 7817.442 11320.121</trace>
</ink>
</file>

<file path=ppt/ink/ink1420085623244.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7938.6074 11278.551, 8068.3257 11211.184, 8158.1304 11152.414, 8041.241 11122.313, 7969.967 11269.952, 8011.306 11393.222, 8126.771 11417.59, 8262.19 11380.322, 8306.38 11298.619</trace>
</ink>
</file>

<file path=ppt/ink/ink1420085623739.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8360.549 11107.98, 8436.099 11225.519, 8464.608 11401.823, 8464.608 11516.494, 8463.183 11605.362, 8461.757 11714.3, 8473.161 11583.863, 8467.46 11500.726, 8458.905 11335.886, 8528.755 11016.241, 8639.941 10958.908, 8698.387 11072.1455, 8659.898 11205.45, 8540.159 11282.853, 8390.483 11261.353</trace>
</ink>
</file>

<file path=ppt/ink/ink1420085624300.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9103.222 11066.411, 8982.056 10993.31, 8838.082 11019.11, 8775.363 11130.914, 8768.234 11234.117, 8865.166 11244.15, 8976.3545 11169.615, 9093.243 11000.477, 9161.666 11095.079, 9161.666 11173.914</trace>
</ink>
</file>

<file path=ppt/ink/ink1420085625031.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9475.2705 10961.774, 9468.144 11077.879, 9520.886 11241.283, 9616.394 11150.981, 9643.477 11060.679, 9677.688 10937.407, 9707.623 11077.879, 9719.027 11155.28, 9748.962 11236.984, 9917.169 11087.912, 9994.144 10983.276, 10052.588 11085.045, 10083.949 11196.85, 10180.883 11192.55</trace>
</ink>
</file>

<file path=ppt/ink/ink1420085627860.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13468.03 10140.447, 13428.115 10030.076, 13430.967 10170.547, 13429.542 10401.322, 13433.817 10878.639, 13470.88 11026.276</trace>
</ink>
</file>

<file path=ppt/ink/ink1420085628122.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13121.64 10606.296, 13439.5205 10510.26, 13599.174 10497.358, 13818.696 10518.859, 13915.629 10521.727</trace>
</ink>
</file>

<file path=ppt/ink/ink1420085628469.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13406.733 10364.054, 13366.821 10282.352, 13472.306 10395.588, 13554.983 10505.959, 13633.385 10633.53, 13698.956 10759.668, 13780.209 10974.676</trace>
</ink>
</file>

<file path=ppt/ink/ink1420085628716.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13760.252 10649.298, 13765.954 10351.153, 13764.528 10236.483, 13664.746 10401.322, 13525.048 10709.499, 13423.84 10903.007, 13353.991 11013.375, 13345.438 10928.808</trace>
</ink>
</file>

<file path=ppt/ink/ink1420085629162.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13630.533 10206.382, 13559.26 10037.244, 13356.843 10123.245, 13274.164 10246.517, 13197.188 10440.022, 13167.254 10643.564, 13178.657 10791.202, 13311.226 10928.808, 13621.98 10891.538, 13795.888 10495.925, 13733.169 10130.413, 13646.214 10055.876, 13344.013 10146.18</trace>
</ink>
</file>

<file path=ppt/ink/ink1420085630433.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11480.915 11920.707, 11624.889 11916.407, 11714.693 12061.18, 11794.5205 12008.144, 11871.497 11957.976, 11919.963 12078.378, 12006.915 12114.214, 12095.296 11979.476, 12158.017 11883.439, 12267.778 11933.608, 12297.714 12059.745</trace>
</ink>
</file>

<file path=ppt/ink/ink1420085630801.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12967.688 11850.472, 12812.311 12081.246, 12960.561 12041.111</trace>
</ink>
</file>

<file path=ppt/ink/ink1420085631478.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13419.563 11784.536, 13295.547 11814.638, 13181.509 11904.94, 13255.633 12031.077, 13418.137 11892.038, 13520.771 11778.804, 13553.558 11899.206, 13535.026 12061.18, 13520.771 12273.319, 13554.983 12091.28, 13616.28 11969.442, 13708.936 11839.005, 13827.249 11682.766, 14038.22 11353.088</trace>
</ink>
</file>

<file path=ppt/ink/ink1420085633730.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13041.812 11917.841, 12959.134 11929.309, 12835.118 11947.941, 12709.677 12023.911, 12572.83 12178.716, 12735.334 12309.153, 12869.329 12251.819, 13011.877 12144.315, 13141.596 12131.413</trace>
</ink>
</file>

<file path=ppt/ink/ink1420085635095.xml><?xml version="1.0" encoding="utf-8"?>
<ink xmlns="http://www.w3.org/2003/InkML">
  <definitions>
    <brush xml:id="br1">
      <brushProperty name="fitToCurve" value="1"/>
      <brushProperty name="height" value="0.11740886" units="cm"/>
      <brushProperty name="color" value="#000000"/>
      <brushProperty name="tip" value="ellipse"/>
      <brushProperty name="width" value="0.11740886" units="cm"/>
    </brush>
    <context xml:id="ctx0">
      <inkSource xml:id="inkSrc0">
        <traceFormat>
          <channel name="X" units="cm" defaultValue="0" type="decimal"/>
          <channel name="Y" units="cm" defaultValue="0" type="decimal"/>
        </traceFormat>
        <channelProperties>
          <channelProperty channel="X" name="resolution" value="28.36041" units="1/cm"/>
          <channelProperty channel="Y" name="resolution" value="28.36041" units="1/cm"/>
        </channelProperties>
      </inkSource>
    </context>
  </definitions>
  <trace timeOffset="0.0" brushRef="#br1" contextRef="#ctx0"> 12021.172 12466.826, 11857.24 12505.528, 11937.068 12478.293, 12280.607 12376.524, 13184.36 12121.381, 13830.101 12023.911, 13958.393 11970.876</trace>
</ink>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5.xml" /></Relationships>
</file>

<file path=ppt/slideLayouts/_rels/slideLayoutmaster15.xml.rels><?xml version="1.0" encoding="UTF-8" standalone="yes" ?><Relationships xmlns="http://schemas.openxmlformats.org/package/2006/relationships"><Relationship Id="rId15" Type="http://schemas.openxmlformats.org/officeDocument/2006/relationships/slideMaster" Target="../slideMasters/slideMaster15.xml" /></Relationships>
</file>

<file path=ppt/slideLayouts/slideLayout24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
  <p:cSld name="Title Slide">
    <p:spTree>
      <p:nvGrpSpPr>
        <p:cNvPr id="1" name=""/>
        <p:cNvGrpSpPr/>
        <p:nvPr/>
      </p:nvGrpSpPr>
      <p:grpSpPr>
        <a:xfrm>
          <a:off x="0" y="0"/>
          <a:ext cx="0" cy="0"/>
          <a:chOff x="0" y="0"/>
          <a:chExt cy="0" cx="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indent="0" algn="ctr" marL="0">
              <a:buNone/>
              <a:defRPr>
                <a:solidFill>
                  <a:schemeClr val="tx1">
                    <a:tint val="75000"/>
                  </a:schemeClr>
                </a:solidFill>
              </a:defRPr>
            </a:lvl1pPr>
            <a:lvl2pPr indent="0" algn="ctr" marL="457200">
              <a:buNone/>
              <a:defRPr>
                <a:solidFill>
                  <a:schemeClr val="tx1">
                    <a:tint val="75000"/>
                  </a:schemeClr>
                </a:solidFill>
              </a:defRPr>
            </a:lvl2pPr>
            <a:lvl3pPr indent="0" algn="ctr" marL="914400">
              <a:buNone/>
              <a:defRPr>
                <a:solidFill>
                  <a:schemeClr val="tx1">
                    <a:tint val="75000"/>
                  </a:schemeClr>
                </a:solidFill>
              </a:defRPr>
            </a:lvl3pPr>
            <a:lvl4pPr indent="0" algn="ctr" marL="1371600">
              <a:buNone/>
              <a:defRPr>
                <a:solidFill>
                  <a:schemeClr val="tx1">
                    <a:tint val="75000"/>
                  </a:schemeClr>
                </a:solidFill>
              </a:defRPr>
            </a:lvl4pPr>
            <a:lvl5pPr indent="0" algn="ctr" marL="1828800">
              <a:buNone/>
              <a:defRPr>
                <a:solidFill>
                  <a:schemeClr val="tx1">
                    <a:tint val="75000"/>
                  </a:schemeClr>
                </a:solidFill>
              </a:defRPr>
            </a:lvl5pPr>
            <a:lvl6pPr indent="0" algn="ctr" marL="2286000">
              <a:buNone/>
              <a:defRPr>
                <a:solidFill>
                  <a:schemeClr val="tx1">
                    <a:tint val="75000"/>
                  </a:schemeClr>
                </a:solidFill>
              </a:defRPr>
            </a:lvl6pPr>
            <a:lvl7pPr indent="0" algn="ctr" marL="2743200">
              <a:buNone/>
              <a:defRPr>
                <a:solidFill>
                  <a:schemeClr val="tx1">
                    <a:tint val="75000"/>
                  </a:schemeClr>
                </a:solidFill>
              </a:defRPr>
            </a:lvl7pPr>
            <a:lvl8pPr indent="0" algn="ctr" marL="3200400">
              <a:buNone/>
              <a:defRPr>
                <a:solidFill>
                  <a:schemeClr val="tx1">
                    <a:tint val="75000"/>
                  </a:schemeClr>
                </a:solidFill>
              </a:defRPr>
            </a:lvl8pPr>
            <a:lvl9pPr indent="0" algn="ctr" marL="3657600">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0651942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
  <p:cSld name="Title and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186699613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secHead">
  <p:cSld name="Section Header">
    <p:spTree>
      <p:nvGrpSpPr>
        <p:cNvPr id="1" name=""/>
        <p:cNvGrpSpPr/>
        <p:nvPr/>
      </p:nvGrpSpPr>
      <p:grpSpPr>
        <a:xfrm>
          <a:off x="0" y="0"/>
          <a:ext cx="0" cy="0"/>
          <a:chOff x="0" y="0"/>
          <a:chExt cy="0" cx="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86719141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Obj">
  <p:cSld name="Two Conten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00424243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woTxTwoObj">
  <p:cSld name="Comparison">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indent="0" marL="0">
              <a:buNone/>
              <a:defRPr sz="2400" b="1"/>
            </a:lvl1pPr>
            <a:lvl2pPr indent="0" marL="457200">
              <a:buNone/>
              <a:defRPr sz="2000" b="1"/>
            </a:lvl2pPr>
            <a:lvl3pPr indent="0" marL="914400">
              <a:buNone/>
              <a:defRPr sz="1800" b="1"/>
            </a:lvl3pPr>
            <a:lvl4pPr indent="0" marL="1371600">
              <a:buNone/>
              <a:defRPr sz="1600" b="1"/>
            </a:lvl4pPr>
            <a:lvl5pPr indent="0" marL="1828800">
              <a:buNone/>
              <a:defRPr sz="1600" b="1"/>
            </a:lvl5pPr>
            <a:lvl6pPr indent="0" marL="2286000">
              <a:buNone/>
              <a:defRPr sz="1600" b="1"/>
            </a:lvl6pPr>
            <a:lvl7pPr indent="0" marL="2743200">
              <a:buNone/>
              <a:defRPr sz="1600" b="1"/>
            </a:lvl7pPr>
            <a:lvl8pPr indent="0" marL="3200400">
              <a:buNone/>
              <a:defRPr sz="1600" b="1"/>
            </a:lvl8pPr>
            <a:lvl9pPr indent="0" marL="365760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type="datetimeFigureOut" id="{58DB32FF-34E7-9545-86A2-0DF334BA82C1}">
              <a:rPr lang="en-US" smtClean="0"/>
              <a:t>12-4-11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7783826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titleOnly">
  <p:cSld name="Title Only">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type="datetimeFigureOut" id="{58DB32FF-34E7-9545-86A2-0DF334BA82C1}">
              <a:rPr lang="en-US" smtClean="0"/>
              <a:t>12-4-11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86412148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blank">
  <p:cSld name="Blank">
    <p:spTree>
      <p:nvGrpSpPr>
        <p:cNvPr id="1" name=""/>
        <p:cNvGrpSpPr/>
        <p:nvPr/>
      </p:nvGrpSpPr>
      <p:grpSpPr>
        <a:xfrm>
          <a:off x="0" y="0"/>
          <a:ext cx="0" cy="0"/>
          <a:chOff x="0" y="0"/>
          <a:chExt cy="0" cx="0"/>
        </a:xfrm>
      </p:grpSpPr>
      <p:sp>
        <p:nvSpPr>
          <p:cNvPr id="2" name="Date Placeholder 1"/>
          <p:cNvSpPr>
            <a:spLocks noGrp="1"/>
          </p:cNvSpPr>
          <p:nvPr>
            <p:ph type="dt" sz="half" idx="10"/>
          </p:nvPr>
        </p:nvSpPr>
        <p:spPr/>
        <p:txBody>
          <a:bodyPr/>
          <a:lstStyle/>
          <a:p>
            <a:fld type="datetimeFigureOut" id="{58DB32FF-34E7-9545-86A2-0DF334BA82C1}">
              <a:rPr lang="en-US" smtClean="0"/>
              <a:t>12-4-11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21238239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objTx">
  <p:cSld name="Content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20732789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picTx">
  <p:cSld name="Picture with Caption">
    <p:spTree>
      <p:nvGrpSpPr>
        <p:cNvPr id="1" name=""/>
        <p:cNvGrpSpPr/>
        <p:nvPr/>
      </p:nvGrpSpPr>
      <p:grpSpPr>
        <a:xfrm>
          <a:off x="0" y="0"/>
          <a:ext cx="0" cy="0"/>
          <a:chOff x="0" y="0"/>
          <a:chExt cy="0" cx="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type="datetimeFigureOut" id="{58DB32FF-34E7-9545-86A2-0DF334BA82C1}">
              <a:rPr lang="en-US" smtClean="0"/>
              <a:t>12-4-11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2425089538"/>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x">
  <p:cSld name="Title and Vertical Text">
    <p:spTree>
      <p:nvGrpSpPr>
        <p:cNvPr id="1" name=""/>
        <p:cNvGrpSpPr/>
        <p:nvPr/>
      </p:nvGrpSpPr>
      <p:grpSpPr>
        <a:xfrm>
          <a:off x="0" y="0"/>
          <a:ext cx="0" cy="0"/>
          <a:chOff x="0" y="0"/>
          <a:chExt cy="0" cx="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idx="1" orient="vert"/>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319854645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reserve="1" type="vertTitleAndTx">
  <p:cSld name="Vertical Title and Text">
    <p:spTree>
      <p:nvGrpSpPr>
        <p:cNvPr id="1" name=""/>
        <p:cNvGrpSpPr/>
        <p:nvPr/>
      </p:nvGrpSpPr>
      <p:grpSpPr>
        <a:xfrm>
          <a:off x="0" y="0"/>
          <a:ext cx="0" cy="0"/>
          <a:chOff x="0" y="0"/>
          <a:chExt cy="0" cx="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idx="1" orient="vert"/>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type="datetimeFigureOut" id="{58DB32FF-34E7-9545-86A2-0DF334BA82C1}">
              <a:rPr lang="en-US" smtClean="0"/>
              <a:t>12-4-11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type="slidenum" id="{42D70897-D982-EA43-8318-894E8D36E196}">
              <a:rPr lang="en-US" smtClean="0"/>
              <a:t>‹#›</a:t>
            </a:fld>
            <a:endParaRPr lang="en-US"/>
          </a:p>
        </p:txBody>
      </p:sp>
    </p:spTree>
    <p:extLst>
      <p:ext uri="{BB962C8B-B14F-4D97-AF65-F5344CB8AC3E}">
        <p14:creationId val="4213343876"/>
      </p:ext>
    </p:extLst>
  </p:cSld>
  <p:clrMapOvr>
    <a:masterClrMapping/>
  </p:clrMapOvr>
</p:sldLayout>
</file>

<file path=ppt/slideLayouts/slideLayoutmaster15.xml><?xml version="1.0" encoding="utf-8"?>
<p:sldLayout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solidFill>
          <a:srgbClr val="ffffff"/>
        </a:solidFill>
      </p:bgPr>
    </p:bg>
    <p:spTree>
      <p:nvGrpSpPr>
        <p:cNvPr id="1024" name=""/>
        <p:cNvGrpSpPr>
          <a:grpSpLocks/>
        </p:cNvGrpSpPr>
        <p:nvPr/>
      </p:nvGrpSpPr>
      <p:grpSpPr>
        <a:xfrm/>
      </p:grpSpPr>
      <p:sp>
        <p:nvSpPr>
          <p:cNvPr id="1026" name=""/>
          <p:cNvSpPr>
            <a:spLocks noGrp="1" noChangeAspect="0"/>
          </p:cNvSpPr>
          <p:nvPr>
            <p:ph type="title" sz="full" idx="4294967295"/>
          </p:nvPr>
        </p:nvSpPr>
        <p:spPr>
          <a:xfrm>
            <a:off x="457200" y="274638"/>
            <a:ext cx="8229600" cy="1143000"/>
          </a:xfrm>
          <a:prstGeom prst="rect">
            <a:avLst/>
          </a:prstGeom>
          <a:noFill/>
          <a:ln>
            <a:noFill/>
          </a:ln>
        </p:spPr>
        <p:txBody>
          <a:bodyPr anchor="ctr"/>
          <a:lstStyle/>
          <a:p>
            <a:pPr lvl="0"/>
            <a:r>
              <a:rPr lang="en-US" altLang="en-US" dirty="0"/>
              <a:t>Click to edit Master title style</a:t>
            </a:r>
          </a:p>
        </p:txBody>
      </p:sp>
      <p:sp>
        <p:nvSpPr>
          <p:cNvPr id="1027" name=""/>
          <p:cNvSpPr>
            <a:spLocks noGrp="1" noChangeAspect="0"/>
          </p:cNvSpPr>
          <p:nvPr>
            <p:ph type="body" sz="full" idx="1"/>
          </p:nvPr>
        </p:nvSpPr>
        <p:spPr>
          <a:xfrm>
            <a:off x="457200" y="1600200"/>
            <a:ext cx="8229600" cy="4525963"/>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
          <p:cNvSpPr>
            <a:spLocks noGrp="1" noChangeAspect="0"/>
          </p:cNvSpPr>
          <p:nvPr>
            <p:ph type="dt" sz="half" idx="2"/>
          </p:nvPr>
        </p:nvSpPr>
        <p:spPr>
          <a:xfrm>
            <a:off x="457200" y="6356350"/>
            <a:ext cx="2133600" cy="365125"/>
          </a:xfrm>
          <a:prstGeom prst="rect">
            <a:avLst/>
          </a:prstGeom>
          <a:noFill/>
          <a:ln>
            <a:noFill/>
          </a:ln>
        </p:spPr>
        <p:txBody>
          <a:bodyPr anchor="ctr"/>
          <a:lstStyle/>
          <a:p>
            <a:pPr/>
            <a:endParaRPr lang="en-US" altLang="en-US" sz="1200" dirty="0">
              <a:solidFill>
                <a:srgbClr val="898989"/>
              </a:solidFill>
            </a:endParaRPr>
          </a:p>
        </p:txBody>
      </p:sp>
      <p:sp>
        <p:nvSpPr>
          <p:cNvPr id="1029" name=""/>
          <p:cNvSpPr>
            <a:spLocks noGrp="1" noChangeAspect="0"/>
          </p:cNvSpPr>
          <p:nvPr>
            <p:ph type="ftr" sz="quarter" idx="3"/>
          </p:nvPr>
        </p:nvSpPr>
        <p:spPr>
          <a:xfrm>
            <a:off x="3124200" y="6356350"/>
            <a:ext cx="2895600" cy="365125"/>
          </a:xfrm>
          <a:prstGeom prst="rect">
            <a:avLst/>
          </a:prstGeom>
          <a:noFill/>
          <a:ln>
            <a:noFill/>
          </a:ln>
        </p:spPr>
        <p:txBody>
          <a:bodyPr anchor="ctr"/>
          <a:lstStyle/>
          <a:p>
            <a:pPr algn="ctr"/>
            <a:endParaRPr lang="en-US" altLang="en-US" sz="1200" dirty="0">
              <a:solidFill>
                <a:srgbClr val="898989"/>
              </a:solidFill>
            </a:endParaRPr>
          </a:p>
        </p:txBody>
      </p:sp>
      <p:sp>
        <p:nvSpPr>
          <p:cNvPr id="1030" name=""/>
          <p:cNvSpPr>
            <a:spLocks noGrp="1" noChangeAspect="0"/>
          </p:cNvSpPr>
          <p:nvPr>
            <p:ph type="sldNum" sz="quarter" idx="4"/>
          </p:nvPr>
        </p:nvSpPr>
        <p:spPr>
          <a:xfrm>
            <a:off x="6553200" y="6356350"/>
            <a:ext cx="2133600" cy="365125"/>
          </a:xfrm>
          <a:prstGeom prst="rect">
            <a:avLst/>
          </a:prstGeom>
          <a:noFill/>
          <a:ln>
            <a:noFill/>
          </a:ln>
        </p:spPr>
        <p:txBody>
          <a:bodyPr anchor="ctr"/>
          <a:lstStyle/>
          <a:p>
            <a:pPr algn="r"/>
            <a:fld type="slidenum" id="{12FF1C42-D199-2030-1015-587298610EC3}">
              <a:rPr lang="en-US" altLang="en-US" sz="1200" dirty="0">
                <a:solidFill>
                  <a:srgbClr val="898989"/>
                </a:solidFill>
              </a:rPr>
              <a:t>0</a:t>
            </a:fld>
          </a:p>
        </p:txBody>
      </p:sp>
    </p:spTree>
  </p:cSld>
</p:sldLayout>
</file>

<file path=ppt/slideMasters/_rels/slideMaster15.xml.rels><?xml version="1.0" encoding="UTF-8" standalone="yes" ?><Relationships xmlns="http://schemas.openxmlformats.org/package/2006/relationships"><Relationship Id="rId1" Type="http://schemas.openxmlformats.org/officeDocument/2006/relationships/theme" Target="../theme/theme15.xml" /><Relationship Id="rId2" Type="http://schemas.openxmlformats.org/officeDocument/2006/relationships/slideLayout" Target="../slideLayouts/slideLayout240.xml" /><Relationship Id="rId3" Type="http://schemas.openxmlformats.org/officeDocument/2006/relationships/slideLayout" Target="../slideLayouts/slideLayout241.xml" /><Relationship Id="rId4" Type="http://schemas.openxmlformats.org/officeDocument/2006/relationships/slideLayout" Target="../slideLayouts/slideLayout242.xml" /><Relationship Id="rId5" Type="http://schemas.openxmlformats.org/officeDocument/2006/relationships/slideLayout" Target="../slideLayouts/slideLayout243.xml" /><Relationship Id="rId6" Type="http://schemas.openxmlformats.org/officeDocument/2006/relationships/slideLayout" Target="../slideLayouts/slideLayout244.xml" /><Relationship Id="rId7" Type="http://schemas.openxmlformats.org/officeDocument/2006/relationships/slideLayout" Target="../slideLayouts/slideLayout245.xml" /><Relationship Id="rId8" Type="http://schemas.openxmlformats.org/officeDocument/2006/relationships/slideLayout" Target="../slideLayouts/slideLayout246.xml" /><Relationship Id="rId9" Type="http://schemas.openxmlformats.org/officeDocument/2006/relationships/slideLayout" Target="../slideLayouts/slideLayout247.xml" /><Relationship Id="rId10" Type="http://schemas.openxmlformats.org/officeDocument/2006/relationships/slideLayout" Target="../slideLayouts/slideLayout248.xml" /><Relationship Id="rId11" Type="http://schemas.openxmlformats.org/officeDocument/2006/relationships/slideLayout" Target="../slideLayouts/slideLayout249.xml" /><Relationship Id="rId12" Type="http://schemas.openxmlformats.org/officeDocument/2006/relationships/slideLayout" Target="../slideLayouts/slideLayout250.xml" /><Relationship Id="rId13" Type="http://schemas.openxmlformats.org/officeDocument/2006/relationships/slideLayout" Target="../slideLayouts/slideLayoutmaster15.xml" /></Relationships>
</file>

<file path=ppt/slideMasters/slideMaster15.xml><?xml version="1.0" encoding="utf-8"?>
<p:sldMaster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bg>
      <p:bgPr>
        <a:solidFill>
          <a:srgbClr val="ffffff"/>
        </a:solidFill>
      </p:bgPr>
    </p:bg>
    <p:spTree>
      <p:nvGrpSpPr>
        <p:cNvPr id="1024" name=""/>
        <p:cNvGrpSpPr>
          <a:grpSpLocks/>
        </p:cNvGrpSpPr>
        <p:nvPr/>
      </p:nvGrpSpPr>
      <p:grpSpPr>
        <a:xfrm/>
      </p:grpSpPr>
      <p:sp>
        <p:nvSpPr>
          <p:cNvPr id="1026" name=""/>
          <p:cNvSpPr>
            <a:spLocks noGrp="1" noChangeAspect="0"/>
          </p:cNvSpPr>
          <p:nvPr>
            <p:ph type="title" sz="full" idx="4294967295"/>
          </p:nvPr>
        </p:nvSpPr>
        <p:spPr>
          <a:xfrm>
            <a:off x="457200" y="274638"/>
            <a:ext cx="8229600" cy="1143000"/>
          </a:xfrm>
          <a:prstGeom prst="rect">
            <a:avLst/>
          </a:prstGeom>
          <a:noFill/>
          <a:ln>
            <a:noFill/>
          </a:ln>
        </p:spPr>
        <p:txBody>
          <a:bodyPr anchor="ctr"/>
          <a:lstStyle/>
          <a:p>
            <a:pPr lvl="0"/>
            <a:r>
              <a:rPr lang="en-US" altLang="en-US" dirty="0"/>
              <a:t>Click to edit Master title style</a:t>
            </a:r>
          </a:p>
        </p:txBody>
      </p:sp>
      <p:sp>
        <p:nvSpPr>
          <p:cNvPr id="1027" name=""/>
          <p:cNvSpPr>
            <a:spLocks noGrp="1" noChangeAspect="0"/>
          </p:cNvSpPr>
          <p:nvPr>
            <p:ph type="body" sz="full" idx="1"/>
          </p:nvPr>
        </p:nvSpPr>
        <p:spPr>
          <a:xfrm>
            <a:off x="457200" y="1600200"/>
            <a:ext cx="8229600" cy="4525963"/>
          </a:xfrm>
          <a:prstGeom prst="rect">
            <a:avLst/>
          </a:prstGeom>
          <a:noFill/>
          <a:ln>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
          <p:cNvSpPr>
            <a:spLocks noGrp="1" noChangeAspect="0"/>
          </p:cNvSpPr>
          <p:nvPr>
            <p:ph type="dt" sz="half" idx="2"/>
          </p:nvPr>
        </p:nvSpPr>
        <p:spPr>
          <a:xfrm>
            <a:off x="457200" y="6356350"/>
            <a:ext cx="2133600" cy="365125"/>
          </a:xfrm>
          <a:prstGeom prst="rect">
            <a:avLst/>
          </a:prstGeom>
          <a:noFill/>
          <a:ln>
            <a:noFill/>
          </a:ln>
        </p:spPr>
        <p:txBody>
          <a:bodyPr anchor="ctr"/>
          <a:lstStyle/>
          <a:p>
            <a:pPr/>
            <a:endParaRPr lang="en-US" altLang="en-US" sz="1200" dirty="0">
              <a:solidFill>
                <a:srgbClr val="898989"/>
              </a:solidFill>
            </a:endParaRPr>
          </a:p>
        </p:txBody>
      </p:sp>
      <p:sp>
        <p:nvSpPr>
          <p:cNvPr id="1029" name=""/>
          <p:cNvSpPr>
            <a:spLocks noGrp="1" noChangeAspect="0"/>
          </p:cNvSpPr>
          <p:nvPr>
            <p:ph type="ftr" sz="quarter" idx="3"/>
          </p:nvPr>
        </p:nvSpPr>
        <p:spPr>
          <a:xfrm>
            <a:off x="3124200" y="6356350"/>
            <a:ext cx="2895600" cy="365125"/>
          </a:xfrm>
          <a:prstGeom prst="rect">
            <a:avLst/>
          </a:prstGeom>
          <a:noFill/>
          <a:ln>
            <a:noFill/>
          </a:ln>
        </p:spPr>
        <p:txBody>
          <a:bodyPr anchor="ctr"/>
          <a:lstStyle/>
          <a:p>
            <a:pPr algn="ctr"/>
            <a:endParaRPr lang="en-US" altLang="en-US" sz="1200" dirty="0">
              <a:solidFill>
                <a:srgbClr val="898989"/>
              </a:solidFill>
            </a:endParaRPr>
          </a:p>
        </p:txBody>
      </p:sp>
      <p:sp>
        <p:nvSpPr>
          <p:cNvPr id="1030" name=""/>
          <p:cNvSpPr>
            <a:spLocks noGrp="1" noChangeAspect="0"/>
          </p:cNvSpPr>
          <p:nvPr>
            <p:ph type="sldNum" sz="quarter" idx="4"/>
          </p:nvPr>
        </p:nvSpPr>
        <p:spPr>
          <a:xfrm>
            <a:off x="6553200" y="6356350"/>
            <a:ext cx="2133600" cy="365125"/>
          </a:xfrm>
          <a:prstGeom prst="rect">
            <a:avLst/>
          </a:prstGeom>
          <a:noFill/>
          <a:ln>
            <a:noFill/>
          </a:ln>
        </p:spPr>
        <p:txBody>
          <a:bodyPr anchor="ctr"/>
          <a:lstStyle/>
          <a:p>
            <a:pPr algn="r"/>
            <a:fld type="slidenum" id="{12FF1C42-D199-2030-1015-587298610EC3}">
              <a:rPr lang="en-US" altLang="en-US" sz="1200" dirty="0">
                <a:solidFill>
                  <a:srgbClr val="898989"/>
                </a:solidFill>
              </a:rPr>
              <a:t>0</a:t>
            </a:fld>
          </a:p>
        </p:txBody>
      </p:sp>
    </p:spTree>
  </p:cSld>
  <p:clrMap bg1="dk1" tx1="lt1" bg2="dk2" tx2="lt2" accent1="accent1" accent2="accent2" accent3="accent3" accent4="accent4" accent5="accent5" accent6="accent6" hlink="hlink" folHlink="folHlink"/>
  <p:sldLayoutIdLst>
    <p:sldLayoutId id="2147489100" r:id="rId2"/>
    <p:sldLayoutId id="2147489101" r:id="rId3"/>
    <p:sldLayoutId id="2147489102" r:id="rId4"/>
    <p:sldLayoutId id="2147489103" r:id="rId5"/>
    <p:sldLayoutId id="2147489104" r:id="rId6"/>
    <p:sldLayoutId id="2147489105" r:id="rId7"/>
    <p:sldLayoutId id="2147489106" r:id="rId8"/>
    <p:sldLayoutId id="2147489107" r:id="rId9"/>
    <p:sldLayoutId id="2147489108" r:id="rId10"/>
    <p:sldLayoutId id="2147489109" r:id="rId11"/>
    <p:sldLayoutId id="2147489110" r:id="rId12"/>
    <p:sldLayoutId id="2147489111" r:id="rId13"/>
  </p:sldLayoutIdLst>
  <p:txStyles>
    <p:titleStyle>
      <a:lvl1pPr indent="0" algn="ctr" fontAlgn="base" marL="0" eaLnBrk="1" hangingPunct="true" rtl="false">
        <a:lnSpc>
          <a:spcPct val="100000"/>
        </a:lnSpc>
        <a:spcBef>
          <a:spcPct val="0"/>
        </a:spcBef>
        <a:spcAft>
          <a:spcPct val="0"/>
        </a:spcAft>
        <a:buNone/>
        <a:defRPr sz="4400">
          <a:solidFill>
            <a:srgbClr val="000000"/>
          </a:solidFill>
          <a:latin charset="0" typeface="Calibri"/>
        </a:defRPr>
      </a:lvl1pPr>
    </p:titleStyle>
    <p:bodyStyle>
      <a:lvl1pPr indent="-342900" algn="l" fontAlgn="base" marL="342900" eaLnBrk="1" hangingPunct="true" rtl="false">
        <a:lnSpc>
          <a:spcPct val="100000"/>
        </a:lnSpc>
        <a:spcBef>
          <a:spcPct val="20000"/>
        </a:spcBef>
        <a:spcAft>
          <a:spcPct val="0"/>
        </a:spcAft>
        <a:buFont charset="0" typeface="Arial"/>
        <a:buChar char="•"/>
        <a:defRPr sz="3200">
          <a:solidFill>
            <a:srgbClr val="000000"/>
          </a:solidFill>
          <a:latin charset="0" typeface="Calibri"/>
        </a:defRPr>
      </a:lvl1pPr>
      <a:lvl2pPr indent="-285750" algn="l" fontAlgn="base" marL="742950" eaLnBrk="1" hangingPunct="true" rtl="false">
        <a:lnSpc>
          <a:spcPct val="100000"/>
        </a:lnSpc>
        <a:spcBef>
          <a:spcPct val="20000"/>
        </a:spcBef>
        <a:spcAft>
          <a:spcPct val="0"/>
        </a:spcAft>
        <a:buFont charset="0" typeface="Arial"/>
        <a:buChar char="–"/>
        <a:defRPr sz="2800">
          <a:solidFill>
            <a:srgbClr val="000000"/>
          </a:solidFill>
          <a:latin charset="0" typeface="Calibri"/>
        </a:defRPr>
      </a:lvl2pPr>
      <a:lvl3pPr indent="-228600" algn="l" fontAlgn="base" marL="1143000" eaLnBrk="1" hangingPunct="true" rtl="false">
        <a:lnSpc>
          <a:spcPct val="100000"/>
        </a:lnSpc>
        <a:spcBef>
          <a:spcPct val="20000"/>
        </a:spcBef>
        <a:spcAft>
          <a:spcPct val="0"/>
        </a:spcAft>
        <a:buFont charset="0" typeface="Arial"/>
        <a:buChar char="•"/>
        <a:defRPr sz="2400">
          <a:solidFill>
            <a:srgbClr val="000000"/>
          </a:solidFill>
          <a:latin charset="0" typeface="Calibri"/>
        </a:defRPr>
      </a:lvl3pPr>
      <a:lvl4pPr indent="-228600" algn="l" fontAlgn="base" marL="1600200" eaLnBrk="1" hangingPunct="true" rtl="false">
        <a:lnSpc>
          <a:spcPct val="100000"/>
        </a:lnSpc>
        <a:spcBef>
          <a:spcPct val="20000"/>
        </a:spcBef>
        <a:spcAft>
          <a:spcPct val="0"/>
        </a:spcAft>
        <a:buFont charset="0" typeface="Arial"/>
        <a:buChar char="–"/>
        <a:defRPr sz="2000">
          <a:solidFill>
            <a:srgbClr val="000000"/>
          </a:solidFill>
          <a:latin charset="0" typeface="Calibri"/>
        </a:defRPr>
      </a:lvl4pPr>
      <a:lvl5pPr indent="-228600" algn="l" fontAlgn="base" marL="2057400" eaLnBrk="1" hangingPunct="true" rtl="false">
        <a:lnSpc>
          <a:spcPct val="100000"/>
        </a:lnSpc>
        <a:spcBef>
          <a:spcPct val="20000"/>
        </a:spcBef>
        <a:spcAft>
          <a:spcPct val="0"/>
        </a:spcAft>
        <a:buFont charset="0" typeface="Arial"/>
        <a:buChar char="»"/>
        <a:defRPr sz="2000">
          <a:solidFill>
            <a:srgbClr val="000000"/>
          </a:solidFill>
          <a:latin charset="0" typeface="Calibri"/>
        </a:defRPr>
      </a:lvl5pPr>
    </p:bodyStyle>
    <p:otherStyle>
      <a:lvl1pPr indent="0" algn="l" fontAlgn="base" marL="0" eaLnBrk="1" hangingPunct="true" rtl="false">
        <a:lnSpc>
          <a:spcPct val="100000"/>
        </a:lnSpc>
        <a:spcBef>
          <a:spcPct val="0"/>
        </a:spcBef>
        <a:spcAft>
          <a:spcPct val="0"/>
        </a:spcAft>
        <a:buNone/>
        <a:defRPr sz="1800">
          <a:solidFill>
            <a:srgbClr val="000000"/>
          </a:solidFill>
          <a:latin charset="0" typeface="Calibri"/>
        </a:defRPr>
      </a:lvl1pPr>
      <a:lvl2pPr indent="0" algn="l" fontAlgn="base" marL="457200" eaLnBrk="1" hangingPunct="true" rtl="false">
        <a:lnSpc>
          <a:spcPct val="100000"/>
        </a:lnSpc>
        <a:spcBef>
          <a:spcPct val="0"/>
        </a:spcBef>
        <a:spcAft>
          <a:spcPct val="0"/>
        </a:spcAft>
        <a:buNone/>
        <a:defRPr sz="1800">
          <a:solidFill>
            <a:srgbClr val="000000"/>
          </a:solidFill>
          <a:latin charset="0" typeface="Calibri"/>
        </a:defRPr>
      </a:lvl2pPr>
      <a:lvl3pPr indent="0" algn="l" fontAlgn="base" marL="914400" eaLnBrk="1" hangingPunct="true" rtl="false">
        <a:lnSpc>
          <a:spcPct val="100000"/>
        </a:lnSpc>
        <a:spcBef>
          <a:spcPct val="0"/>
        </a:spcBef>
        <a:spcAft>
          <a:spcPct val="0"/>
        </a:spcAft>
        <a:buNone/>
        <a:defRPr sz="1800">
          <a:solidFill>
            <a:srgbClr val="000000"/>
          </a:solidFill>
          <a:latin charset="0" typeface="Calibri"/>
        </a:defRPr>
      </a:lvl3pPr>
      <a:lvl4pPr indent="0" algn="l" fontAlgn="base" marL="1371600" eaLnBrk="1" hangingPunct="true" rtl="false">
        <a:lnSpc>
          <a:spcPct val="100000"/>
        </a:lnSpc>
        <a:spcBef>
          <a:spcPct val="0"/>
        </a:spcBef>
        <a:spcAft>
          <a:spcPct val="0"/>
        </a:spcAft>
        <a:buNone/>
        <a:defRPr sz="1800">
          <a:solidFill>
            <a:srgbClr val="000000"/>
          </a:solidFill>
          <a:latin charset="0" typeface="Calibri"/>
        </a:defRPr>
      </a:lvl4pPr>
      <a:lvl5pPr indent="0" algn="l" fontAlgn="base" marL="1828800" eaLnBrk="1" hangingPunct="true" rtl="false">
        <a:lnSpc>
          <a:spcPct val="100000"/>
        </a:lnSpc>
        <a:spcBef>
          <a:spcPct val="0"/>
        </a:spcBef>
        <a:spcAft>
          <a:spcPct val="0"/>
        </a:spcAft>
        <a:buNone/>
        <a:defRPr sz="1800">
          <a:solidFill>
            <a:srgbClr val="000000"/>
          </a:solidFill>
          <a:latin charset="0" typeface="Calibri"/>
        </a:defRPr>
      </a:lvl5pPr>
    </p:otherStyle>
  </p:txStyles>
</p:sldMaster>
</file>

<file path=ppt/slides/_rels/slide0.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1.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10.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11.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12.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13.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14.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15.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16.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17.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18.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19.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2.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20.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21.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22.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23.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24.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25.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26.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27.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28.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29.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3.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30.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31.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32.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33.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34.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35.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36.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37.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38.xml.rels><?xml version="1.0" encoding="UTF-8" standalone="yes" ?><Relationships xmlns="http://schemas.openxmlformats.org/package/2006/relationships"><Relationship Id="rId15" Type="http://schemas.openxmlformats.org/officeDocument/2006/relationships/slideLayout" Target="../slideLayouts/slideLayoutmaster15.xml" /><Relationship Id="rId2" Type="http://schemas.openxmlformats.org/officeDocument/2006/relationships/customXml" Target="../ink/ink1420085598327.xml" /><Relationship Id="rId3" Type="http://schemas.openxmlformats.org/officeDocument/2006/relationships/customXml" Target="../ink/ink1420085599565.xml" /><Relationship Id="rId4" Type="http://schemas.openxmlformats.org/officeDocument/2006/relationships/customXml" Target="../ink/ink1420085605719.xml" /><Relationship Id="rId5" Type="http://schemas.openxmlformats.org/officeDocument/2006/relationships/customXml" Target="../ink/ink1420085606490.xml" /><Relationship Id="rId6" Type="http://schemas.openxmlformats.org/officeDocument/2006/relationships/customXml" Target="../ink/ink1420085607772.xml" /><Relationship Id="rId7" Type="http://schemas.openxmlformats.org/officeDocument/2006/relationships/customXml" Target="../ink/ink1420085608400.xml" /><Relationship Id="rId8" Type="http://schemas.openxmlformats.org/officeDocument/2006/relationships/customXml" Target="../ink/ink1420085609011.xml" /><Relationship Id="rId9" Type="http://schemas.openxmlformats.org/officeDocument/2006/relationships/customXml" Target="../ink/ink1420085610248.xml" /><Relationship Id="rId10" Type="http://schemas.openxmlformats.org/officeDocument/2006/relationships/customXml" Target="../ink/ink1420085610736.xml" /><Relationship Id="rId11" Type="http://schemas.openxmlformats.org/officeDocument/2006/relationships/customXml" Target="../ink/ink1420085612933.xml" /><Relationship Id="rId12" Type="http://schemas.openxmlformats.org/officeDocument/2006/relationships/customXml" Target="../ink/ink1420085613831.xml" /><Relationship Id="rId13" Type="http://schemas.openxmlformats.org/officeDocument/2006/relationships/customXml" Target="../ink/ink1420085614227.xml" /><Relationship Id="rId14" Type="http://schemas.openxmlformats.org/officeDocument/2006/relationships/customXml" Target="../ink/ink1420085614822.xml" /><Relationship Id="rId16" Type="http://schemas.openxmlformats.org/officeDocument/2006/relationships/customXml" Target="../ink/ink1420085615114.xml" /><Relationship Id="rId17" Type="http://schemas.openxmlformats.org/officeDocument/2006/relationships/customXml" Target="../ink/ink1420085615812.xml" /><Relationship Id="rId18" Type="http://schemas.openxmlformats.org/officeDocument/2006/relationships/customXml" Target="../ink/ink1420085616092.xml" /><Relationship Id="rId19" Type="http://schemas.openxmlformats.org/officeDocument/2006/relationships/customXml" Target="../ink/ink1420085616444.xml" /><Relationship Id="rId20" Type="http://schemas.openxmlformats.org/officeDocument/2006/relationships/customXml" Target="../ink/ink1420085617651.xml" /><Relationship Id="rId21" Type="http://schemas.openxmlformats.org/officeDocument/2006/relationships/customXml" Target="../ink/ink1420085618811.xml" /><Relationship Id="rId22" Type="http://schemas.openxmlformats.org/officeDocument/2006/relationships/customXml" Target="../ink/ink1420085619554.xml" /><Relationship Id="rId23" Type="http://schemas.openxmlformats.org/officeDocument/2006/relationships/customXml" Target="../ink/ink1420085620565.xml" /><Relationship Id="rId24" Type="http://schemas.openxmlformats.org/officeDocument/2006/relationships/customXml" Target="../ink/ink1420085621098.xml" /><Relationship Id="rId25" Type="http://schemas.openxmlformats.org/officeDocument/2006/relationships/customXml" Target="../ink/ink1420085621563.xml" /><Relationship Id="rId26" Type="http://schemas.openxmlformats.org/officeDocument/2006/relationships/customXml" Target="../ink/ink1420085622318.xml" /><Relationship Id="rId27" Type="http://schemas.openxmlformats.org/officeDocument/2006/relationships/customXml" Target="../ink/ink1420085622796.xml" /><Relationship Id="rId28" Type="http://schemas.openxmlformats.org/officeDocument/2006/relationships/customXml" Target="../ink/ink1420085623244.xml" /><Relationship Id="rId29" Type="http://schemas.openxmlformats.org/officeDocument/2006/relationships/customXml" Target="../ink/ink1420085623739.xml" /><Relationship Id="rId30" Type="http://schemas.openxmlformats.org/officeDocument/2006/relationships/customXml" Target="../ink/ink1420085624300.xml" /><Relationship Id="rId31" Type="http://schemas.openxmlformats.org/officeDocument/2006/relationships/customXml" Target="../ink/ink1420085625031.xml" /><Relationship Id="rId32" Type="http://schemas.openxmlformats.org/officeDocument/2006/relationships/customXml" Target="../ink/ink1420085627860.xml" /><Relationship Id="rId33" Type="http://schemas.openxmlformats.org/officeDocument/2006/relationships/customXml" Target="../ink/ink1420085628122.xml" /><Relationship Id="rId34" Type="http://schemas.openxmlformats.org/officeDocument/2006/relationships/customXml" Target="../ink/ink1420085628469.xml" /><Relationship Id="rId35" Type="http://schemas.openxmlformats.org/officeDocument/2006/relationships/customXml" Target="../ink/ink1420085628716.xml" /><Relationship Id="rId36" Type="http://schemas.openxmlformats.org/officeDocument/2006/relationships/customXml" Target="../ink/ink1420085629162.xml" /><Relationship Id="rId37" Type="http://schemas.openxmlformats.org/officeDocument/2006/relationships/customXml" Target="../ink/ink1420085630433.xml" /><Relationship Id="rId38" Type="http://schemas.openxmlformats.org/officeDocument/2006/relationships/customXml" Target="../ink/ink1420085630801.xml" /><Relationship Id="rId39" Type="http://schemas.openxmlformats.org/officeDocument/2006/relationships/customXml" Target="../ink/ink1420085631478.xml" /><Relationship Id="rId40" Type="http://schemas.openxmlformats.org/officeDocument/2006/relationships/customXml" Target="../ink/ink1420085633730.xml" /><Relationship Id="rId41" Type="http://schemas.openxmlformats.org/officeDocument/2006/relationships/customXml" Target="../ink/ink1420085635095.xml" /></Relationships>
</file>

<file path=ppt/slides/_rels/slide39.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4.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40.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41.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42.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43.xml.rels><?xml version="1.0" encoding="UTF-8" standalone="yes" ?><Relationships xmlns="http://schemas.openxmlformats.org/package/2006/relationships"><Relationship Id="rId15" Type="http://schemas.openxmlformats.org/officeDocument/2006/relationships/slideLayout" Target="../slideLayouts/slideLayoutmaster15.xml" /><Relationship Id="rID1" Type="http://schemas.openxmlformats.org/officeDocument/2006/relationships/image" Target="../media/picture1.wmf" /></Relationships>
</file>

<file path=ppt/slides/_rels/slide44.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5.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6.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7.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8.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_rels/slide9.xml.rels><?xml version="1.0" encoding="UTF-8" standalone="yes" ?><Relationships xmlns="http://schemas.openxmlformats.org/package/2006/relationships"><Relationship Id="rId15" Type="http://schemas.openxmlformats.org/officeDocument/2006/relationships/slideLayout" Target="../slideLayouts/slideLayoutmaster15.xml" /></Relationships>
</file>

<file path=ppt/slides/slide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048" name=""/>
        <p:cNvGrpSpPr>
          <a:grpSpLocks/>
        </p:cNvGrpSpPr>
        <p:nvPr/>
      </p:nvGrpSpPr>
      <p:grpSpPr>
        <a:xfrm/>
      </p:grpSpPr>
      <p:sp>
        <p:nvSpPr>
          <p:cNvPr id="2050" name=""/>
          <p:cNvSpPr>
            <a:spLocks noGrp="1" noChangeAspect="0"/>
          </p:cNvSpPr>
          <p:nvPr>
            <p:ph type="ctrTitle" sz="full" idx="4294967295"/>
          </p:nvPr>
        </p:nvSpPr>
        <p:spPr>
          <a:xfrm rot="0">
            <a:off x="779463" y="1766888"/>
            <a:ext cx="7678737" cy="762000"/>
          </a:xfrm>
          <a:ln/>
        </p:spPr>
        <p:txBody>
          <a:bodyPr wrap="square" lIns="91440" rIns="91440" tIns="45720" bIns="45720" anchor="ctr"/>
          <a:lstStyle>
            <a:lvl1pPr>
              <a:defRPr/>
            </a:lvl1pPr>
          </a:lstStyle>
          <a:p>
            <a:pPr/>
            <a:r>
              <a:rPr lang="en-US" altLang="en-US" dirty="0" b="1"/>
              <a:t>Epilepsy in childhood</a:t>
            </a:r>
            <a:r>
              <a:rPr lang="en-US" altLang="en-US" dirty="0"/>
              <a:t> </a:t>
            </a:r>
          </a:p>
        </p:txBody>
      </p:sp>
      <p:sp>
        <p:nvSpPr>
          <p:cNvPr id="2051" name=""/>
          <p:cNvSpPr>
            <a:spLocks noGrp="1" noChangeAspect="0"/>
          </p:cNvSpPr>
          <p:nvPr>
            <p:ph type="subTitle" sz="full" idx="4294967295"/>
          </p:nvPr>
        </p:nvSpPr>
        <p:spPr>
          <a:xfrm rot="0">
            <a:off x="4021138" y="5334000"/>
            <a:ext cx="4437062" cy="641350"/>
          </a:xfrm>
          <a:ln/>
        </p:spPr>
        <p:txBody>
          <a:bodyPr wrap="square" lIns="91440" rIns="91440" tIns="45720" bIns="45720" anchor="t" anchorCtr="false"/>
          <a:lstStyle>
            <a:lvl1pPr algn="ctr" marL="0">
              <a:buNone/>
              <a:defRPr/>
            </a:lvl1pPr>
            <a:lvl2pPr algn="ctr" marL="457200">
              <a:buNone/>
              <a:defRPr/>
            </a:lvl2pPr>
            <a:lvl3pPr algn="ctr" marL="914400">
              <a:buNone/>
              <a:defRPr/>
            </a:lvl3pPr>
            <a:lvl4pPr algn="ctr" marL="1371600">
              <a:buNone/>
              <a:defRPr/>
            </a:lvl4pPr>
            <a:lvl5pPr algn="ctr" marL="1828800">
              <a:buNone/>
              <a:defRPr/>
            </a:lvl5pPr>
          </a:lstStyle>
          <a:p>
            <a:pPr/>
            <a:r>
              <a:rPr lang="en-US" altLang="en-US" sz="2400" dirty="0" b="1">
                <a:solidFill>
                  <a:srgbClr val="800080"/>
                </a:solidFill>
              </a:rPr>
              <a:t>Dr. Aswini D. Fernando</a:t>
            </a:r>
          </a:p>
        </p:txBody>
      </p:sp>
    </p:spTree>
  </p:cSld>
</p:sld>
</file>

<file path=ppt/slides/slide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072" name=""/>
        <p:cNvGrpSpPr>
          <a:grpSpLocks/>
        </p:cNvGrpSpPr>
        <p:nvPr/>
      </p:nvGrpSpPr>
      <p:grpSpPr>
        <a:xfrm/>
      </p:grpSpPr>
      <p:sp>
        <p:nvSpPr>
          <p:cNvPr id="3074"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What Is Epilepsy?</a:t>
            </a:r>
          </a:p>
        </p:txBody>
      </p:sp>
      <p:sp>
        <p:nvSpPr>
          <p:cNvPr id="3075" name=""/>
          <p:cNvSpPr>
            <a:spLocks noGrp="1" noChangeAspect="0"/>
          </p:cNvSpPr>
          <p:nvPr>
            <p:ph type="obj" sz="full" idx="4294967295"/>
          </p:nvPr>
        </p:nvSpPr>
        <p:spPr>
          <a:xfrm rot="0">
            <a:off x="838200" y="1905000"/>
            <a:ext cx="8185150" cy="4953000"/>
          </a:xfrm>
          <a:ln/>
        </p:spPr>
        <p:txBody>
          <a:bodyPr wrap="square" lIns="91440" rIns="91440" tIns="45720" bIns="45720" anchor="t" anchorCtr="false"/>
          <a:lstStyle/>
          <a:p>
            <a:pPr>
              <a:lnSpc>
                <a:spcPct val="90000"/>
              </a:lnSpc>
            </a:pPr>
            <a:r>
              <a:rPr lang="en-US" altLang="en-US" sz="2800" dirty="0" b="1">
                <a:solidFill>
                  <a:srgbClr val="800080"/>
                </a:solidFill>
              </a:rPr>
              <a:t>Recurrent fits(siezures,convulsions)</a:t>
            </a:r>
          </a:p>
          <a:p>
            <a:pPr>
              <a:lnSpc>
                <a:spcPct val="90000"/>
              </a:lnSpc>
              <a:buFont charset="2" typeface="Wingdings"/>
              <a:buNone/>
            </a:pPr>
            <a:r>
              <a:rPr lang="en-US" altLang="en-US" sz="2800" dirty="0" b="1">
                <a:solidFill>
                  <a:srgbClr val="800080"/>
                </a:solidFill>
              </a:rPr>
              <a:t> unrelated to fever or to an acute cerebral insult  </a:t>
            </a:r>
          </a:p>
          <a:p>
            <a:pPr>
              <a:lnSpc>
                <a:spcPct val="90000"/>
              </a:lnSpc>
              <a:buFont charset="2" typeface="Wingdings"/>
              <a:buNone/>
            </a:pPr>
          </a:p>
          <a:p>
            <a:pPr>
              <a:lnSpc>
                <a:spcPct val="90000"/>
              </a:lnSpc>
            </a:pPr>
            <a:r>
              <a:rPr lang="en-US" altLang="en-US" sz="2800" dirty="0" b="1"/>
              <a:t>What is a fit/seizure?- </a:t>
            </a:r>
            <a:r>
              <a:rPr lang="en-US" altLang="en-US" sz="2800" dirty="0" b="1">
                <a:solidFill>
                  <a:srgbClr val="800080"/>
                </a:solidFill>
              </a:rPr>
              <a:t>An epileptic seizure (fit/convulsion) is the clinical manifestation of an abnormal &amp; excessive discharge of a set of cerebral neurons. </a:t>
            </a:r>
          </a:p>
          <a:p>
            <a:pPr>
              <a:lnSpc>
                <a:spcPct val="90000"/>
              </a:lnSpc>
              <a:buFont charset="2" typeface="Wingdings"/>
              <a:buNone/>
            </a:pPr>
          </a:p>
          <a:p>
            <a:pPr>
              <a:lnSpc>
                <a:spcPct val="90000"/>
              </a:lnSpc>
              <a:buFont charset="2" typeface="Wingdings"/>
              <a:buNone/>
            </a:pPr>
          </a:p>
          <a:p>
            <a:pPr>
              <a:lnSpc>
                <a:spcPct val="90000"/>
              </a:lnSpc>
              <a:buFont charset="2" typeface="Wingdings"/>
              <a:buNone/>
            </a:pPr>
          </a:p>
          <a:p>
            <a:pPr>
              <a:lnSpc>
                <a:spcPct val="90000"/>
              </a:lnSpc>
              <a:buFont charset="2" typeface="Wingdings"/>
              <a:buNone/>
            </a:pPr>
            <a:r>
              <a:rPr lang="en-US" altLang="en-US" sz="2800" dirty="0">
                <a:solidFill>
                  <a:srgbClr val="800080"/>
                </a:solidFill>
              </a:rPr>
              <a:t>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2288" name=""/>
        <p:cNvGrpSpPr>
          <a:grpSpLocks/>
        </p:cNvGrpSpPr>
        <p:nvPr/>
      </p:nvGrpSpPr>
      <p:grpSpPr>
        <a:xfrm/>
      </p:grpSpPr>
      <p:sp>
        <p:nvSpPr>
          <p:cNvPr id="12290" name=""/>
          <p:cNvSpPr>
            <a:spLocks noGrp="1" noChangeAspect="0"/>
          </p:cNvSpPr>
          <p:nvPr>
            <p:ph type="title" sz="full" idx="4294967295"/>
          </p:nvPr>
        </p:nvSpPr>
        <p:spPr>
          <a:xfrm rot="0">
            <a:off x="871538" y="252413"/>
            <a:ext cx="8162924" cy="1371600"/>
          </a:xfrm>
          <a:ln/>
        </p:spPr>
        <p:txBody>
          <a:bodyPr wrap="square" lIns="91440" rIns="91440" tIns="45720" bIns="45720" anchor="ctr"/>
          <a:lstStyle/>
          <a:p>
            <a:pPr/>
            <a:r>
              <a:rPr lang="en-US" altLang="en-US" dirty="0"/>
              <a:t>  </a:t>
            </a:r>
            <a:r>
              <a:rPr lang="en-US" altLang="en-US" sz="4000" dirty="0" b="1"/>
              <a:t>International</a:t>
            </a:r>
            <a:r>
              <a:rPr lang="en-US" altLang="en-US" sz="4000" dirty="0" b="1"/>
              <a:t/>
            </a:r>
            <a:br/>
            <a:r>
              <a:rPr lang="en-US" altLang="en-US" sz="4000" dirty="0" b="1"/>
              <a:t> Classification of</a:t>
            </a:r>
            <a:r>
              <a:rPr lang="en-US" altLang="en-US" sz="4000" dirty="0"/>
              <a:t> </a:t>
            </a:r>
            <a:r>
              <a:rPr lang="en-US" altLang="en-US" sz="4000" dirty="0" b="1"/>
              <a:t>Epilepsy</a:t>
            </a:r>
          </a:p>
        </p:txBody>
      </p:sp>
      <p:sp>
        <p:nvSpPr>
          <p:cNvPr id="12291"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buFont charset="2" typeface="Wingdings"/>
              <a:buNone/>
            </a:pPr>
            <a:r>
              <a:rPr lang="en-US" altLang="en-US" dirty="0" b="1">
                <a:solidFill>
                  <a:srgbClr val="800080"/>
                </a:solidFill>
              </a:rPr>
              <a:t>Partial seizures</a:t>
            </a:r>
            <a:r>
              <a:rPr lang="en-US" altLang="en-US" dirty="0" b="1"/>
              <a:t> </a:t>
            </a:r>
          </a:p>
          <a:p>
            <a:pPr>
              <a:lnSpc>
                <a:spcPct val="90000"/>
              </a:lnSpc>
              <a:buFont charset="2" typeface="Wingdings"/>
              <a:buChar char="§"/>
            </a:pPr>
            <a:r>
              <a:rPr lang="en-US" altLang="en-US" dirty="0" b="1">
                <a:solidFill>
                  <a:srgbClr val="800080"/>
                </a:solidFill>
              </a:rPr>
              <a:t>Simple partial</a:t>
            </a:r>
            <a:r>
              <a:rPr lang="en-US" altLang="en-US" dirty="0" b="1"/>
              <a:t> – consciousness retained motor/sensory/ autonomic/ psychic phenomena</a:t>
            </a:r>
          </a:p>
          <a:p>
            <a:pPr>
              <a:lnSpc>
                <a:spcPct val="90000"/>
              </a:lnSpc>
              <a:buFont charset="2" typeface="Wingdings"/>
              <a:buChar char="§"/>
            </a:pPr>
            <a:r>
              <a:rPr lang="en-US" altLang="en-US" dirty="0" b="1">
                <a:solidFill>
                  <a:srgbClr val="800080"/>
                </a:solidFill>
              </a:rPr>
              <a:t>Complex partial seizures</a:t>
            </a:r>
            <a:r>
              <a:rPr lang="en-US" altLang="en-US" dirty="0" b="1"/>
              <a:t>- consciousness impaired at onset</a:t>
            </a:r>
          </a:p>
          <a:p>
            <a:pPr>
              <a:lnSpc>
                <a:spcPct val="90000"/>
              </a:lnSpc>
              <a:buFont charset="2" typeface="Wingdings"/>
              <a:buChar char="§"/>
            </a:pPr>
            <a:r>
              <a:rPr lang="en-US" altLang="en-US" dirty="0" b="1">
                <a:solidFill>
                  <a:srgbClr val="800080"/>
                </a:solidFill>
              </a:rPr>
              <a:t>Partial seizures with secondary generalization  </a:t>
            </a:r>
          </a:p>
          <a:p>
            <a:pPr>
              <a:lnSpc>
                <a:spcPct val="90000"/>
              </a:lnSpc>
              <a:buFont charset="2" typeface="Wingdings"/>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3312" name=""/>
        <p:cNvGrpSpPr>
          <a:grpSpLocks/>
        </p:cNvGrpSpPr>
        <p:nvPr/>
      </p:nvGrpSpPr>
      <p:grpSpPr>
        <a:xfrm/>
      </p:grpSpPr>
      <p:sp>
        <p:nvSpPr>
          <p:cNvPr id="13314"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b="1"/>
              <a:t>International Classification of Epilepsy</a:t>
            </a:r>
            <a:r>
              <a:rPr lang="en-US" altLang="en-US" dirty="0"/>
              <a:t> </a:t>
            </a:r>
          </a:p>
        </p:txBody>
      </p:sp>
      <p:sp>
        <p:nvSpPr>
          <p:cNvPr id="13315"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buFont charset="2" typeface="Wingdings"/>
              <a:buNone/>
            </a:pPr>
            <a:r>
              <a:rPr lang="en-US" altLang="en-US" sz="2800" dirty="0" b="1">
                <a:solidFill>
                  <a:srgbClr val="800080"/>
                </a:solidFill>
              </a:rPr>
              <a:t>GENERALIZED SEIZURES</a:t>
            </a:r>
          </a:p>
          <a:p>
            <a:pPr>
              <a:buFont charset="2" typeface="Wingdings"/>
              <a:buChar char="§"/>
            </a:pPr>
            <a:r>
              <a:rPr lang="en-US" altLang="en-US" sz="2800" dirty="0" b="1"/>
              <a:t>Absences typical/atypical</a:t>
            </a:r>
          </a:p>
          <a:p>
            <a:pPr>
              <a:buFont charset="2" typeface="Wingdings"/>
              <a:buChar char="§"/>
            </a:pPr>
            <a:r>
              <a:rPr lang="en-US" altLang="en-US" sz="2800" dirty="0" b="1"/>
              <a:t>Generalized tonic/clonic</a:t>
            </a:r>
          </a:p>
          <a:p>
            <a:pPr>
              <a:buFont charset="2" typeface="Wingdings"/>
              <a:buChar char="§"/>
            </a:pPr>
            <a:r>
              <a:rPr lang="en-US" altLang="en-US" sz="2800" dirty="0" b="1"/>
              <a:t>Tonic</a:t>
            </a:r>
          </a:p>
          <a:p>
            <a:pPr>
              <a:buFont charset="2" typeface="Wingdings"/>
              <a:buChar char="§"/>
            </a:pPr>
            <a:r>
              <a:rPr lang="en-US" altLang="en-US" sz="2800" dirty="0" b="1"/>
              <a:t>Clonic</a:t>
            </a:r>
          </a:p>
          <a:p>
            <a:pPr>
              <a:buFont charset="2" typeface="Wingdings"/>
              <a:buChar char="§"/>
            </a:pPr>
            <a:r>
              <a:rPr lang="en-US" altLang="en-US" sz="2800" dirty="0" b="1"/>
              <a:t>Myoclonic</a:t>
            </a:r>
          </a:p>
          <a:p>
            <a:pPr>
              <a:buFont charset="2" typeface="Wingdings"/>
              <a:buChar char="§"/>
            </a:pPr>
            <a:r>
              <a:rPr lang="en-US" altLang="en-US" sz="2800" dirty="0" b="1"/>
              <a:t>Atonic</a:t>
            </a:r>
          </a:p>
          <a:p>
            <a:pPr>
              <a:buFont charset="2" typeface="Wingdings"/>
              <a:buChar char="§"/>
            </a:pPr>
            <a:r>
              <a:rPr lang="en-US" altLang="en-US" sz="2800" dirty="0" b="1"/>
              <a:t>Infantile spasms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4336" name=""/>
        <p:cNvGrpSpPr>
          <a:grpSpLocks/>
        </p:cNvGrpSpPr>
        <p:nvPr/>
      </p:nvGrpSpPr>
      <p:grpSpPr>
        <a:xfrm/>
      </p:grpSpPr>
      <p:sp>
        <p:nvSpPr>
          <p:cNvPr id="14338"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a:t> </a:t>
            </a:r>
            <a:r>
              <a:rPr lang="en-US" altLang="en-US" dirty="0" b="1">
                <a:solidFill>
                  <a:srgbClr val="800080"/>
                </a:solidFill>
              </a:rPr>
              <a:t>Partial seizures</a:t>
            </a:r>
          </a:p>
        </p:txBody>
      </p:sp>
      <p:sp>
        <p:nvSpPr>
          <p:cNvPr id="14339" name=""/>
          <p:cNvSpPr>
            <a:spLocks noGrp="1" noChangeAspect="0"/>
          </p:cNvSpPr>
          <p:nvPr>
            <p:ph type="obj" sz="full" idx="4294967295"/>
          </p:nvPr>
        </p:nvSpPr>
        <p:spPr>
          <a:xfrm rot="0">
            <a:off x="0" y="1905000"/>
            <a:ext cx="9023350" cy="4191000"/>
          </a:xfrm>
          <a:ln/>
        </p:spPr>
        <p:txBody>
          <a:bodyPr wrap="square" lIns="91440" rIns="91440" tIns="45720" bIns="45720" anchor="t" anchorCtr="false"/>
          <a:lstStyle/>
          <a:p>
            <a:pPr>
              <a:lnSpc>
                <a:spcPct val="90000"/>
              </a:lnSpc>
              <a:buFont charset="2" typeface="Wingdings"/>
              <a:buNone/>
            </a:pPr>
            <a:r>
              <a:rPr lang="en-US" altLang="en-US" sz="3600" dirty="0" b="1">
                <a:solidFill>
                  <a:srgbClr val="800080"/>
                </a:solidFill>
              </a:rPr>
              <a:t>Simple partial (SPS)</a:t>
            </a:r>
          </a:p>
          <a:p>
            <a:pPr>
              <a:lnSpc>
                <a:spcPct val="90000"/>
              </a:lnSpc>
              <a:buFont charset="2" typeface="Wingdings"/>
              <a:buChar char="§"/>
            </a:pPr>
            <a:r>
              <a:rPr lang="en-US" altLang="en-US" sz="2800" dirty="0" b="1">
                <a:solidFill>
                  <a:srgbClr val="800080"/>
                </a:solidFill>
              </a:rPr>
              <a:t>Aura – </a:t>
            </a:r>
            <a:r>
              <a:rPr lang="en-US" altLang="en-US" sz="2800" dirty="0" b="1"/>
              <a:t>chest pain, headaches</a:t>
            </a:r>
            <a:r>
              <a:rPr lang="en-US" altLang="en-US" sz="2800" dirty="0" b="1">
                <a:solidFill>
                  <a:srgbClr val="800080"/>
                </a:solidFill>
              </a:rPr>
              <a:t> </a:t>
            </a:r>
          </a:p>
          <a:p>
            <a:pPr>
              <a:lnSpc>
                <a:spcPct val="90000"/>
              </a:lnSpc>
              <a:buFont charset="2" typeface="Wingdings"/>
              <a:buChar char="§"/>
            </a:pPr>
            <a:r>
              <a:rPr lang="en-US" altLang="en-US" sz="2800" dirty="0" b="1">
                <a:solidFill>
                  <a:srgbClr val="800080"/>
                </a:solidFill>
              </a:rPr>
              <a:t>Motor activity – </a:t>
            </a:r>
          </a:p>
          <a:p>
            <a:pPr>
              <a:lnSpc>
                <a:spcPct val="90000"/>
              </a:lnSpc>
              <a:buFont charset="2" typeface="Wingdings"/>
              <a:buNone/>
            </a:pPr>
            <a:r>
              <a:rPr lang="en-US" altLang="en-US" sz="2800" dirty="0" b="1"/>
              <a:t> Asynchronous clonic or tonic movements of face &amp; neck. Conjugate eye movements </a:t>
            </a:r>
          </a:p>
          <a:p>
            <a:pPr>
              <a:lnSpc>
                <a:spcPct val="90000"/>
              </a:lnSpc>
              <a:buFont charset="2" typeface="Wingdings"/>
              <a:buChar char="§"/>
            </a:pPr>
            <a:r>
              <a:rPr lang="en-US" altLang="en-US" sz="2800" dirty="0" b="1"/>
              <a:t>Duration – 10-20 seconds</a:t>
            </a:r>
          </a:p>
          <a:p>
            <a:pPr>
              <a:lnSpc>
                <a:spcPct val="90000"/>
              </a:lnSpc>
              <a:buFont charset="2" typeface="Wingdings"/>
              <a:buChar char="§"/>
            </a:pPr>
            <a:r>
              <a:rPr lang="en-US" altLang="en-US" sz="2800" dirty="0" b="1">
                <a:solidFill>
                  <a:srgbClr val="800080"/>
                </a:solidFill>
              </a:rPr>
              <a:t>Remains conscious and may even talk during the fit. No post ictal phenomena. </a:t>
            </a:r>
          </a:p>
          <a:p>
            <a:pPr>
              <a:lnSpc>
                <a:spcPct val="90000"/>
              </a:lnSpc>
              <a:buFont charset="2" typeface="Wingdings"/>
              <a:buNone/>
            </a:pPr>
            <a:r>
              <a:rPr lang="en-US" altLang="en-US" sz="2800" dirty="0">
                <a:solidFill>
                  <a:srgbClr val="800080"/>
                </a:solidFill>
              </a:rPr>
              <a:t>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5360" name=""/>
        <p:cNvGrpSpPr>
          <a:grpSpLocks/>
        </p:cNvGrpSpPr>
        <p:nvPr/>
      </p:nvGrpSpPr>
      <p:grpSpPr>
        <a:xfrm/>
      </p:grpSpPr>
      <p:sp>
        <p:nvSpPr>
          <p:cNvPr id="15362"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b="1">
                <a:solidFill>
                  <a:srgbClr val="800080"/>
                </a:solidFill>
              </a:rPr>
              <a:t>Partial seizures</a:t>
            </a:r>
            <a:r>
              <a:rPr lang="en-US" altLang="en-US" dirty="0" b="1"/>
              <a:t> -Simple Partial Seizures</a:t>
            </a:r>
          </a:p>
        </p:txBody>
      </p:sp>
      <p:sp>
        <p:nvSpPr>
          <p:cNvPr id="15363"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buFont charset="2" typeface="Wingdings"/>
              <a:buChar char="§"/>
            </a:pPr>
            <a:r>
              <a:rPr lang="en-US" altLang="en-US" dirty="0" b="1"/>
              <a:t>May be confused with tics – involves the face and shoulders. Eye blinking facial grimacing. Tics may be suppressed</a:t>
            </a:r>
            <a:r>
              <a:rPr lang="en-US" altLang="en-US" dirty="0">
                <a:solidFill>
                  <a:srgbClr val="800080"/>
                </a:solidFill>
              </a:rPr>
              <a:t>.</a:t>
            </a:r>
          </a:p>
          <a:p>
            <a:pPr>
              <a:buFont charset="2" typeface="Wingdings"/>
              <a:buNone/>
            </a:pPr>
          </a:p>
          <a:p>
            <a:pPr/>
            <a:r>
              <a:rPr lang="en-US" altLang="en-US" dirty="0" b="1">
                <a:solidFill>
                  <a:srgbClr val="800080"/>
                </a:solidFill>
              </a:rPr>
              <a:t>Treatment –</a:t>
            </a:r>
            <a:r>
              <a:rPr lang="en-US" altLang="en-US" dirty="0" b="1"/>
              <a:t> Sodium valproate or carbamazepine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6384" name=""/>
        <p:cNvGrpSpPr>
          <a:grpSpLocks/>
        </p:cNvGrpSpPr>
        <p:nvPr/>
      </p:nvGrpSpPr>
      <p:grpSpPr>
        <a:xfrm/>
      </p:grpSpPr>
      <p:sp>
        <p:nvSpPr>
          <p:cNvPr id="16386"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b="1">
                <a:solidFill>
                  <a:srgbClr val="800080"/>
                </a:solidFill>
              </a:rPr>
              <a:t>Partial seizures</a:t>
            </a:r>
            <a:r>
              <a:rPr lang="en-US" altLang="en-US" dirty="0" b="1"/>
              <a:t> – Complex Partial Seizures</a:t>
            </a:r>
          </a:p>
        </p:txBody>
      </p:sp>
      <p:sp>
        <p:nvSpPr>
          <p:cNvPr id="16387"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buFont charset="2" typeface="Wingdings"/>
              <a:buNone/>
            </a:pPr>
            <a:r>
              <a:rPr lang="en-US" altLang="en-US" dirty="0" b="1">
                <a:solidFill>
                  <a:srgbClr val="800080"/>
                </a:solidFill>
              </a:rPr>
              <a:t>Complex partial seizures</a:t>
            </a:r>
            <a:r>
              <a:rPr lang="en-US" altLang="en-US" dirty="0" b="1"/>
              <a:t> CPS</a:t>
            </a:r>
          </a:p>
          <a:p>
            <a:pPr>
              <a:lnSpc>
                <a:spcPct val="90000"/>
              </a:lnSpc>
              <a:buFont charset="2" typeface="Wingdings"/>
              <a:buNone/>
            </a:pPr>
            <a:r>
              <a:rPr lang="en-US" altLang="en-US" dirty="0" b="1">
                <a:solidFill>
                  <a:srgbClr val="800080"/>
                </a:solidFill>
              </a:rPr>
              <a:t>3 Components</a:t>
            </a:r>
          </a:p>
          <a:p>
            <a:pPr>
              <a:lnSpc>
                <a:spcPct val="90000"/>
              </a:lnSpc>
              <a:buFont charset="2" typeface="Wingdings"/>
              <a:buChar char="§"/>
            </a:pPr>
            <a:r>
              <a:rPr lang="en-US" altLang="en-US" dirty="0" b="1">
                <a:solidFill>
                  <a:srgbClr val="800080"/>
                </a:solidFill>
              </a:rPr>
              <a:t>Aura   </a:t>
            </a:r>
          </a:p>
          <a:p>
            <a:pPr>
              <a:lnSpc>
                <a:spcPct val="90000"/>
              </a:lnSpc>
              <a:buFont charset="2" typeface="Wingdings"/>
              <a:buChar char="§"/>
            </a:pPr>
            <a:r>
              <a:rPr lang="en-US" altLang="en-US" dirty="0" b="1">
                <a:solidFill>
                  <a:srgbClr val="800080"/>
                </a:solidFill>
              </a:rPr>
              <a:t>Altered consciousness</a:t>
            </a:r>
            <a:r>
              <a:rPr lang="en-US" altLang="en-US" dirty="0"/>
              <a:t> </a:t>
            </a:r>
            <a:r>
              <a:rPr lang="en-US" altLang="en-US" dirty="0" b="1"/>
              <a:t>motor arrest- vacant stare, motionless. Associated spasms, posturing or tonic jerking. </a:t>
            </a:r>
          </a:p>
          <a:p>
            <a:pPr>
              <a:lnSpc>
                <a:spcPct val="90000"/>
              </a:lnSpc>
              <a:buFont charset="2" typeface="Wingdings"/>
              <a:buChar char="§"/>
            </a:pPr>
            <a:r>
              <a:rPr lang="en-US" altLang="en-US" dirty="0" b="1">
                <a:solidFill>
                  <a:srgbClr val="800080"/>
                </a:solidFill>
              </a:rPr>
              <a:t>Automatisms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7408" name=""/>
        <p:cNvGrpSpPr>
          <a:grpSpLocks/>
        </p:cNvGrpSpPr>
        <p:nvPr/>
      </p:nvGrpSpPr>
      <p:grpSpPr>
        <a:xfrm/>
      </p:grpSpPr>
      <p:sp>
        <p:nvSpPr>
          <p:cNvPr id="17410"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a:t> </a:t>
            </a:r>
            <a:r>
              <a:rPr lang="en-US" altLang="en-US" dirty="0" b="1">
                <a:solidFill>
                  <a:srgbClr val="800080"/>
                </a:solidFill>
              </a:rPr>
              <a:t>Partial seizures</a:t>
            </a:r>
            <a:r>
              <a:rPr lang="en-US" altLang="en-US" dirty="0">
                <a:solidFill>
                  <a:srgbClr val="800080"/>
                </a:solidFill>
              </a:rPr>
              <a:t> –</a:t>
            </a:r>
            <a:r>
              <a:rPr lang="en-US" altLang="en-US" dirty="0" b="1"/>
              <a:t>Complex partial Seizures</a:t>
            </a:r>
          </a:p>
        </p:txBody>
      </p:sp>
      <p:sp>
        <p:nvSpPr>
          <p:cNvPr id="17411"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buFont charset="2" typeface="Wingdings"/>
              <a:buNone/>
            </a:pPr>
            <a:r>
              <a:rPr lang="en-US" altLang="en-US" sz="2800" dirty="0" b="1">
                <a:solidFill>
                  <a:srgbClr val="800080"/>
                </a:solidFill>
              </a:rPr>
              <a:t>Automatisms -</a:t>
            </a:r>
            <a:r>
              <a:rPr lang="en-US" altLang="en-US" sz="2800" dirty="0" b="1"/>
              <a:t> involuntary motor acts occur during or after the seizure</a:t>
            </a:r>
          </a:p>
          <a:p>
            <a:pPr/>
            <a:r>
              <a:rPr lang="en-US" altLang="en-US" sz="2800" dirty="0" b="1"/>
              <a:t>Chewing lip smacking</a:t>
            </a:r>
          </a:p>
          <a:p>
            <a:pPr/>
            <a:r>
              <a:rPr lang="en-US" altLang="en-US" sz="2800" dirty="0" b="1"/>
              <a:t>Laughter, fear anger</a:t>
            </a:r>
          </a:p>
          <a:p>
            <a:pPr/>
            <a:r>
              <a:rPr lang="en-US" altLang="en-US" sz="2800" dirty="0" b="1"/>
              <a:t>Walking, patting, rubbing</a:t>
            </a:r>
          </a:p>
          <a:p>
            <a:pPr/>
            <a:r>
              <a:rPr lang="en-US" altLang="en-US" sz="2800" dirty="0" b="1"/>
              <a:t>Meaningless words, violent behaviour</a:t>
            </a:r>
          </a:p>
          <a:p>
            <a:pPr>
              <a:buFont charset="2" typeface="Wingdings"/>
              <a:buNone/>
            </a:pPr>
            <a:r>
              <a:rPr lang="en-US" altLang="en-US" sz="2800" dirty="0" b="1">
                <a:solidFill>
                  <a:srgbClr val="800080"/>
                </a:solidFill>
              </a:rPr>
              <a:t>In 60% of cases onset is from the Temporal lobe. 30% - frontal lobe</a:t>
            </a:r>
            <a:r>
              <a:rPr lang="en-US" altLang="en-US" sz="2800" dirty="0">
                <a:solidFill>
                  <a:srgbClr val="800080"/>
                </a:solidFill>
              </a:rPr>
              <a:t>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8432" name=""/>
        <p:cNvGrpSpPr>
          <a:grpSpLocks/>
        </p:cNvGrpSpPr>
        <p:nvPr/>
      </p:nvGrpSpPr>
      <p:grpSpPr>
        <a:xfrm/>
      </p:grpSpPr>
      <p:sp>
        <p:nvSpPr>
          <p:cNvPr id="18434" name=""/>
          <p:cNvSpPr>
            <a:spLocks noGrp="1" noChangeAspect="0"/>
          </p:cNvSpPr>
          <p:nvPr>
            <p:ph type="title" sz="full" idx="4294967295"/>
          </p:nvPr>
        </p:nvSpPr>
        <p:spPr>
          <a:xfrm rot="0">
            <a:off x="871538" y="312738"/>
            <a:ext cx="8162924" cy="1311275"/>
          </a:xfrm>
          <a:ln/>
        </p:spPr>
        <p:txBody>
          <a:bodyPr wrap="square" lIns="91440" rIns="91440" tIns="45720" bIns="45720" anchor="ctr"/>
          <a:lstStyle/>
          <a:p>
            <a:pPr/>
            <a:r>
              <a:rPr lang="en-US" altLang="en-US" dirty="0" b="1">
                <a:solidFill>
                  <a:srgbClr val="800080"/>
                </a:solidFill>
              </a:rPr>
              <a:t>Partial seizures</a:t>
            </a:r>
            <a:r>
              <a:rPr lang="en-US" altLang="en-US" dirty="0" b="1"/>
              <a:t> - </a:t>
            </a:r>
            <a:r>
              <a:rPr lang="en-US" altLang="en-US" sz="3600" dirty="0" b="1"/>
              <a:t>Complex partial Seizures</a:t>
            </a:r>
          </a:p>
        </p:txBody>
      </p:sp>
      <p:sp>
        <p:nvSpPr>
          <p:cNvPr id="18435"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r>
              <a:rPr lang="en-US" altLang="en-US" sz="2800" dirty="0" b="1">
                <a:solidFill>
                  <a:srgbClr val="800080"/>
                </a:solidFill>
              </a:rPr>
              <a:t>EEG </a:t>
            </a:r>
            <a:r>
              <a:rPr lang="en-US" altLang="en-US" sz="2800" dirty="0" b="1"/>
              <a:t>– anterior temporal lobe sharp waves or focal/multi focal spikes</a:t>
            </a:r>
          </a:p>
          <a:p>
            <a:pPr/>
            <a:r>
              <a:rPr lang="en-US" altLang="en-US" sz="2800" dirty="0" b="1">
                <a:solidFill>
                  <a:srgbClr val="800080"/>
                </a:solidFill>
              </a:rPr>
              <a:t>CT scan</a:t>
            </a:r>
            <a:r>
              <a:rPr lang="en-US" altLang="en-US" sz="2800" dirty="0" b="1"/>
              <a:t> – mesial temporal sclerosis, hamartomas, infarctions, slow growing gliomas etc.</a:t>
            </a:r>
          </a:p>
          <a:p>
            <a:pPr>
              <a:buFont charset="2" typeface="Wingdings"/>
              <a:buNone/>
            </a:pPr>
          </a:p>
          <a:p>
            <a:pPr/>
            <a:r>
              <a:rPr lang="en-US" altLang="en-US" sz="2800" dirty="0" b="1">
                <a:solidFill>
                  <a:srgbClr val="800080"/>
                </a:solidFill>
              </a:rPr>
              <a:t>Treatment</a:t>
            </a:r>
            <a:r>
              <a:rPr lang="en-US" altLang="en-US" sz="2800" dirty="0" b="1"/>
              <a:t> – sodium valproate, carbamazepine.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9456" name=""/>
        <p:cNvGrpSpPr>
          <a:grpSpLocks/>
        </p:cNvGrpSpPr>
        <p:nvPr/>
      </p:nvGrpSpPr>
      <p:grpSpPr>
        <a:xfrm/>
      </p:grpSpPr>
      <p:sp>
        <p:nvSpPr>
          <p:cNvPr id="19458" name=""/>
          <p:cNvSpPr>
            <a:spLocks noGrp="1" noChangeAspect="0"/>
          </p:cNvSpPr>
          <p:nvPr>
            <p:ph type="title" sz="full" idx="4294967295"/>
          </p:nvPr>
        </p:nvSpPr>
        <p:spPr>
          <a:xfrm rot="0">
            <a:off x="871538" y="433388"/>
            <a:ext cx="8162924" cy="1190625"/>
          </a:xfrm>
          <a:ln/>
        </p:spPr>
        <p:txBody>
          <a:bodyPr wrap="square" lIns="91440" rIns="91440" tIns="45720" bIns="45720" anchor="ctr"/>
          <a:lstStyle/>
          <a:p>
            <a:pPr/>
            <a:r>
              <a:rPr lang="en-US" altLang="en-US" sz="3600" dirty="0" b="1">
                <a:solidFill>
                  <a:srgbClr val="800080"/>
                </a:solidFill>
              </a:rPr>
              <a:t>Partial seizures</a:t>
            </a:r>
            <a:r>
              <a:rPr lang="en-US" altLang="en-US" sz="3600" dirty="0" b="1"/>
              <a:t> – Benign partial epilepsy of childhood</a:t>
            </a:r>
          </a:p>
        </p:txBody>
      </p:sp>
      <p:sp>
        <p:nvSpPr>
          <p:cNvPr id="19459"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pPr>
            <a:r>
              <a:rPr lang="en-US" altLang="en-US" sz="2800" dirty="0" b="1"/>
              <a:t>Common in childhood &amp; has an excellent prognosis</a:t>
            </a:r>
          </a:p>
          <a:p>
            <a:pPr>
              <a:lnSpc>
                <a:spcPct val="90000"/>
              </a:lnSpc>
            </a:pPr>
            <a:r>
              <a:rPr lang="en-US" altLang="en-US" sz="2800" dirty="0" b="1"/>
              <a:t>Occurs between 2- 14years</a:t>
            </a:r>
          </a:p>
          <a:p>
            <a:pPr>
              <a:lnSpc>
                <a:spcPct val="90000"/>
              </a:lnSpc>
            </a:pPr>
            <a:r>
              <a:rPr lang="en-US" altLang="en-US" sz="2800" dirty="0" b="1"/>
              <a:t>Neurologically normal children </a:t>
            </a:r>
          </a:p>
          <a:p>
            <a:pPr>
              <a:lnSpc>
                <a:spcPct val="90000"/>
              </a:lnSpc>
            </a:pPr>
            <a:r>
              <a:rPr lang="en-US" altLang="en-US" sz="2800" dirty="0" b="1"/>
              <a:t>Positive family history  </a:t>
            </a:r>
          </a:p>
          <a:p>
            <a:pPr>
              <a:lnSpc>
                <a:spcPct val="90000"/>
              </a:lnSpc>
            </a:pPr>
            <a:r>
              <a:rPr lang="en-US" altLang="en-US" sz="2800" dirty="0" b="1"/>
              <a:t>Commonly occurs during sleep</a:t>
            </a:r>
          </a:p>
          <a:p>
            <a:pPr>
              <a:lnSpc>
                <a:spcPct val="90000"/>
              </a:lnSpc>
              <a:buFont charset="2" typeface="Wingdings"/>
              <a:buNone/>
            </a:pPr>
            <a:r>
              <a:rPr lang="en-US" altLang="en-US" sz="2800" dirty="0" b="1">
                <a:solidFill>
                  <a:srgbClr val="800080"/>
                </a:solidFill>
              </a:rPr>
              <a:t>EEG - </a:t>
            </a:r>
            <a:r>
              <a:rPr lang="en-US" altLang="en-US" sz="2800" dirty="0" b="1"/>
              <a:t>repitative spike focus localized to the centro temporal or Rolandic area.</a:t>
            </a:r>
          </a:p>
          <a:p>
            <a:pPr>
              <a:lnSpc>
                <a:spcPct val="90000"/>
              </a:lnSpc>
              <a:buFont charset="2" typeface="Wingdings"/>
              <a:buNone/>
            </a:pPr>
            <a:r>
              <a:rPr lang="en-US" altLang="en-US" sz="2800" dirty="0" b="1">
                <a:solidFill>
                  <a:srgbClr val="800080"/>
                </a:solidFill>
              </a:rPr>
              <a:t>Treatment </a:t>
            </a:r>
            <a:r>
              <a:rPr lang="en-US" altLang="en-US" sz="2800" dirty="0" b="1"/>
              <a:t>- carbamazepine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0480" name=""/>
        <p:cNvGrpSpPr>
          <a:grpSpLocks/>
        </p:cNvGrpSpPr>
        <p:nvPr/>
      </p:nvGrpSpPr>
      <p:grpSpPr>
        <a:xfrm/>
      </p:grpSpPr>
      <p:sp>
        <p:nvSpPr>
          <p:cNvPr id="20482"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solidFill>
                  <a:srgbClr val="800080"/>
                </a:solidFill>
              </a:rPr>
              <a:t>Generalized seizures</a:t>
            </a:r>
            <a:r>
              <a:rPr lang="en-US" altLang="en-US" dirty="0"/>
              <a:t> </a:t>
            </a:r>
          </a:p>
        </p:txBody>
      </p:sp>
      <p:sp>
        <p:nvSpPr>
          <p:cNvPr id="20483" name=""/>
          <p:cNvSpPr>
            <a:spLocks noGrp="1" noChangeAspect="0"/>
          </p:cNvSpPr>
          <p:nvPr>
            <p:ph type="obj" sz="full" idx="4294967295"/>
          </p:nvPr>
        </p:nvSpPr>
        <p:spPr>
          <a:xfrm rot="0">
            <a:off x="0" y="1905000"/>
            <a:ext cx="9023350" cy="4191000"/>
          </a:xfrm>
          <a:ln/>
        </p:spPr>
        <p:txBody>
          <a:bodyPr wrap="square" lIns="91440" rIns="91440" tIns="45720" bIns="45720" anchor="t" anchorCtr="false"/>
          <a:lstStyle/>
          <a:p>
            <a:pPr>
              <a:lnSpc>
                <a:spcPct val="90000"/>
              </a:lnSpc>
              <a:buFont charset="2" typeface="Wingdings"/>
              <a:buNone/>
            </a:pPr>
            <a:r>
              <a:rPr lang="en-US" altLang="en-US" sz="3600" dirty="0" b="1">
                <a:solidFill>
                  <a:srgbClr val="800080"/>
                </a:solidFill>
              </a:rPr>
              <a:t>Absences </a:t>
            </a:r>
          </a:p>
          <a:p>
            <a:pPr>
              <a:lnSpc>
                <a:spcPct val="90000"/>
              </a:lnSpc>
              <a:buFont charset="2" typeface="Wingdings"/>
              <a:buNone/>
            </a:pPr>
            <a:r>
              <a:rPr lang="en-US" altLang="en-US" sz="2800" dirty="0" b="1">
                <a:solidFill>
                  <a:srgbClr val="800080"/>
                </a:solidFill>
              </a:rPr>
              <a:t>Simple typical absences - petit mal</a:t>
            </a:r>
          </a:p>
          <a:p>
            <a:pPr>
              <a:lnSpc>
                <a:spcPct val="90000"/>
              </a:lnSpc>
            </a:pPr>
            <a:r>
              <a:rPr lang="en-US" altLang="en-US" sz="2800" dirty="0" b="1"/>
              <a:t>Sudden cessation of of motor activity and speech. Flickering of eye lids. No aura. Lasts around 30 sec. </a:t>
            </a:r>
          </a:p>
          <a:p>
            <a:pPr>
              <a:lnSpc>
                <a:spcPct val="90000"/>
              </a:lnSpc>
              <a:buFont charset="2" typeface="Wingdings"/>
              <a:buNone/>
            </a:pPr>
            <a:r>
              <a:rPr lang="en-US" altLang="en-US" sz="2800" dirty="0" b="1"/>
              <a:t>   No post ictal phase. In contrast to CPS. After the seizure the child continues the activity he/she was doing before. </a:t>
            </a:r>
          </a:p>
          <a:p>
            <a:pPr>
              <a:lnSpc>
                <a:spcPct val="90000"/>
              </a:lnSpc>
              <a:buFont charset="2" typeface="Wingdings"/>
              <a:buNone/>
            </a:pPr>
            <a:r>
              <a:rPr lang="en-US" altLang="en-US" sz="2800" dirty="0" b="1"/>
              <a:t> Hyperventilation will induce the fit.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1504" name=""/>
        <p:cNvGrpSpPr>
          <a:grpSpLocks/>
        </p:cNvGrpSpPr>
        <p:nvPr/>
      </p:nvGrpSpPr>
      <p:grpSpPr>
        <a:xfrm/>
      </p:grpSpPr>
      <p:sp>
        <p:nvSpPr>
          <p:cNvPr id="21506" name=""/>
          <p:cNvSpPr>
            <a:spLocks noGrp="1" noChangeAspect="0"/>
          </p:cNvSpPr>
          <p:nvPr>
            <p:ph type="title" sz="full" idx="4294967295"/>
          </p:nvPr>
        </p:nvSpPr>
        <p:spPr>
          <a:xfrm rot="0">
            <a:off x="871538" y="433388"/>
            <a:ext cx="8162924" cy="1190625"/>
          </a:xfrm>
          <a:ln/>
        </p:spPr>
        <p:txBody>
          <a:bodyPr wrap="square" lIns="91440" rIns="91440" tIns="45720" bIns="45720" anchor="ctr"/>
          <a:lstStyle/>
          <a:p>
            <a:pPr/>
            <a:r>
              <a:rPr lang="en-US" altLang="en-US" sz="3600" dirty="0" b="1">
                <a:solidFill>
                  <a:srgbClr val="800080"/>
                </a:solidFill>
              </a:rPr>
              <a:t>Generalized seizures</a:t>
            </a:r>
            <a:r>
              <a:rPr lang="en-US" altLang="en-US" sz="3600" dirty="0" b="1"/>
              <a:t> -Absences</a:t>
            </a:r>
          </a:p>
        </p:txBody>
      </p:sp>
      <p:sp>
        <p:nvSpPr>
          <p:cNvPr id="21507"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r>
              <a:rPr lang="en-US" altLang="en-US" dirty="0" b="1">
                <a:solidFill>
                  <a:srgbClr val="800080"/>
                </a:solidFill>
              </a:rPr>
              <a:t>EEG</a:t>
            </a:r>
            <a:r>
              <a:rPr lang="en-US" altLang="en-US" dirty="0" b="1"/>
              <a:t> 3/sec. Generalized, spike and waves </a:t>
            </a:r>
          </a:p>
          <a:p>
            <a:pPr>
              <a:buFont charset="2" typeface="Wingdings"/>
              <a:buNone/>
            </a:pPr>
          </a:p>
          <a:p>
            <a:pPr/>
            <a:r>
              <a:rPr lang="en-US" altLang="en-US" dirty="0" b="1">
                <a:solidFill>
                  <a:srgbClr val="800080"/>
                </a:solidFill>
              </a:rPr>
              <a:t>Treatment </a:t>
            </a:r>
            <a:r>
              <a:rPr lang="en-US" altLang="en-US" dirty="0" b="1"/>
              <a:t>– Soduim valproate or ethosuximide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096" name=""/>
        <p:cNvGrpSpPr>
          <a:grpSpLocks/>
        </p:cNvGrpSpPr>
        <p:nvPr/>
      </p:nvGrpSpPr>
      <p:grpSpPr>
        <a:xfrm/>
      </p:grpSpPr>
      <p:sp>
        <p:nvSpPr>
          <p:cNvPr id="4098"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What Is Epilepsy</a:t>
            </a:r>
            <a:r>
              <a:rPr lang="en-US" altLang="en-US" dirty="0"/>
              <a:t> </a:t>
            </a:r>
          </a:p>
        </p:txBody>
      </p:sp>
      <p:sp>
        <p:nvSpPr>
          <p:cNvPr id="4099"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r>
              <a:rPr lang="en-US" altLang="en-US" dirty="0" b="1"/>
              <a:t>Clinical manifestations</a:t>
            </a:r>
            <a:r>
              <a:rPr lang="en-US" altLang="en-US" dirty="0" b="1">
                <a:solidFill>
                  <a:srgbClr val="800080"/>
                </a:solidFill>
              </a:rPr>
              <a:t> – sudden &amp; transient motor, sensory or psychic event with or without loss of consciousness</a:t>
            </a:r>
          </a:p>
          <a:p>
            <a:pPr/>
            <a:r>
              <a:rPr lang="en-US" altLang="en-US" dirty="0" b="1"/>
              <a:t>The symptoms depend on the part of the brain the discharge originated from     </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2528" name=""/>
        <p:cNvGrpSpPr>
          <a:grpSpLocks/>
        </p:cNvGrpSpPr>
        <p:nvPr/>
      </p:nvGrpSpPr>
      <p:grpSpPr>
        <a:xfrm/>
      </p:grpSpPr>
      <p:sp>
        <p:nvSpPr>
          <p:cNvPr id="22530"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solidFill>
                  <a:srgbClr val="800080"/>
                </a:solidFill>
              </a:rPr>
              <a:t>Generalized seizures</a:t>
            </a:r>
            <a:r>
              <a:rPr lang="en-US" altLang="en-US" dirty="0"/>
              <a:t> </a:t>
            </a:r>
          </a:p>
        </p:txBody>
      </p:sp>
      <p:sp>
        <p:nvSpPr>
          <p:cNvPr id="22531" name=""/>
          <p:cNvSpPr>
            <a:spLocks noGrp="1" noChangeAspect="0"/>
          </p:cNvSpPr>
          <p:nvPr>
            <p:ph type="obj" sz="full" idx="4294967295"/>
          </p:nvPr>
        </p:nvSpPr>
        <p:spPr>
          <a:xfrm rot="0">
            <a:off x="304800" y="1905000"/>
            <a:ext cx="8718550" cy="4191000"/>
          </a:xfrm>
          <a:ln/>
        </p:spPr>
        <p:txBody>
          <a:bodyPr wrap="square" lIns="91440" rIns="91440" tIns="45720" bIns="45720" anchor="t" anchorCtr="false"/>
          <a:lstStyle/>
          <a:p>
            <a:pPr>
              <a:lnSpc>
                <a:spcPct val="90000"/>
              </a:lnSpc>
              <a:buFont charset="2" typeface="Wingdings"/>
              <a:buNone/>
            </a:pPr>
            <a:r>
              <a:rPr lang="en-US" altLang="en-US" sz="3600" dirty="0" b="1">
                <a:solidFill>
                  <a:srgbClr val="800080"/>
                </a:solidFill>
              </a:rPr>
              <a:t>Generalized tonic- clonic seizures</a:t>
            </a:r>
          </a:p>
          <a:p>
            <a:pPr>
              <a:lnSpc>
                <a:spcPct val="90000"/>
              </a:lnSpc>
            </a:pPr>
            <a:r>
              <a:rPr lang="en-US" altLang="en-US" sz="2800" dirty="0" b="1"/>
              <a:t>Common . May follow a partial seizure which becomes generalized or occur as a generalized seizure from the beginning.</a:t>
            </a:r>
          </a:p>
          <a:p>
            <a:pPr>
              <a:lnSpc>
                <a:spcPct val="90000"/>
              </a:lnSpc>
            </a:pPr>
            <a:r>
              <a:rPr lang="en-US" altLang="en-US" sz="2800" dirty="0" b="1"/>
              <a:t>Aura may be present. Sudden loss of consciousness or shrill cry. Eyes roll back, tonic contraction of body, apnoea &amp; cyanosis. Clonic phase. Loss of sphincter control. Abrupt end.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3552" name=""/>
        <p:cNvGrpSpPr>
          <a:grpSpLocks/>
        </p:cNvGrpSpPr>
        <p:nvPr/>
      </p:nvGrpSpPr>
      <p:grpSpPr>
        <a:xfrm/>
      </p:grpSpPr>
      <p:sp>
        <p:nvSpPr>
          <p:cNvPr id="23554" name=""/>
          <p:cNvSpPr>
            <a:spLocks noGrp="1" noChangeAspect="0"/>
          </p:cNvSpPr>
          <p:nvPr>
            <p:ph type="title" sz="full" idx="4294967295"/>
          </p:nvPr>
        </p:nvSpPr>
        <p:spPr>
          <a:xfrm rot="0">
            <a:off x="871538" y="-115887"/>
            <a:ext cx="8162924" cy="1739900"/>
          </a:xfrm>
          <a:ln/>
        </p:spPr>
        <p:txBody>
          <a:bodyPr wrap="square" lIns="91440" rIns="91440" tIns="45720" bIns="45720" anchor="ctr"/>
          <a:lstStyle/>
          <a:p>
            <a:pPr/>
            <a:r>
              <a:rPr lang="en-US" altLang="en-US" sz="3600" dirty="0" b="1">
                <a:solidFill>
                  <a:srgbClr val="800080"/>
                </a:solidFill>
              </a:rPr>
              <a:t>Generalized seizures -</a:t>
            </a:r>
            <a:r>
              <a:rPr lang="en-US" altLang="en-US" sz="3600" dirty="0" b="1"/>
              <a:t>Generalized tonic – clonic seizures</a:t>
            </a:r>
          </a:p>
        </p:txBody>
      </p:sp>
      <p:sp>
        <p:nvSpPr>
          <p:cNvPr id="23555"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pPr>
            <a:r>
              <a:rPr lang="en-US" altLang="en-US" sz="2800" dirty="0" b="1"/>
              <a:t>Semiconscious. Post ictal phase for 30 min.- 2 hours. Deep sleep</a:t>
            </a:r>
            <a:r>
              <a:rPr lang="en-US" altLang="en-US" sz="2800" dirty="0"/>
              <a:t>.</a:t>
            </a:r>
          </a:p>
          <a:p>
            <a:pPr>
              <a:lnSpc>
                <a:spcPct val="90000"/>
              </a:lnSpc>
            </a:pPr>
            <a:r>
              <a:rPr lang="en-US" altLang="en-US" sz="2800" dirty="0" b="1"/>
              <a:t>During this phase – truncal ataxia, </a:t>
            </a:r>
          </a:p>
          <a:p>
            <a:pPr>
              <a:lnSpc>
                <a:spcPct val="90000"/>
              </a:lnSpc>
              <a:buFont charset="2" typeface="Wingdings"/>
              <a:buNone/>
            </a:pPr>
            <a:r>
              <a:rPr lang="en-US" altLang="en-US" sz="2800" dirty="0" b="1"/>
              <a:t>   hyperactive deep tendon reflexes,  clonus extensor planter responses.</a:t>
            </a:r>
          </a:p>
          <a:p>
            <a:pPr>
              <a:lnSpc>
                <a:spcPct val="90000"/>
              </a:lnSpc>
              <a:buFont charset="2" typeface="Wingdings"/>
              <a:buChar char="§"/>
            </a:pPr>
            <a:r>
              <a:rPr lang="en-US" altLang="en-US" sz="2800" dirty="0" b="1"/>
              <a:t>Vomiting and headache may occur. </a:t>
            </a:r>
          </a:p>
          <a:p>
            <a:pPr>
              <a:lnSpc>
                <a:spcPct val="90000"/>
              </a:lnSpc>
              <a:buFont charset="2" typeface="Wingdings"/>
              <a:buChar char="§"/>
            </a:pPr>
            <a:r>
              <a:rPr lang="en-US" altLang="en-US" sz="2800" dirty="0" b="1"/>
              <a:t>When no cause is identified – idiopathic epilepsy. May be precipitated by fever, stress or fatigue, drugs-psychotrophics, theophylline, methyphendiate</a:t>
            </a:r>
            <a:r>
              <a:rPr lang="en-US" altLang="en-US" sz="2800" dirty="0"/>
              <a: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4576" name=""/>
        <p:cNvGrpSpPr>
          <a:grpSpLocks/>
        </p:cNvGrpSpPr>
        <p:nvPr/>
      </p:nvGrpSpPr>
      <p:grpSpPr>
        <a:xfrm/>
      </p:grpSpPr>
      <p:sp>
        <p:nvSpPr>
          <p:cNvPr id="24578"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b="1"/>
              <a:t>Generalized tonic -clonic seizures</a:t>
            </a:r>
          </a:p>
        </p:txBody>
      </p:sp>
      <p:sp>
        <p:nvSpPr>
          <p:cNvPr id="24579"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r>
              <a:rPr lang="en-US" altLang="en-US" dirty="0" b="1">
                <a:solidFill>
                  <a:srgbClr val="800080"/>
                </a:solidFill>
              </a:rPr>
              <a:t>EEG – </a:t>
            </a:r>
            <a:r>
              <a:rPr lang="en-US" altLang="en-US" dirty="0" b="1"/>
              <a:t>Generalized high voltage slow waves.</a:t>
            </a:r>
          </a:p>
          <a:p>
            <a:pPr>
              <a:buFont charset="2" typeface="Wingdings"/>
              <a:buNone/>
            </a:pPr>
          </a:p>
          <a:p>
            <a:pPr/>
            <a:r>
              <a:rPr lang="en-US" altLang="en-US" dirty="0" b="1">
                <a:solidFill>
                  <a:srgbClr val="800080"/>
                </a:solidFill>
              </a:rPr>
              <a:t>Treatment</a:t>
            </a:r>
            <a:r>
              <a:rPr lang="en-US" altLang="en-US" dirty="0" b="1"/>
              <a:t> – sodium valproate or carbamazepine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5600" name=""/>
        <p:cNvGrpSpPr>
          <a:grpSpLocks/>
        </p:cNvGrpSpPr>
        <p:nvPr/>
      </p:nvGrpSpPr>
      <p:grpSpPr>
        <a:xfrm/>
      </p:grpSpPr>
      <p:sp>
        <p:nvSpPr>
          <p:cNvPr id="25602"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a:t>Generalized seizures</a:t>
            </a:r>
          </a:p>
        </p:txBody>
      </p:sp>
      <p:sp>
        <p:nvSpPr>
          <p:cNvPr id="25603" name=""/>
          <p:cNvSpPr>
            <a:spLocks noGrp="1" noChangeAspect="0"/>
          </p:cNvSpPr>
          <p:nvPr>
            <p:ph type="obj" sz="full" idx="4294967295"/>
          </p:nvPr>
        </p:nvSpPr>
        <p:spPr>
          <a:xfrm rot="0">
            <a:off x="0" y="1905000"/>
            <a:ext cx="9023350" cy="4953000"/>
          </a:xfrm>
          <a:ln/>
        </p:spPr>
        <p:txBody>
          <a:bodyPr wrap="square" lIns="91440" rIns="91440" tIns="45720" bIns="45720" anchor="t" anchorCtr="false"/>
          <a:lstStyle/>
          <a:p>
            <a:pPr>
              <a:lnSpc>
                <a:spcPct val="90000"/>
              </a:lnSpc>
              <a:buFont charset="2" typeface="Wingdings"/>
              <a:buNone/>
            </a:pPr>
            <a:r>
              <a:rPr lang="en-US" altLang="en-US" sz="2800" dirty="0" b="1">
                <a:solidFill>
                  <a:srgbClr val="800080"/>
                </a:solidFill>
              </a:rPr>
              <a:t>Infantile spasms</a:t>
            </a:r>
          </a:p>
          <a:p>
            <a:pPr>
              <a:lnSpc>
                <a:spcPct val="90000"/>
              </a:lnSpc>
            </a:pPr>
            <a:r>
              <a:rPr lang="en-US" altLang="en-US" sz="2800" dirty="0" b="1">
                <a:solidFill>
                  <a:srgbClr val="800080"/>
                </a:solidFill>
              </a:rPr>
              <a:t>Usually starts in infancy between 4-8 months.</a:t>
            </a:r>
            <a:r>
              <a:rPr lang="en-US" altLang="en-US" sz="2800" dirty="0" b="1"/>
              <a:t>Contraction of neck trunk and limbs.</a:t>
            </a:r>
          </a:p>
          <a:p>
            <a:pPr>
              <a:lnSpc>
                <a:spcPct val="90000"/>
              </a:lnSpc>
            </a:pPr>
            <a:r>
              <a:rPr lang="en-US" altLang="en-US" sz="2800" dirty="0" b="1"/>
              <a:t>Three types – Flexor, extensor and mixed.</a:t>
            </a:r>
          </a:p>
          <a:p>
            <a:pPr>
              <a:lnSpc>
                <a:spcPct val="90000"/>
              </a:lnSpc>
            </a:pPr>
            <a:r>
              <a:rPr lang="en-US" altLang="en-US" sz="2800" dirty="0" b="1"/>
              <a:t>Common flexor(Salam attacks) – sudden flexion of neck arms and legs onto the trunk. Each episode very brief.Occurs in clusters. A cry may precede or follow the fit.</a:t>
            </a:r>
          </a:p>
          <a:p>
            <a:pPr>
              <a:lnSpc>
                <a:spcPct val="90000"/>
              </a:lnSpc>
            </a:pPr>
            <a:r>
              <a:rPr lang="en-US" altLang="en-US" sz="2800" dirty="0" b="1"/>
              <a:t>Usually occurs during falling a sleep or on waking up.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6624" name=""/>
        <p:cNvGrpSpPr>
          <a:grpSpLocks/>
        </p:cNvGrpSpPr>
        <p:nvPr/>
      </p:nvGrpSpPr>
      <p:grpSpPr>
        <a:xfrm/>
      </p:grpSpPr>
      <p:sp>
        <p:nvSpPr>
          <p:cNvPr id="26626"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b="1">
                <a:solidFill>
                  <a:srgbClr val="800080"/>
                </a:solidFill>
              </a:rPr>
              <a:t>Generalized seizures</a:t>
            </a:r>
            <a:r>
              <a:rPr lang="en-US" altLang="en-US" dirty="0" b="1"/>
              <a:t> -Infantile spasms</a:t>
            </a:r>
          </a:p>
        </p:txBody>
      </p:sp>
      <p:sp>
        <p:nvSpPr>
          <p:cNvPr id="26627"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r>
              <a:rPr lang="en-US" altLang="en-US" sz="2800" dirty="0" b="1">
                <a:solidFill>
                  <a:srgbClr val="800080"/>
                </a:solidFill>
              </a:rPr>
              <a:t>Symptomatic</a:t>
            </a:r>
            <a:r>
              <a:rPr lang="en-US" altLang="en-US" sz="2800" dirty="0" b="1"/>
              <a:t> – Prenatal, natal or post natal abnormalities. Birth asphyxia, prematurity,congenital infections, neurocutaneous syndromes Tuberous sclerosis. </a:t>
            </a:r>
          </a:p>
          <a:p>
            <a:pPr/>
            <a:r>
              <a:rPr lang="en-US" altLang="en-US" sz="2800" dirty="0" b="1">
                <a:solidFill>
                  <a:srgbClr val="800080"/>
                </a:solidFill>
              </a:rPr>
              <a:t>Cryptogenic type</a:t>
            </a:r>
            <a:r>
              <a:rPr lang="en-US" altLang="en-US" sz="2800" dirty="0" b="1"/>
              <a:t> – good prognosis</a:t>
            </a:r>
          </a:p>
          <a:p>
            <a:pPr/>
            <a:r>
              <a:rPr lang="en-US" altLang="en-US" sz="2800" dirty="0" b="1"/>
              <a:t>Symptomatic type 80-90% mental retardation.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7648" name=""/>
        <p:cNvGrpSpPr>
          <a:grpSpLocks/>
        </p:cNvGrpSpPr>
        <p:nvPr/>
      </p:nvGrpSpPr>
      <p:grpSpPr>
        <a:xfrm/>
      </p:grpSpPr>
      <p:sp>
        <p:nvSpPr>
          <p:cNvPr id="27650"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Infantile spasms</a:t>
            </a:r>
          </a:p>
        </p:txBody>
      </p:sp>
      <p:sp>
        <p:nvSpPr>
          <p:cNvPr id="27651"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r>
              <a:rPr lang="en-US" altLang="en-US" sz="2800" dirty="0" b="1">
                <a:solidFill>
                  <a:srgbClr val="800080"/>
                </a:solidFill>
              </a:rPr>
              <a:t>EEG </a:t>
            </a:r>
            <a:r>
              <a:rPr lang="en-US" altLang="en-US" sz="2800" dirty="0" b="1">
                <a:solidFill>
                  <a:srgbClr val="1f497d"/>
                </a:solidFill>
              </a:rPr>
              <a:t>– chaotic pattern of high voltage bilaterally asynchronous slow wave activity –</a:t>
            </a:r>
            <a:r>
              <a:rPr lang="en-US" altLang="en-US" sz="2800" dirty="0" b="1">
                <a:solidFill>
                  <a:srgbClr val="800080"/>
                </a:solidFill>
              </a:rPr>
              <a:t>hypsarrhythmia </a:t>
            </a:r>
            <a:r>
              <a:rPr lang="en-US" altLang="en-US" sz="2800" dirty="0" b="1">
                <a:solidFill>
                  <a:srgbClr val="1f497d"/>
                </a:solidFill>
              </a:rPr>
              <a:t>mountainous pattern</a:t>
            </a:r>
          </a:p>
          <a:p>
            <a:pPr/>
            <a:r>
              <a:rPr lang="en-US" altLang="en-US" sz="2800" dirty="0" b="1">
                <a:solidFill>
                  <a:srgbClr val="800080"/>
                </a:solidFill>
              </a:rPr>
              <a:t>CT scan</a:t>
            </a:r>
          </a:p>
          <a:p>
            <a:pPr/>
            <a:r>
              <a:rPr lang="en-US" altLang="en-US" sz="2800" dirty="0" b="1">
                <a:solidFill>
                  <a:srgbClr val="800080"/>
                </a:solidFill>
              </a:rPr>
              <a:t>Treatment</a:t>
            </a:r>
            <a:r>
              <a:rPr lang="en-US" altLang="en-US" sz="2800" dirty="0" b="1"/>
              <a:t> – ACTH/ prednisolone</a:t>
            </a:r>
          </a:p>
          <a:p>
            <a:pPr>
              <a:buFont charset="2" typeface="Wingdings"/>
              <a:buNone/>
            </a:pPr>
            <a:r>
              <a:rPr lang="en-US" altLang="en-US" sz="2800" dirty="0" b="1"/>
              <a:t>   sodium valproate, clonazepam, vigabatrin.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8672" name=""/>
        <p:cNvGrpSpPr>
          <a:grpSpLocks/>
        </p:cNvGrpSpPr>
        <p:nvPr/>
      </p:nvGrpSpPr>
      <p:grpSpPr>
        <a:xfrm/>
      </p:grpSpPr>
      <p:sp>
        <p:nvSpPr>
          <p:cNvPr id="28674"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Management of Epilepsy</a:t>
            </a:r>
          </a:p>
        </p:txBody>
      </p:sp>
      <p:sp>
        <p:nvSpPr>
          <p:cNvPr id="28675"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pPr>
            <a:r>
              <a:rPr lang="en-US" altLang="en-US" sz="2800" dirty="0" b="1">
                <a:solidFill>
                  <a:srgbClr val="800080"/>
                </a:solidFill>
              </a:rPr>
              <a:t>Investigations</a:t>
            </a:r>
          </a:p>
          <a:p>
            <a:pPr>
              <a:lnSpc>
                <a:spcPct val="90000"/>
              </a:lnSpc>
            </a:pPr>
            <a:r>
              <a:rPr lang="en-US" altLang="en-US" sz="2800" dirty="0" b="1">
                <a:solidFill>
                  <a:srgbClr val="800080"/>
                </a:solidFill>
              </a:rPr>
              <a:t>EEG</a:t>
            </a:r>
            <a:r>
              <a:rPr lang="en-US" altLang="en-US" sz="2800" dirty="0">
                <a:solidFill>
                  <a:srgbClr val="800080"/>
                </a:solidFill>
              </a:rPr>
              <a:t> </a:t>
            </a:r>
            <a:r>
              <a:rPr lang="en-US" altLang="en-US" sz="2800" dirty="0">
                <a:solidFill>
                  <a:srgbClr val="1f497d"/>
                </a:solidFill>
              </a:rPr>
              <a:t>- </a:t>
            </a:r>
            <a:r>
              <a:rPr lang="en-US" altLang="en-US" sz="2800" dirty="0" b="1">
                <a:solidFill>
                  <a:srgbClr val="1f497d"/>
                </a:solidFill>
              </a:rPr>
              <a:t>Inter- ictal EEG may be normal in 40%</a:t>
            </a:r>
          </a:p>
          <a:p>
            <a:pPr>
              <a:lnSpc>
                <a:spcPct val="90000"/>
              </a:lnSpc>
            </a:pPr>
            <a:r>
              <a:rPr lang="en-US" altLang="en-US" sz="2800" dirty="0" b="1">
                <a:solidFill>
                  <a:srgbClr val="1f497d"/>
                </a:solidFill>
              </a:rPr>
              <a:t>Activation procedures – hyperventilation photic stimulation should be tried when indicated</a:t>
            </a:r>
          </a:p>
          <a:p>
            <a:pPr>
              <a:lnSpc>
                <a:spcPct val="90000"/>
              </a:lnSpc>
            </a:pPr>
            <a:r>
              <a:rPr lang="en-US" altLang="en-US" sz="2800" dirty="0" b="1">
                <a:solidFill>
                  <a:srgbClr val="1f497d"/>
                </a:solidFill>
              </a:rPr>
              <a:t>Patients who are on anticonvulsants should continue on therapy as usual prior to the planned EEG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29696" name=""/>
        <p:cNvGrpSpPr>
          <a:grpSpLocks/>
        </p:cNvGrpSpPr>
        <p:nvPr/>
      </p:nvGrpSpPr>
      <p:grpSpPr>
        <a:xfrm/>
      </p:grpSpPr>
      <p:sp>
        <p:nvSpPr>
          <p:cNvPr id="29698"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Management of Epilepsy</a:t>
            </a:r>
          </a:p>
        </p:txBody>
      </p:sp>
      <p:sp>
        <p:nvSpPr>
          <p:cNvPr id="29699"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buFont charset="2" typeface="Wingdings"/>
              <a:buNone/>
            </a:pPr>
            <a:r>
              <a:rPr lang="en-US" altLang="en-US" dirty="0" b="1">
                <a:solidFill>
                  <a:srgbClr val="800080"/>
                </a:solidFill>
              </a:rPr>
              <a:t>CT/ MRI SCAN</a:t>
            </a:r>
          </a:p>
          <a:p>
            <a:pPr>
              <a:lnSpc>
                <a:spcPct val="90000"/>
              </a:lnSpc>
            </a:pPr>
            <a:r>
              <a:rPr lang="en-US" altLang="en-US" dirty="0" b="1">
                <a:solidFill>
                  <a:srgbClr val="1f497d"/>
                </a:solidFill>
              </a:rPr>
              <a:t>Suspicion of an intra cranial lesion</a:t>
            </a:r>
          </a:p>
          <a:p>
            <a:pPr>
              <a:lnSpc>
                <a:spcPct val="90000"/>
              </a:lnSpc>
            </a:pPr>
            <a:r>
              <a:rPr lang="en-US" altLang="en-US" dirty="0" b="1">
                <a:solidFill>
                  <a:srgbClr val="1f497d"/>
                </a:solidFill>
              </a:rPr>
              <a:t>Complex partial seizures</a:t>
            </a:r>
          </a:p>
          <a:p>
            <a:pPr>
              <a:lnSpc>
                <a:spcPct val="90000"/>
              </a:lnSpc>
            </a:pPr>
            <a:r>
              <a:rPr lang="en-US" altLang="en-US" dirty="0" b="1">
                <a:solidFill>
                  <a:srgbClr val="1f497d"/>
                </a:solidFill>
              </a:rPr>
              <a:t>Presence of focal neurological signs during or after the seizure</a:t>
            </a:r>
          </a:p>
          <a:p>
            <a:pPr>
              <a:lnSpc>
                <a:spcPct val="90000"/>
              </a:lnSpc>
            </a:pPr>
            <a:r>
              <a:rPr lang="en-US" altLang="en-US" dirty="0" b="1">
                <a:solidFill>
                  <a:srgbClr val="1f497d"/>
                </a:solidFill>
              </a:rPr>
              <a:t>Increasing severity or frequency</a:t>
            </a:r>
          </a:p>
          <a:p>
            <a:pPr>
              <a:lnSpc>
                <a:spcPct val="90000"/>
              </a:lnSpc>
            </a:pPr>
            <a:r>
              <a:rPr lang="en-US" altLang="en-US" dirty="0" b="1">
                <a:solidFill>
                  <a:srgbClr val="1f497d"/>
                </a:solidFill>
              </a:rPr>
              <a:t>Changing seizure pattern</a:t>
            </a:r>
            <a:r>
              <a:rPr lang="en-US" altLang="en-US" dirty="0" b="1"/>
              <a:t>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0720" name=""/>
        <p:cNvGrpSpPr>
          <a:grpSpLocks/>
        </p:cNvGrpSpPr>
        <p:nvPr/>
      </p:nvGrpSpPr>
      <p:grpSpPr>
        <a:xfrm/>
      </p:grpSpPr>
      <p:sp>
        <p:nvSpPr>
          <p:cNvPr id="30722"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Management of epilepsy</a:t>
            </a:r>
          </a:p>
        </p:txBody>
      </p:sp>
      <p:sp>
        <p:nvSpPr>
          <p:cNvPr id="30723" name=""/>
          <p:cNvSpPr>
            <a:spLocks noGrp="1" noChangeAspect="0"/>
          </p:cNvSpPr>
          <p:nvPr>
            <p:ph type="obj" sz="full" idx="4294967295"/>
          </p:nvPr>
        </p:nvSpPr>
        <p:spPr>
          <a:xfrm rot="0">
            <a:off x="762000" y="1905000"/>
            <a:ext cx="8261350" cy="4191000"/>
          </a:xfrm>
          <a:ln/>
        </p:spPr>
        <p:txBody>
          <a:bodyPr wrap="square" lIns="91440" rIns="91440" tIns="45720" bIns="45720" anchor="t" anchorCtr="false"/>
          <a:lstStyle/>
          <a:p>
            <a:pPr>
              <a:lnSpc>
                <a:spcPct val="90000"/>
              </a:lnSpc>
            </a:pPr>
            <a:r>
              <a:rPr lang="en-US" altLang="en-US" sz="2800" dirty="0" b="1">
                <a:solidFill>
                  <a:srgbClr val="800080"/>
                </a:solidFill>
              </a:rPr>
              <a:t>Establish that it is a seizure disorder</a:t>
            </a:r>
          </a:p>
          <a:p>
            <a:pPr>
              <a:lnSpc>
                <a:spcPct val="90000"/>
              </a:lnSpc>
            </a:pPr>
            <a:r>
              <a:rPr lang="en-US" altLang="en-US" sz="2800" dirty="0" b="1">
                <a:solidFill>
                  <a:srgbClr val="1f497d"/>
                </a:solidFill>
              </a:rPr>
              <a:t>If it is the first fit in a health child, neurological examination/ EEG, blood sugar &amp; serum calcium - normal– wait and see</a:t>
            </a:r>
          </a:p>
          <a:p>
            <a:pPr>
              <a:lnSpc>
                <a:spcPct val="90000"/>
              </a:lnSpc>
            </a:pPr>
            <a:r>
              <a:rPr lang="en-US" altLang="en-US" sz="2800" dirty="0" b="1">
                <a:solidFill>
                  <a:srgbClr val="1f497d"/>
                </a:solidFill>
              </a:rPr>
              <a:t>70% of such children will not develop     </a:t>
            </a:r>
          </a:p>
          <a:p>
            <a:pPr>
              <a:lnSpc>
                <a:spcPct val="90000"/>
              </a:lnSpc>
              <a:buFont charset="2" typeface="Wingdings"/>
              <a:buNone/>
            </a:pPr>
            <a:r>
              <a:rPr lang="en-US" altLang="en-US" sz="2800" dirty="0" b="1">
                <a:solidFill>
                  <a:srgbClr val="1f497d"/>
                </a:solidFill>
              </a:rPr>
              <a:t>  another fit</a:t>
            </a:r>
          </a:p>
          <a:p>
            <a:pPr>
              <a:lnSpc>
                <a:spcPct val="90000"/>
              </a:lnSpc>
              <a:buFont charset="2" typeface="Wingdings"/>
              <a:buChar char="§"/>
            </a:pPr>
            <a:r>
              <a:rPr lang="en-US" altLang="en-US" sz="2800" dirty="0" b="1">
                <a:solidFill>
                  <a:srgbClr val="1f497d"/>
                </a:solidFill>
              </a:rPr>
              <a:t>If another fit occurs in a short space of time – anticonvulsants should be started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1744" name=""/>
        <p:cNvGrpSpPr>
          <a:grpSpLocks/>
        </p:cNvGrpSpPr>
        <p:nvPr/>
      </p:nvGrpSpPr>
      <p:grpSpPr>
        <a:xfrm/>
      </p:grpSpPr>
      <p:sp>
        <p:nvSpPr>
          <p:cNvPr id="31746"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Management of epilepsy</a:t>
            </a:r>
          </a:p>
        </p:txBody>
      </p:sp>
      <p:sp>
        <p:nvSpPr>
          <p:cNvPr id="31747" name=""/>
          <p:cNvSpPr>
            <a:spLocks noGrp="1" noChangeAspect="0"/>
          </p:cNvSpPr>
          <p:nvPr>
            <p:ph type="obj" sz="full" idx="4294967295"/>
          </p:nvPr>
        </p:nvSpPr>
        <p:spPr>
          <a:xfrm rot="0">
            <a:off x="228600" y="1905000"/>
            <a:ext cx="8794750" cy="4191000"/>
          </a:xfrm>
          <a:ln/>
        </p:spPr>
        <p:txBody>
          <a:bodyPr wrap="square" lIns="91440" rIns="91440" tIns="45720" bIns="45720" anchor="t" anchorCtr="false"/>
          <a:lstStyle/>
          <a:p>
            <a:pPr>
              <a:lnSpc>
                <a:spcPct val="90000"/>
              </a:lnSpc>
              <a:buFont charset="2" typeface="Wingdings"/>
              <a:buNone/>
            </a:pPr>
            <a:r>
              <a:rPr lang="en-US" altLang="en-US" sz="2800" dirty="0" b="1">
                <a:solidFill>
                  <a:srgbClr val="800080"/>
                </a:solidFill>
              </a:rPr>
              <a:t>What anticonvulsant?</a:t>
            </a:r>
          </a:p>
          <a:p>
            <a:pPr>
              <a:lnSpc>
                <a:spcPct val="90000"/>
              </a:lnSpc>
            </a:pPr>
            <a:r>
              <a:rPr lang="en-US" altLang="en-US" sz="2800" dirty="0" b="1">
                <a:solidFill>
                  <a:srgbClr val="1f497d"/>
                </a:solidFill>
              </a:rPr>
              <a:t>Should be determined by the history &amp; EEG findings</a:t>
            </a:r>
          </a:p>
          <a:p>
            <a:pPr>
              <a:lnSpc>
                <a:spcPct val="90000"/>
              </a:lnSpc>
            </a:pPr>
            <a:r>
              <a:rPr lang="en-US" altLang="en-US" sz="2800" dirty="0" b="1">
                <a:solidFill>
                  <a:srgbClr val="1f497d"/>
                </a:solidFill>
              </a:rPr>
              <a:t>Goal – use of only one drug with the fewest possible side effects for the control of the fits</a:t>
            </a:r>
          </a:p>
          <a:p>
            <a:pPr>
              <a:lnSpc>
                <a:spcPct val="90000"/>
              </a:lnSpc>
            </a:pPr>
            <a:r>
              <a:rPr lang="en-US" altLang="en-US" sz="2800" dirty="0" b="1">
                <a:solidFill>
                  <a:srgbClr val="1f497d"/>
                </a:solidFill>
              </a:rPr>
              <a:t>The drug is started at a lower dose &amp; increased to the recommended therapeutic dose until the fits are controlled or side effects develop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5120" name=""/>
        <p:cNvGrpSpPr>
          <a:grpSpLocks/>
        </p:cNvGrpSpPr>
        <p:nvPr/>
      </p:nvGrpSpPr>
      <p:grpSpPr>
        <a:xfrm/>
      </p:grpSpPr>
      <p:sp>
        <p:nvSpPr>
          <p:cNvPr id="5122"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b="1"/>
              <a:t>Evaluation of a child with a fit</a:t>
            </a:r>
          </a:p>
        </p:txBody>
      </p:sp>
      <p:sp>
        <p:nvSpPr>
          <p:cNvPr id="5123" name=""/>
          <p:cNvSpPr>
            <a:spLocks noGrp="1" noChangeAspect="0"/>
          </p:cNvSpPr>
          <p:nvPr>
            <p:ph type="obj" sz="full" idx="4294967295"/>
          </p:nvPr>
        </p:nvSpPr>
        <p:spPr>
          <a:xfrm rot="0">
            <a:off x="0" y="1905000"/>
            <a:ext cx="9023350" cy="4191000"/>
          </a:xfrm>
          <a:ln/>
        </p:spPr>
        <p:txBody>
          <a:bodyPr wrap="square" lIns="91440" rIns="91440" tIns="45720" bIns="45720" anchor="t" anchorCtr="false"/>
          <a:lstStyle/>
          <a:p>
            <a:pPr>
              <a:lnSpc>
                <a:spcPct val="90000"/>
              </a:lnSpc>
              <a:buFont charset="2" typeface="Wingdings"/>
              <a:buNone/>
            </a:pPr>
            <a:r>
              <a:rPr lang="en-US" altLang="en-US" dirty="0" b="1">
                <a:solidFill>
                  <a:srgbClr val="800080"/>
                </a:solidFill>
              </a:rPr>
              <a:t>Detailed history</a:t>
            </a:r>
            <a:r>
              <a:rPr lang="en-US" altLang="en-US" dirty="0" b="1"/>
              <a:t> </a:t>
            </a:r>
            <a:r>
              <a:rPr lang="en-US" altLang="en-US" dirty="0" b="1">
                <a:solidFill>
                  <a:srgbClr val="800080"/>
                </a:solidFill>
              </a:rPr>
              <a:t>is very important</a:t>
            </a:r>
          </a:p>
          <a:p>
            <a:pPr>
              <a:lnSpc>
                <a:spcPct val="90000"/>
              </a:lnSpc>
            </a:pPr>
            <a:r>
              <a:rPr lang="en-US" altLang="en-US" dirty="0" b="1"/>
              <a:t>Eye witness report of the event</a:t>
            </a:r>
          </a:p>
          <a:p>
            <a:pPr>
              <a:lnSpc>
                <a:spcPct val="90000"/>
              </a:lnSpc>
            </a:pPr>
            <a:r>
              <a:rPr lang="en-US" altLang="en-US" dirty="0" b="1"/>
              <a:t>Time of day</a:t>
            </a:r>
          </a:p>
          <a:p>
            <a:pPr>
              <a:lnSpc>
                <a:spcPct val="90000"/>
              </a:lnSpc>
            </a:pPr>
            <a:r>
              <a:rPr lang="en-US" altLang="en-US" dirty="0" b="1"/>
              <a:t>Events prior to the seizure-precipitating factors</a:t>
            </a:r>
          </a:p>
          <a:p>
            <a:pPr>
              <a:lnSpc>
                <a:spcPct val="90000"/>
              </a:lnSpc>
            </a:pPr>
            <a:r>
              <a:rPr lang="en-US" altLang="en-US" dirty="0" b="1"/>
              <a:t>Aura –epigastirc discomfort–”feeling funny” </a:t>
            </a:r>
          </a:p>
          <a:p>
            <a:pPr>
              <a:lnSpc>
                <a:spcPct val="90000"/>
              </a:lnSpc>
            </a:pPr>
            <a:r>
              <a:rPr lang="en-US" altLang="en-US" dirty="0" b="1"/>
              <a:t>Focal or generalized?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2768" name=""/>
        <p:cNvGrpSpPr>
          <a:grpSpLocks/>
        </p:cNvGrpSpPr>
        <p:nvPr/>
      </p:nvGrpSpPr>
      <p:grpSpPr>
        <a:xfrm/>
      </p:grpSpPr>
      <p:sp>
        <p:nvSpPr>
          <p:cNvPr id="32770"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Management of Epilepsy</a:t>
            </a:r>
          </a:p>
        </p:txBody>
      </p:sp>
      <p:sp>
        <p:nvSpPr>
          <p:cNvPr id="32771"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buFont charset="2" typeface="Wingdings"/>
              <a:buNone/>
            </a:pPr>
            <a:r>
              <a:rPr lang="en-US" altLang="en-US" sz="2800" dirty="0" b="1">
                <a:solidFill>
                  <a:srgbClr val="800080"/>
                </a:solidFill>
              </a:rPr>
              <a:t>If seizure control is not achieved with one drug</a:t>
            </a:r>
          </a:p>
          <a:p>
            <a:pPr>
              <a:lnSpc>
                <a:spcPct val="90000"/>
              </a:lnSpc>
            </a:pPr>
            <a:r>
              <a:rPr lang="en-US" altLang="en-US" sz="2800" dirty="0" b="1">
                <a:solidFill>
                  <a:srgbClr val="800080"/>
                </a:solidFill>
              </a:rPr>
              <a:t>Check</a:t>
            </a:r>
            <a:r>
              <a:rPr lang="en-US" altLang="en-US" sz="2800" dirty="0" b="1"/>
              <a:t> </a:t>
            </a:r>
            <a:r>
              <a:rPr lang="en-US" altLang="en-US" sz="2800" dirty="0" b="1">
                <a:solidFill>
                  <a:srgbClr val="1f497d"/>
                </a:solidFill>
              </a:rPr>
              <a:t>Compliance,dosage, and if the right drug is being used for the seizure type.</a:t>
            </a:r>
          </a:p>
          <a:p>
            <a:pPr>
              <a:lnSpc>
                <a:spcPct val="90000"/>
              </a:lnSpc>
            </a:pPr>
            <a:r>
              <a:rPr lang="en-US" altLang="en-US" sz="2800" dirty="0" b="1">
                <a:solidFill>
                  <a:srgbClr val="1f497d"/>
                </a:solidFill>
              </a:rPr>
              <a:t>If a second drug has to be added gradually introduce the 2</a:t>
            </a:r>
            <a:r>
              <a:rPr lang="en-US" altLang="en-US" sz="2800" dirty="0" b="1">
                <a:solidFill>
                  <a:srgbClr val="1f497d"/>
                </a:solidFill>
              </a:rPr>
              <a:t>nd</a:t>
            </a:r>
            <a:r>
              <a:rPr lang="en-US" altLang="en-US" sz="2800" dirty="0" b="1">
                <a:solidFill>
                  <a:srgbClr val="1f497d"/>
                </a:solidFill>
              </a:rPr>
              <a:t> drug &amp; when recommended dose is achieved tail off and stop the first drug.</a:t>
            </a:r>
          </a:p>
          <a:p>
            <a:pPr>
              <a:lnSpc>
                <a:spcPct val="90000"/>
              </a:lnSpc>
            </a:pPr>
            <a:r>
              <a:rPr lang="en-US" altLang="en-US" sz="2800" dirty="0" b="1">
                <a:solidFill>
                  <a:srgbClr val="1f497d"/>
                </a:solidFill>
              </a:rPr>
              <a:t>It more than one drug is needed consider drug interactions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3792" name=""/>
        <p:cNvGrpSpPr>
          <a:grpSpLocks/>
        </p:cNvGrpSpPr>
        <p:nvPr/>
      </p:nvGrpSpPr>
      <p:grpSpPr>
        <a:xfrm/>
      </p:grpSpPr>
      <p:sp>
        <p:nvSpPr>
          <p:cNvPr id="33794"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Management of Epilepsy</a:t>
            </a:r>
          </a:p>
        </p:txBody>
      </p:sp>
      <p:sp>
        <p:nvSpPr>
          <p:cNvPr id="33795"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buFont charset="2" typeface="Wingdings"/>
              <a:buNone/>
            </a:pPr>
            <a:r>
              <a:rPr lang="en-US" altLang="en-US" dirty="0" b="1">
                <a:solidFill>
                  <a:srgbClr val="800080"/>
                </a:solidFill>
              </a:rPr>
              <a:t>Recommended dosages</a:t>
            </a:r>
            <a:r>
              <a:rPr lang="en-US" altLang="en-US" dirty="0" b="1"/>
              <a:t> –</a:t>
            </a:r>
          </a:p>
          <a:p>
            <a:pPr>
              <a:lnSpc>
                <a:spcPct val="90000"/>
              </a:lnSpc>
            </a:pPr>
            <a:r>
              <a:rPr lang="en-US" altLang="en-US" dirty="0" b="1">
                <a:solidFill>
                  <a:srgbClr val="800080"/>
                </a:solidFill>
              </a:rPr>
              <a:t>Sodium valproate</a:t>
            </a:r>
            <a:r>
              <a:rPr lang="en-US" altLang="en-US" dirty="0" b="1"/>
              <a:t> </a:t>
            </a:r>
            <a:r>
              <a:rPr lang="en-US" altLang="en-US" dirty="0" b="1">
                <a:solidFill>
                  <a:srgbClr val="1f497d"/>
                </a:solidFill>
              </a:rPr>
              <a:t>–start with 10mg/kg/day &amp; increase to 30-60 mg /kg/day     </a:t>
            </a:r>
          </a:p>
          <a:p>
            <a:pPr>
              <a:lnSpc>
                <a:spcPct val="90000"/>
              </a:lnSpc>
            </a:pPr>
            <a:r>
              <a:rPr lang="en-US" altLang="en-US" dirty="0" b="1">
                <a:solidFill>
                  <a:srgbClr val="800080"/>
                </a:solidFill>
              </a:rPr>
              <a:t>Carbamazepine</a:t>
            </a:r>
            <a:r>
              <a:rPr lang="en-US" altLang="en-US" dirty="0" b="1"/>
              <a:t> </a:t>
            </a:r>
            <a:r>
              <a:rPr lang="en-US" altLang="en-US" dirty="0" b="1">
                <a:solidFill>
                  <a:srgbClr val="1f497d"/>
                </a:solidFill>
              </a:rPr>
              <a:t>start with 10mg/kg per day and increase to 20-30 mg/kg/day </a:t>
            </a:r>
          </a:p>
          <a:p>
            <a:pPr>
              <a:lnSpc>
                <a:spcPct val="90000"/>
              </a:lnSpc>
            </a:pPr>
            <a:r>
              <a:rPr lang="en-US" altLang="en-US" dirty="0" b="1">
                <a:solidFill>
                  <a:srgbClr val="1f497d"/>
                </a:solidFill>
              </a:rPr>
              <a:t>Monitoring of blood levels</a:t>
            </a:r>
            <a:r>
              <a:rPr lang="en-US" altLang="en-US" dirty="0" b="1"/>
              <a:t>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4816" name=""/>
        <p:cNvGrpSpPr>
          <a:grpSpLocks/>
        </p:cNvGrpSpPr>
        <p:nvPr/>
      </p:nvGrpSpPr>
      <p:grpSpPr>
        <a:xfrm/>
      </p:grpSpPr>
      <p:sp>
        <p:nvSpPr>
          <p:cNvPr id="34818"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Management of Epilepsy</a:t>
            </a:r>
          </a:p>
        </p:txBody>
      </p:sp>
      <p:sp>
        <p:nvSpPr>
          <p:cNvPr id="34819"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pPr>
            <a:r>
              <a:rPr lang="en-US" altLang="en-US" sz="2800" dirty="0" b="1">
                <a:solidFill>
                  <a:srgbClr val="800080"/>
                </a:solidFill>
              </a:rPr>
              <a:t>If complete seizure control is achieved by an anticonvulsant, for a 2 year period, therapy could be tailed off and stopped if there are no other risk factors. </a:t>
            </a:r>
          </a:p>
          <a:p>
            <a:pPr>
              <a:lnSpc>
                <a:spcPct val="90000"/>
              </a:lnSpc>
            </a:pPr>
            <a:r>
              <a:rPr lang="en-US" altLang="en-US" sz="2800" dirty="0" b="1">
                <a:solidFill>
                  <a:srgbClr val="800080"/>
                </a:solidFill>
              </a:rPr>
              <a:t>Risk factors</a:t>
            </a:r>
            <a:r>
              <a:rPr lang="en-US" altLang="en-US" sz="2800" dirty="0" b="1"/>
              <a:t> </a:t>
            </a:r>
            <a:r>
              <a:rPr lang="en-US" altLang="en-US" sz="2800" dirty="0" b="1">
                <a:solidFill>
                  <a:srgbClr val="1f497d"/>
                </a:solidFill>
              </a:rPr>
              <a:t>– onset &lt;12years, neurological dysfunction – CP/MR, history of neonatal seizures, several seizures prior to control</a:t>
            </a:r>
          </a:p>
          <a:p>
            <a:pPr>
              <a:lnSpc>
                <a:spcPct val="90000"/>
              </a:lnSpc>
            </a:pPr>
            <a:r>
              <a:rPr lang="en-US" altLang="en-US" sz="2800" dirty="0" b="1">
                <a:solidFill>
                  <a:srgbClr val="800080"/>
                </a:solidFill>
              </a:rPr>
              <a:t>Best prognosis</a:t>
            </a:r>
            <a:r>
              <a:rPr lang="en-US" altLang="en-US" sz="2800" dirty="0" b="1"/>
              <a:t> </a:t>
            </a:r>
            <a:r>
              <a:rPr lang="en-US" altLang="en-US" sz="2800" dirty="0" b="1">
                <a:solidFill>
                  <a:srgbClr val="1f497d"/>
                </a:solidFill>
              </a:rPr>
              <a:t>– Benign Rolandic epilepsy and idiopathic generalized seizures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5840" name=""/>
        <p:cNvGrpSpPr>
          <a:grpSpLocks/>
        </p:cNvGrpSpPr>
        <p:nvPr/>
      </p:nvGrpSpPr>
      <p:grpSpPr>
        <a:xfrm/>
      </p:grpSpPr>
      <p:sp>
        <p:nvSpPr>
          <p:cNvPr id="35842"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Management of Epilepsy</a:t>
            </a:r>
          </a:p>
        </p:txBody>
      </p:sp>
      <p:sp>
        <p:nvSpPr>
          <p:cNvPr id="35843"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buFont charset="2" typeface="Wingdings"/>
              <a:buNone/>
            </a:pPr>
            <a:r>
              <a:rPr lang="en-US" altLang="en-US" sz="2800" dirty="0" b="1">
                <a:solidFill>
                  <a:srgbClr val="800080"/>
                </a:solidFill>
              </a:rPr>
              <a:t>Counseling of parents</a:t>
            </a:r>
          </a:p>
          <a:p>
            <a:pPr>
              <a:lnSpc>
                <a:spcPct val="90000"/>
              </a:lnSpc>
              <a:buFont charset="2" typeface="Wingdings"/>
              <a:buChar char="§"/>
            </a:pPr>
            <a:r>
              <a:rPr lang="en-US" altLang="en-US" sz="2800" dirty="0" b="1">
                <a:solidFill>
                  <a:srgbClr val="1f497d"/>
                </a:solidFill>
              </a:rPr>
              <a:t>Aetiology, prognosis, </a:t>
            </a:r>
          </a:p>
          <a:p>
            <a:pPr>
              <a:lnSpc>
                <a:spcPct val="90000"/>
              </a:lnSpc>
              <a:buFont charset="2" typeface="Wingdings"/>
              <a:buChar char="§"/>
            </a:pPr>
            <a:r>
              <a:rPr lang="en-US" altLang="en-US" sz="2800" dirty="0" b="1">
                <a:solidFill>
                  <a:srgbClr val="1f497d"/>
                </a:solidFill>
              </a:rPr>
              <a:t>Importance of compliance of therapy and the side effects</a:t>
            </a:r>
          </a:p>
          <a:p>
            <a:pPr>
              <a:lnSpc>
                <a:spcPct val="90000"/>
              </a:lnSpc>
              <a:buFont charset="2" typeface="Wingdings"/>
              <a:buChar char="§"/>
            </a:pPr>
            <a:r>
              <a:rPr lang="en-US" altLang="en-US" sz="2800" dirty="0" b="1">
                <a:solidFill>
                  <a:srgbClr val="1f497d"/>
                </a:solidFill>
              </a:rPr>
              <a:t>Fist aid measures, parents &amp; teachers </a:t>
            </a:r>
          </a:p>
          <a:p>
            <a:pPr>
              <a:lnSpc>
                <a:spcPct val="90000"/>
              </a:lnSpc>
              <a:buFont charset="2" typeface="Wingdings"/>
              <a:buChar char="§"/>
            </a:pPr>
            <a:r>
              <a:rPr lang="en-US" altLang="en-US" sz="2800" dirty="0" b="1">
                <a:solidFill>
                  <a:srgbClr val="1f497d"/>
                </a:solidFill>
              </a:rPr>
              <a:t>Avoidance of over protection &amp; sensible advice regarding supervision during bathing swimming etc.</a:t>
            </a:r>
          </a:p>
          <a:p>
            <a:pPr>
              <a:lnSpc>
                <a:spcPct val="90000"/>
              </a:lnSpc>
              <a:buFont charset="2" typeface="Wingdings"/>
              <a:buChar char="§"/>
            </a:pPr>
            <a:r>
              <a:rPr lang="en-US" altLang="en-US" sz="2800" dirty="0" b="1">
                <a:solidFill>
                  <a:srgbClr val="1f497d"/>
                </a:solidFill>
              </a:rPr>
              <a:t>Most are of normal intelligence but monitoring of academic performance is important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6864" name=""/>
        <p:cNvGrpSpPr>
          <a:grpSpLocks/>
        </p:cNvGrpSpPr>
        <p:nvPr/>
      </p:nvGrpSpPr>
      <p:grpSpPr>
        <a:xfrm/>
      </p:grpSpPr>
      <p:sp>
        <p:nvSpPr>
          <p:cNvPr id="36866"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Febrile</a:t>
            </a:r>
            <a:r>
              <a:rPr lang="en-US" altLang="en-US" dirty="0"/>
              <a:t> </a:t>
            </a:r>
            <a:r>
              <a:rPr lang="en-US" altLang="en-US" dirty="0" b="1"/>
              <a:t>convulsions</a:t>
            </a:r>
          </a:p>
        </p:txBody>
      </p:sp>
      <p:sp>
        <p:nvSpPr>
          <p:cNvPr id="36867"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r>
              <a:rPr lang="en-US" altLang="en-US" sz="2800" dirty="0" b="1">
                <a:solidFill>
                  <a:srgbClr val="800080"/>
                </a:solidFill>
              </a:rPr>
              <a:t>Most common seizure disorder in childhood extremely good prognosis</a:t>
            </a:r>
          </a:p>
          <a:p>
            <a:pPr/>
            <a:r>
              <a:rPr lang="en-US" altLang="en-US" sz="2800" dirty="0" b="1">
                <a:solidFill>
                  <a:srgbClr val="1f497d"/>
                </a:solidFill>
              </a:rPr>
              <a:t>Occurs between 5 months &amp; 6 years of age</a:t>
            </a:r>
          </a:p>
          <a:p>
            <a:pPr/>
            <a:r>
              <a:rPr lang="en-US" altLang="en-US" sz="2800" dirty="0" b="1">
                <a:solidFill>
                  <a:srgbClr val="1f497d"/>
                </a:solidFill>
              </a:rPr>
              <a:t> A fit occurring with fever under 5 months or after 6 years should not be labeled as a febrile convulsion</a:t>
            </a:r>
            <a:r>
              <a:rPr lang="en-US" altLang="en-US" sz="2800" dirty="0" b="1"/>
              <a:t>. </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7888" name=""/>
        <p:cNvGrpSpPr>
          <a:grpSpLocks/>
        </p:cNvGrpSpPr>
        <p:nvPr/>
      </p:nvGrpSpPr>
      <p:grpSpPr>
        <a:xfrm/>
      </p:grpSpPr>
      <p:sp>
        <p:nvSpPr>
          <p:cNvPr id="37890"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Febrile convulsions</a:t>
            </a:r>
          </a:p>
        </p:txBody>
      </p:sp>
      <p:sp>
        <p:nvSpPr>
          <p:cNvPr id="37891" name=""/>
          <p:cNvSpPr>
            <a:spLocks noGrp="1" noChangeAspect="0"/>
          </p:cNvSpPr>
          <p:nvPr>
            <p:ph type="obj" sz="full" idx="4294967295"/>
          </p:nvPr>
        </p:nvSpPr>
        <p:spPr>
          <a:xfrm rot="0">
            <a:off x="0" y="1905000"/>
            <a:ext cx="9023350" cy="4191000"/>
          </a:xfrm>
          <a:ln/>
        </p:spPr>
        <p:txBody>
          <a:bodyPr wrap="square" lIns="91440" rIns="91440" tIns="45720" bIns="45720" anchor="t" anchorCtr="false"/>
          <a:lstStyle/>
          <a:p>
            <a:pPr>
              <a:lnSpc>
                <a:spcPct val="90000"/>
              </a:lnSpc>
            </a:pPr>
            <a:r>
              <a:rPr lang="en-US" altLang="en-US" sz="2800" dirty="0" b="1">
                <a:solidFill>
                  <a:srgbClr val="800080"/>
                </a:solidFill>
              </a:rPr>
              <a:t>A convulsion associated with fever in a child aged between 5 m and 6 years, without evidence of underlying CNS infection   </a:t>
            </a:r>
          </a:p>
          <a:p>
            <a:pPr>
              <a:lnSpc>
                <a:spcPct val="90000"/>
              </a:lnSpc>
            </a:pPr>
            <a:r>
              <a:rPr lang="en-US" altLang="en-US" sz="2800" dirty="0" b="1">
                <a:solidFill>
                  <a:srgbClr val="1f497d"/>
                </a:solidFill>
              </a:rPr>
              <a:t>Occurs in 3% of all children</a:t>
            </a:r>
          </a:p>
          <a:p>
            <a:pPr>
              <a:lnSpc>
                <a:spcPct val="90000"/>
              </a:lnSpc>
            </a:pPr>
            <a:r>
              <a:rPr lang="en-US" altLang="en-US" sz="2800" dirty="0" b="1">
                <a:solidFill>
                  <a:srgbClr val="1f497d"/>
                </a:solidFill>
              </a:rPr>
              <a:t>Important to exclude underlying CNS infections meningitis/encephalitis</a:t>
            </a:r>
          </a:p>
          <a:p>
            <a:pPr>
              <a:lnSpc>
                <a:spcPct val="90000"/>
              </a:lnSpc>
            </a:pPr>
            <a:r>
              <a:rPr lang="en-US" altLang="en-US" sz="2800" dirty="0" b="1">
                <a:solidFill>
                  <a:srgbClr val="1f497d"/>
                </a:solidFill>
              </a:rPr>
              <a:t>Find a cause for the fever</a:t>
            </a:r>
          </a:p>
          <a:p>
            <a:pPr>
              <a:lnSpc>
                <a:spcPct val="90000"/>
              </a:lnSpc>
            </a:pPr>
            <a:r>
              <a:rPr lang="en-US" altLang="en-US" sz="2800" dirty="0" b="1">
                <a:solidFill>
                  <a:srgbClr val="1f497d"/>
                </a:solidFill>
              </a:rPr>
              <a:t>Typical or atypical FC?  </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8912" name=""/>
        <p:cNvGrpSpPr>
          <a:grpSpLocks/>
        </p:cNvGrpSpPr>
        <p:nvPr/>
      </p:nvGrpSpPr>
      <p:grpSpPr>
        <a:xfrm/>
      </p:grpSpPr>
      <p:sp>
        <p:nvSpPr>
          <p:cNvPr id="38914"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Febrile convulsions</a:t>
            </a:r>
          </a:p>
        </p:txBody>
      </p:sp>
      <p:sp>
        <p:nvSpPr>
          <p:cNvPr id="38915" name=""/>
          <p:cNvSpPr>
            <a:spLocks noGrp="1" noChangeAspect="0"/>
          </p:cNvSpPr>
          <p:nvPr>
            <p:ph type="obj" sz="full" idx="4294967295"/>
          </p:nvPr>
        </p:nvSpPr>
        <p:spPr>
          <a:xfrm rot="0">
            <a:off x="0" y="1905000"/>
            <a:ext cx="9023350" cy="4191000"/>
          </a:xfrm>
          <a:ln/>
        </p:spPr>
        <p:txBody>
          <a:bodyPr wrap="square" lIns="91440" rIns="91440" tIns="45720" bIns="45720" anchor="t" anchorCtr="false"/>
          <a:lstStyle/>
          <a:p>
            <a:pPr>
              <a:lnSpc>
                <a:spcPct val="90000"/>
              </a:lnSpc>
              <a:buFont charset="2" typeface="Wingdings"/>
              <a:buNone/>
            </a:pPr>
            <a:r>
              <a:rPr lang="en-US" altLang="en-US" sz="2800" dirty="0" b="1">
                <a:solidFill>
                  <a:srgbClr val="800080"/>
                </a:solidFill>
              </a:rPr>
              <a:t>Atypical febrile convulsion-</a:t>
            </a:r>
          </a:p>
          <a:p>
            <a:pPr>
              <a:lnSpc>
                <a:spcPct val="90000"/>
              </a:lnSpc>
            </a:pPr>
            <a:r>
              <a:rPr lang="en-US" altLang="en-US" sz="2800" dirty="0" b="1">
                <a:solidFill>
                  <a:srgbClr val="1f497d"/>
                </a:solidFill>
              </a:rPr>
              <a:t>Lasts longer than 15 min.</a:t>
            </a:r>
          </a:p>
          <a:p>
            <a:pPr>
              <a:lnSpc>
                <a:spcPct val="90000"/>
              </a:lnSpc>
            </a:pPr>
            <a:r>
              <a:rPr lang="en-US" altLang="en-US" sz="2800" dirty="0" b="1">
                <a:solidFill>
                  <a:srgbClr val="1f497d"/>
                </a:solidFill>
              </a:rPr>
              <a:t>More than one episode in a 24 hour period</a:t>
            </a:r>
          </a:p>
          <a:p>
            <a:pPr>
              <a:lnSpc>
                <a:spcPct val="90000"/>
              </a:lnSpc>
            </a:pPr>
            <a:r>
              <a:rPr lang="en-US" altLang="en-US" sz="2800" dirty="0" b="1">
                <a:solidFill>
                  <a:srgbClr val="1f497d"/>
                </a:solidFill>
              </a:rPr>
              <a:t>Focal seizures</a:t>
            </a:r>
          </a:p>
          <a:p>
            <a:pPr>
              <a:lnSpc>
                <a:spcPct val="90000"/>
              </a:lnSpc>
              <a:buFont charset="2" typeface="Wingdings"/>
              <a:buNone/>
            </a:pPr>
            <a:r>
              <a:rPr lang="en-US" altLang="en-US" sz="2800" dirty="0" b="1">
                <a:solidFill>
                  <a:srgbClr val="1f497d"/>
                </a:solidFill>
              </a:rPr>
              <a:t>A complete diagnosis should be made</a:t>
            </a:r>
            <a:r>
              <a:rPr lang="en-US" altLang="en-US" sz="2800" dirty="0" b="1"/>
              <a:t> –   Eg. -</a:t>
            </a:r>
            <a:r>
              <a:rPr lang="en-US" altLang="en-US" sz="2800" dirty="0" b="1">
                <a:solidFill>
                  <a:srgbClr val="800080"/>
                </a:solidFill>
              </a:rPr>
              <a:t>Typical/atypical febrile convulsion secondary to viral upper respiratory tract infection</a:t>
            </a:r>
            <a:r>
              <a:rPr lang="en-US" altLang="en-US" sz="2800" dirty="0" b="1"/>
              <a:t>.</a:t>
            </a:r>
          </a:p>
          <a:p>
            <a:pPr>
              <a:lnSpc>
                <a:spcPct val="90000"/>
              </a:lnSpc>
              <a:buFont charset="2" typeface="Wingdings"/>
              <a:buNone/>
            </a:pPr>
            <a:r>
              <a:rPr lang="en-US" altLang="en-US" sz="2800" dirty="0" b="1">
                <a:solidFill>
                  <a:srgbClr val="1f497d"/>
                </a:solidFill>
              </a:rPr>
              <a:t>Any suspicion of meningitis /encephalitis – lumbar puncture should be performed</a:t>
            </a:r>
            <a:r>
              <a:rPr lang="en-US" altLang="en-US" sz="2800" dirty="0" b="1"/>
              <a:t> </a:t>
            </a:r>
          </a:p>
          <a:p>
            <a:pPr>
              <a:lnSpc>
                <a:spcPct val="90000"/>
              </a:lnSpc>
              <a:buFont charset="2" typeface="Wingdings"/>
              <a:buNone/>
            </a:pPr>
            <a:r>
              <a:rPr lang="en-US" altLang="en-US" sz="2800" dirty="0"/>
              <a:t>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39936" name=""/>
        <p:cNvGrpSpPr>
          <a:grpSpLocks/>
        </p:cNvGrpSpPr>
        <p:nvPr/>
      </p:nvGrpSpPr>
      <p:grpSpPr>
        <a:xfrm/>
      </p:grpSpPr>
      <p:sp>
        <p:nvSpPr>
          <p:cNvPr id="39938"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Febrile convulsions</a:t>
            </a:r>
            <a:r>
              <a:rPr lang="en-US" altLang="en-US" dirty="0"/>
              <a:t> </a:t>
            </a:r>
          </a:p>
        </p:txBody>
      </p:sp>
      <p:sp>
        <p:nvSpPr>
          <p:cNvPr id="39939" name=""/>
          <p:cNvSpPr>
            <a:spLocks noGrp="1" noChangeAspect="0"/>
          </p:cNvSpPr>
          <p:nvPr>
            <p:ph type="obj" sz="full" idx="4294967295"/>
          </p:nvPr>
        </p:nvSpPr>
        <p:spPr>
          <a:xfrm rot="0">
            <a:off x="0" y="1905000"/>
            <a:ext cx="9023350" cy="4191000"/>
          </a:xfrm>
          <a:ln/>
        </p:spPr>
        <p:txBody>
          <a:bodyPr wrap="square" lIns="91440" rIns="91440" tIns="45720" bIns="45720" anchor="t" anchorCtr="false"/>
          <a:lstStyle/>
          <a:p>
            <a:pPr>
              <a:lnSpc>
                <a:spcPct val="90000"/>
              </a:lnSpc>
              <a:buFont charset="2" typeface="Wingdings"/>
              <a:buNone/>
            </a:pPr>
            <a:r>
              <a:rPr lang="en-US" altLang="en-US" sz="2800" dirty="0" b="1">
                <a:solidFill>
                  <a:srgbClr val="800080"/>
                </a:solidFill>
              </a:rPr>
              <a:t>Management</a:t>
            </a:r>
          </a:p>
          <a:p>
            <a:pPr>
              <a:lnSpc>
                <a:spcPct val="90000"/>
              </a:lnSpc>
            </a:pPr>
            <a:r>
              <a:rPr lang="en-US" altLang="en-US" sz="2800" dirty="0" b="1">
                <a:solidFill>
                  <a:srgbClr val="1f497d"/>
                </a:solidFill>
              </a:rPr>
              <a:t>First aid measures</a:t>
            </a:r>
          </a:p>
          <a:p>
            <a:pPr>
              <a:lnSpc>
                <a:spcPct val="90000"/>
              </a:lnSpc>
            </a:pPr>
            <a:r>
              <a:rPr lang="en-US" altLang="en-US" sz="2800" dirty="0" b="1">
                <a:solidFill>
                  <a:srgbClr val="1f497d"/>
                </a:solidFill>
              </a:rPr>
              <a:t>Talking to parents. Benign condition. Risk of recurrence – higher male sex, young age and with a positive family history. </a:t>
            </a:r>
          </a:p>
          <a:p>
            <a:pPr>
              <a:lnSpc>
                <a:spcPct val="90000"/>
              </a:lnSpc>
            </a:pPr>
            <a:r>
              <a:rPr lang="en-US" altLang="en-US" sz="2800" dirty="0" b="1">
                <a:solidFill>
                  <a:srgbClr val="1f497d"/>
                </a:solidFill>
              </a:rPr>
              <a:t>Prevention – temperature control- keep antipyretics (paracetamol) at home and measures to reduce fever. Removal of clothing. Tepid sponging.</a:t>
            </a:r>
          </a:p>
          <a:p>
            <a:pPr>
              <a:lnSpc>
                <a:spcPct val="90000"/>
              </a:lnSpc>
            </a:pPr>
            <a:r>
              <a:rPr lang="en-US" altLang="en-US" sz="2800" dirty="0" b="1">
                <a:solidFill>
                  <a:srgbClr val="1f497d"/>
                </a:solidFill>
              </a:rPr>
              <a:t>Parents should be taught first aid measures in managing a fit</a:t>
            </a:r>
            <a:r>
              <a:rPr lang="en-US" altLang="en-US" sz="2800" dirty="0" b="1"/>
              <a:t>   </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0960" name=""/>
        <p:cNvGrpSpPr>
          <a:grpSpLocks/>
        </p:cNvGrpSpPr>
        <p:nvPr/>
      </p:nvGrpSpPr>
      <p:grpSpPr>
        <a:xfrm/>
      </p:grpSpPr>
      <p:sp>
        <p:nvSpPr>
          <p:cNvPr id="40962"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Febrile convulsions</a:t>
            </a:r>
          </a:p>
        </p:txBody>
      </p:sp>
      <p:sp>
        <p:nvSpPr>
          <p:cNvPr id="40963" name=""/>
          <p:cNvSpPr>
            <a:spLocks noGrp="1" noChangeAspect="0"/>
          </p:cNvSpPr>
          <p:nvPr>
            <p:ph type="obj" sz="full" idx="4294967295"/>
          </p:nvPr>
        </p:nvSpPr>
        <p:spPr>
          <a:xfrm rot="0">
            <a:off x="0" y="1905000"/>
            <a:ext cx="9023350" cy="4191000"/>
          </a:xfrm>
          <a:ln/>
        </p:spPr>
        <p:txBody>
          <a:bodyPr wrap="square" lIns="91440" rIns="91440" tIns="45720" bIns="45720" anchor="t" anchorCtr="false"/>
          <a:lstStyle/>
          <a:p>
            <a:pPr/>
            <a:r>
              <a:rPr lang="en-US" altLang="en-US" sz="2800" dirty="0" b="1">
                <a:solidFill>
                  <a:srgbClr val="1f497d"/>
                </a:solidFill>
              </a:rPr>
              <a:t>Left lateral position</a:t>
            </a:r>
          </a:p>
          <a:p>
            <a:pPr/>
            <a:r>
              <a:rPr lang="en-US" altLang="en-US" sz="2800" dirty="0" b="1">
                <a:solidFill>
                  <a:srgbClr val="1f497d"/>
                </a:solidFill>
              </a:rPr>
              <a:t>Loosening of clothing</a:t>
            </a:r>
          </a:p>
          <a:p>
            <a:pPr/>
            <a:r>
              <a:rPr lang="en-US" altLang="en-US" sz="2800" dirty="0" b="1">
                <a:solidFill>
                  <a:srgbClr val="1f497d"/>
                </a:solidFill>
              </a:rPr>
              <a:t>Do not put anything in the mouth</a:t>
            </a:r>
          </a:p>
          <a:p>
            <a:pPr>
              <a:buFont charset="2" typeface="Wingdings"/>
              <a:buNone/>
            </a:pPr>
          </a:p>
          <a:p>
            <a:pPr>
              <a:buFont charset="2" typeface="Wingdings"/>
              <a:buNone/>
            </a:pPr>
            <a:r>
              <a:rPr lang="en-US" altLang="en-US" sz="2800" dirty="0" b="1">
                <a:solidFill>
                  <a:srgbClr val="800080"/>
                </a:solidFill>
              </a:rPr>
              <a:t>Prevention</a:t>
            </a:r>
            <a:r>
              <a:rPr lang="en-US" altLang="en-US" sz="2800" dirty="0" b="1"/>
              <a:t> – </a:t>
            </a:r>
            <a:r>
              <a:rPr lang="en-US" altLang="en-US" sz="2800" dirty="0" b="1">
                <a:solidFill>
                  <a:srgbClr val="1f497d"/>
                </a:solidFill>
              </a:rPr>
              <a:t>no long term anticonvulsants </a:t>
            </a:r>
          </a:p>
          <a:p>
            <a:pPr>
              <a:buFont charset="2" typeface="Wingdings"/>
              <a:buNone/>
            </a:pPr>
            <a:r>
              <a:rPr lang="en-US" altLang="en-US" sz="2800" dirty="0" b="1">
                <a:solidFill>
                  <a:srgbClr val="1f497d"/>
                </a:solidFill>
              </a:rPr>
              <a:t>Oral diazepam prophylaxis during a febrile illness. 1mg/kg per day in 3 divided doses for 2-3 days of the febrile illness</a:t>
            </a:r>
            <a:r>
              <a:rPr lang="en-US" altLang="en-US" sz="2800" dirty="0" b="1"/>
              <a:t>. </a:t>
            </a:r>
          </a:p>
        </p:txBody>
      </p:sp>
      <mc:AlternateContent>
        <mc:Choice Requires="p14">
          <p:contentPart p14:bwMode="auto" r:id="rId2">
            <p14:nvContentPartPr>
              <p14:cNvPr id="40964" name="墨迹"/>
              <p14:cNvContentPartPr/>
              <p14:nvPr/>
            </p14:nvContentPartPr>
            <p14:xfrm>
              <a:off x="67376" y="4659085"/>
              <a:ext cx="8811928" cy="164495"/>
            </p14:xfrm>
          </p:contentPart>
        </mc:Choice>
        <mc:Fallback/>
      </mc:AlternateContent>
      <mc:AlternateContent>
        <mc:Choice Requires="p14">
          <p:contentPart p14:bwMode="auto" r:id="rId3">
            <p14:nvContentPartPr>
              <p14:cNvPr id="40965" name="墨迹"/>
              <p14:cNvContentPartPr/>
              <p14:nvPr/>
            </p14:nvContentPartPr>
            <p14:xfrm>
              <a:off x="283945" y="5094514"/>
              <a:ext cx="875898" cy="29028"/>
            </p14:xfrm>
          </p:contentPart>
        </mc:Choice>
        <mc:Fallback/>
      </mc:AlternateContent>
      <mc:AlternateContent>
        <mc:Choice Requires="p14">
          <p:contentPart p14:bwMode="auto" r:id="rId4">
            <p14:nvContentPartPr>
              <p14:cNvPr id="40966" name="墨迹"/>
              <p14:cNvContentPartPr/>
              <p14:nvPr/>
            </p14:nvContentPartPr>
            <p14:xfrm>
              <a:off x="2517006" y="5379962"/>
              <a:ext cx="9625" cy="362857"/>
            </p14:xfrm>
          </p:contentPart>
        </mc:Choice>
        <mc:Fallback/>
      </mc:AlternateContent>
      <mc:AlternateContent>
        <mc:Choice Requires="p14">
          <p:contentPart p14:bwMode="auto" r:id="rId5">
            <p14:nvContentPartPr>
              <p14:cNvPr id="40967" name="墨迹"/>
              <p14:cNvContentPartPr/>
              <p14:nvPr/>
            </p14:nvContentPartPr>
            <p14:xfrm>
              <a:off x="2531444" y="5288038"/>
              <a:ext cx="173254" cy="154819"/>
            </p14:xfrm>
          </p:contentPart>
        </mc:Choice>
        <mc:Fallback/>
      </mc:AlternateContent>
      <mc:AlternateContent>
        <mc:Choice Requires="p14">
          <p:contentPart p14:bwMode="auto" r:id="rId6">
            <p14:nvContentPartPr>
              <p14:cNvPr id="40968" name="墨迹"/>
              <p14:cNvContentPartPr/>
              <p14:nvPr/>
            </p14:nvContentPartPr>
            <p14:xfrm>
              <a:off x="2728762" y="5215466"/>
              <a:ext cx="101065" cy="614438"/>
            </p14:xfrm>
          </p:contentPart>
        </mc:Choice>
        <mc:Fallback/>
      </mc:AlternateContent>
      <mc:AlternateContent>
        <mc:Choice Requires="p14">
          <p:contentPart p14:bwMode="auto" r:id="rId7">
            <p14:nvContentPartPr>
              <p14:cNvPr id="40969" name="墨迹"/>
              <p14:cNvContentPartPr/>
              <p14:nvPr/>
            </p14:nvContentPartPr>
            <p14:xfrm>
              <a:off x="2930892" y="5428343"/>
              <a:ext cx="139566" cy="237066"/>
            </p14:xfrm>
          </p:contentPart>
        </mc:Choice>
        <mc:Fallback/>
      </mc:AlternateContent>
      <mc:AlternateContent>
        <mc:Choice Requires="p14">
          <p:contentPart p14:bwMode="auto" r:id="rId8">
            <p14:nvContentPartPr>
              <p14:cNvPr id="40970" name="墨迹"/>
              <p14:cNvContentPartPr/>
              <p14:nvPr/>
            </p14:nvContentPartPr>
            <p14:xfrm>
              <a:off x="2589195" y="5404152"/>
              <a:ext cx="62564" cy="58057"/>
            </p14:xfrm>
          </p:contentPart>
        </mc:Choice>
        <mc:Fallback/>
      </mc:AlternateContent>
      <mc:AlternateContent>
        <mc:Choice Requires="p14">
          <p:contentPart p14:bwMode="auto" r:id="rId9">
            <p14:nvContentPartPr>
              <p14:cNvPr id="40971" name="墨迹"/>
              <p14:cNvContentPartPr/>
              <p14:nvPr/>
            </p14:nvContentPartPr>
            <p14:xfrm>
              <a:off x="3161899" y="5302552"/>
              <a:ext cx="274320" cy="382209"/>
            </p14:xfrm>
          </p:contentPart>
        </mc:Choice>
        <mc:Fallback/>
      </mc:AlternateContent>
      <mc:AlternateContent>
        <mc:Choice Requires="p14">
          <p:contentPart p14:bwMode="auto" r:id="rId10">
            <p14:nvContentPartPr>
              <p14:cNvPr id="40972" name="墨迹"/>
              <p14:cNvContentPartPr/>
              <p14:nvPr/>
            </p14:nvContentPartPr>
            <p14:xfrm>
              <a:off x="3561347" y="5317066"/>
              <a:ext cx="202130" cy="237066"/>
            </p14:xfrm>
          </p:contentPart>
        </mc:Choice>
        <mc:Fallback/>
      </mc:AlternateContent>
      <mc:AlternateContent>
        <mc:Choice Requires="p14">
          <p:contentPart p14:bwMode="auto" r:id="rId11">
            <p14:nvContentPartPr>
              <p14:cNvPr id="40973" name="墨迹"/>
              <p14:cNvContentPartPr/>
              <p14:nvPr/>
            </p14:nvContentPartPr>
            <p14:xfrm>
              <a:off x="4018547" y="5162247"/>
              <a:ext cx="105877" cy="440266"/>
            </p14:xfrm>
          </p:contentPart>
        </mc:Choice>
        <mc:Fallback/>
      </mc:AlternateContent>
      <mc:AlternateContent>
        <mc:Choice Requires="p14">
          <p:contentPart p14:bwMode="auto" r:id="rId12">
            <p14:nvContentPartPr>
              <p14:cNvPr id="40974" name="墨迹"/>
              <p14:cNvContentPartPr/>
              <p14:nvPr/>
            </p14:nvContentPartPr>
            <p14:xfrm>
              <a:off x="4297680" y="5418666"/>
              <a:ext cx="86627" cy="208038"/>
            </p14:xfrm>
          </p:contentPart>
        </mc:Choice>
        <mc:Fallback/>
      </mc:AlternateContent>
      <mc:AlternateContent>
        <mc:Choice Requires="p14">
          <p:contentPart p14:bwMode="auto" r:id="rId13">
            <p14:nvContentPartPr>
              <p14:cNvPr id="40975" name="墨迹"/>
              <p14:cNvContentPartPr/>
              <p14:nvPr/>
            </p14:nvContentPartPr>
            <p14:xfrm>
              <a:off x="4466122" y="5428343"/>
              <a:ext cx="192505" cy="164495"/>
            </p14:xfrm>
          </p:contentPart>
        </mc:Choice>
        <mc:Fallback/>
      </mc:AlternateContent>
      <mc:AlternateContent>
        <mc:Choice Requires="p14">
          <p:contentPart p14:bwMode="auto" r:id="rId14">
            <p14:nvContentPartPr>
              <p14:cNvPr id="40976" name="墨迹"/>
              <p14:cNvContentPartPr/>
              <p14:nvPr/>
            </p14:nvContentPartPr>
            <p14:xfrm>
              <a:off x="4754880" y="5196114"/>
              <a:ext cx="120315" cy="420914"/>
            </p14:xfrm>
          </p:contentPart>
        </mc:Choice>
        <mc:Fallback/>
      </mc:AlternateContent>
      <mc:AlternateContent>
        <mc:Choice Requires="p14">
          <p:contentPart p14:bwMode="auto" r:id="rId16">
            <p14:nvContentPartPr>
              <p14:cNvPr id="40977" name="墨迹"/>
              <p14:cNvContentPartPr/>
              <p14:nvPr/>
            </p14:nvContentPartPr>
            <p14:xfrm>
              <a:off x="4976261" y="5457371"/>
              <a:ext cx="9625" cy="106438"/>
            </p14:xfrm>
          </p:contentPart>
        </mc:Choice>
        <mc:Fallback/>
      </mc:AlternateContent>
      <mc:AlternateContent>
        <mc:Choice Requires="p14">
          <p:contentPart p14:bwMode="auto" r:id="rId17">
            <p14:nvContentPartPr>
              <p14:cNvPr id="40978" name="墨迹"/>
              <p14:cNvContentPartPr/>
              <p14:nvPr/>
            </p14:nvContentPartPr>
            <p14:xfrm>
              <a:off x="5255393" y="5273524"/>
              <a:ext cx="33688" cy="372533"/>
            </p14:xfrm>
          </p:contentPart>
        </mc:Choice>
        <mc:Fallback/>
      </mc:AlternateContent>
      <mc:AlternateContent>
        <mc:Choice Requires="p14">
          <p:contentPart p14:bwMode="auto" r:id="rId18">
            <p14:nvContentPartPr>
              <p14:cNvPr id="40979" name="墨迹"/>
              <p14:cNvContentPartPr/>
              <p14:nvPr/>
            </p14:nvContentPartPr>
            <p14:xfrm>
              <a:off x="5149516" y="5404152"/>
              <a:ext cx="332071" cy="87085"/>
            </p14:xfrm>
          </p:contentPart>
        </mc:Choice>
        <mc:Fallback/>
      </mc:AlternateContent>
      <mc:AlternateContent>
        <mc:Choice Requires="p14">
          <p:contentPart p14:bwMode="auto" r:id="rId19">
            <p14:nvContentPartPr>
              <p14:cNvPr id="40980" name="墨迹"/>
              <p14:cNvContentPartPr/>
              <p14:nvPr/>
            </p14:nvContentPartPr>
            <p14:xfrm>
              <a:off x="5486400" y="5399314"/>
              <a:ext cx="77002" cy="101600"/>
            </p14:xfrm>
          </p:contentPart>
        </mc:Choice>
        <mc:Fallback/>
      </mc:AlternateContent>
      <mc:AlternateContent>
        <mc:Choice Requires="p14">
          <p:contentPart p14:bwMode="auto" r:id="rId20">
            <p14:nvContentPartPr>
              <p14:cNvPr id="40981" name="墨迹"/>
              <p14:cNvContentPartPr/>
              <p14:nvPr/>
            </p14:nvContentPartPr>
            <p14:xfrm>
              <a:off x="5664467" y="5259009"/>
              <a:ext cx="486075" cy="237066"/>
            </p14:xfrm>
          </p:contentPart>
        </mc:Choice>
        <mc:Fallback/>
      </mc:AlternateContent>
      <mc:AlternateContent>
        <mc:Choice Requires="p14">
          <p:contentPart p14:bwMode="auto" r:id="rId21">
            <p14:nvContentPartPr>
              <p14:cNvPr id="40982" name="墨迹"/>
              <p14:cNvContentPartPr/>
              <p14:nvPr/>
            </p14:nvContentPartPr>
            <p14:xfrm>
              <a:off x="2098307" y="5617028"/>
              <a:ext cx="351322" cy="106438"/>
            </p14:xfrm>
          </p:contentPart>
        </mc:Choice>
        <mc:Fallback/>
      </mc:AlternateContent>
      <mc:AlternateContent>
        <mc:Choice Requires="p14">
          <p:contentPart p14:bwMode="auto" r:id="rId22">
            <p14:nvContentPartPr>
              <p14:cNvPr id="40983" name="墨迹"/>
              <p14:cNvContentPartPr/>
              <p14:nvPr/>
            </p14:nvContentPartPr>
            <p14:xfrm>
              <a:off x="2257124" y="6163733"/>
              <a:ext cx="293570" cy="77409"/>
            </p14:xfrm>
          </p:contentPart>
        </mc:Choice>
        <mc:Fallback/>
      </mc:AlternateContent>
      <mc:AlternateContent>
        <mc:Choice Requires="p14">
          <p:contentPart p14:bwMode="auto" r:id="rId23">
            <p14:nvContentPartPr>
              <p14:cNvPr id="40984" name="墨迹"/>
              <p14:cNvContentPartPr/>
              <p14:nvPr/>
            </p14:nvContentPartPr>
            <p14:xfrm>
              <a:off x="2897204" y="6091162"/>
              <a:ext cx="38501" cy="261257"/>
            </p14:xfrm>
          </p:contentPart>
        </mc:Choice>
        <mc:Fallback/>
      </mc:AlternateContent>
      <mc:AlternateContent>
        <mc:Choice Requires="p14">
          <p:contentPart p14:bwMode="auto" r:id="rId24">
            <p14:nvContentPartPr>
              <p14:cNvPr id="40985" name="墨迹"/>
              <p14:cNvContentPartPr/>
              <p14:nvPr/>
            </p14:nvContentPartPr>
            <p14:xfrm>
              <a:off x="2810576" y="6047619"/>
              <a:ext cx="332071" cy="338666"/>
            </p14:xfrm>
          </p:contentPart>
        </mc:Choice>
        <mc:Fallback/>
      </mc:AlternateContent>
      <mc:AlternateContent>
        <mc:Choice Requires="p14">
          <p:contentPart p14:bwMode="auto" r:id="rId25">
            <p14:nvContentPartPr>
              <p14:cNvPr id="40986" name="墨迹"/>
              <p14:cNvContentPartPr/>
              <p14:nvPr/>
            </p14:nvContentPartPr>
            <p14:xfrm>
              <a:off x="3301465" y="6173409"/>
              <a:ext cx="24063" cy="120952"/>
            </p14:xfrm>
          </p:contentPart>
        </mc:Choice>
        <mc:Fallback/>
      </mc:AlternateContent>
      <mc:AlternateContent>
        <mc:Choice Requires="p14">
          <p:contentPart p14:bwMode="auto" r:id="rId26">
            <p14:nvContentPartPr>
              <p14:cNvPr id="40987" name="墨迹"/>
              <p14:cNvContentPartPr/>
              <p14:nvPr/>
            </p14:nvContentPartPr>
            <p14:xfrm>
              <a:off x="3551722" y="6076647"/>
              <a:ext cx="269507" cy="198361"/>
            </p14:xfrm>
          </p:contentPart>
        </mc:Choice>
        <mc:Fallback/>
      </mc:AlternateContent>
      <mc:AlternateContent>
        <mc:Choice Requires="p14">
          <p:contentPart p14:bwMode="auto" r:id="rId27">
            <p14:nvContentPartPr>
              <p14:cNvPr id="40988" name="墨迹"/>
              <p14:cNvContentPartPr/>
              <p14:nvPr/>
            </p14:nvContentPartPr>
            <p14:xfrm>
              <a:off x="3931920" y="6033105"/>
              <a:ext cx="274320" cy="198361"/>
            </p14:xfrm>
          </p:contentPart>
        </mc:Choice>
        <mc:Fallback/>
      </mc:AlternateContent>
      <mc:AlternateContent>
        <mc:Choice Requires="p14">
          <p:contentPart p14:bwMode="auto" r:id="rId28">
            <p14:nvContentPartPr>
              <p14:cNvPr id="40989" name="墨迹"/>
              <p14:cNvContentPartPr/>
              <p14:nvPr/>
            </p14:nvContentPartPr>
            <p14:xfrm>
              <a:off x="4268804" y="6013752"/>
              <a:ext cx="197317" cy="159657"/>
            </p14:xfrm>
          </p:contentPart>
        </mc:Choice>
        <mc:Fallback/>
      </mc:AlternateContent>
      <mc:AlternateContent>
        <mc:Choice Requires="p14">
          <p:contentPart p14:bwMode="auto" r:id="rId29">
            <p14:nvContentPartPr>
              <p14:cNvPr id="40990" name="墨迹"/>
              <p14:cNvContentPartPr/>
              <p14:nvPr/>
            </p14:nvContentPartPr>
            <p14:xfrm>
              <a:off x="4494998" y="5926666"/>
              <a:ext cx="182880" cy="406400"/>
            </p14:xfrm>
          </p:contentPart>
        </mc:Choice>
        <mc:Fallback/>
      </mc:AlternateContent>
      <mc:AlternateContent>
        <mc:Choice Requires="p14">
          <p:contentPart p14:bwMode="auto" r:id="rId30">
            <p14:nvContentPartPr>
              <p14:cNvPr id="40991" name="墨迹"/>
              <p14:cNvContentPartPr/>
              <p14:nvPr/>
            </p14:nvContentPartPr>
            <p14:xfrm>
              <a:off x="4716379" y="5946019"/>
              <a:ext cx="211755" cy="135466"/>
            </p14:xfrm>
          </p:contentPart>
        </mc:Choice>
        <mc:Fallback/>
      </mc:AlternateContent>
      <mc:AlternateContent>
        <mc:Choice Requires="p14">
          <p:contentPart p14:bwMode="auto" r:id="rId31">
            <p14:nvContentPartPr>
              <p14:cNvPr id="40992" name="墨迹"/>
              <p14:cNvContentPartPr/>
              <p14:nvPr/>
            </p14:nvContentPartPr>
            <p14:xfrm>
              <a:off x="5091764" y="5912152"/>
              <a:ext cx="385010" cy="164495"/>
            </p14:xfrm>
          </p:contentPart>
        </mc:Choice>
        <mc:Fallback/>
      </mc:AlternateContent>
      <mc:AlternateContent>
        <mc:Choice Requires="p14">
          <p:contentPart p14:bwMode="auto" r:id="rId32">
            <p14:nvContentPartPr>
              <p14:cNvPr id="40993" name="墨迹"/>
              <p14:cNvContentPartPr/>
              <p14:nvPr/>
            </p14:nvContentPartPr>
            <p14:xfrm>
              <a:off x="7223760" y="5423505"/>
              <a:ext cx="24063" cy="537028"/>
            </p14:xfrm>
          </p:contentPart>
        </mc:Choice>
        <mc:Fallback/>
      </mc:AlternateContent>
      <mc:AlternateContent>
        <mc:Choice Requires="p14">
          <p:contentPart p14:bwMode="auto" r:id="rId33">
            <p14:nvContentPartPr>
              <p14:cNvPr id="40994" name="墨迹"/>
              <p14:cNvContentPartPr/>
              <p14:nvPr/>
            </p14:nvContentPartPr>
            <p14:xfrm>
              <a:off x="7060130" y="5675085"/>
              <a:ext cx="423511" cy="58057"/>
            </p14:xfrm>
          </p:contentPart>
        </mc:Choice>
        <mc:Fallback/>
      </mc:AlternateContent>
      <mc:AlternateContent>
        <mc:Choice Requires="p14">
          <p:contentPart p14:bwMode="auto" r:id="rId34">
            <p14:nvContentPartPr>
              <p14:cNvPr id="40995" name="墨迹"/>
              <p14:cNvContentPartPr/>
              <p14:nvPr/>
            </p14:nvContentPartPr>
            <p14:xfrm>
              <a:off x="7190071" y="5558971"/>
              <a:ext cx="221381" cy="377371"/>
            </p14:xfrm>
          </p:contentPart>
        </mc:Choice>
        <mc:Fallback/>
      </mc:AlternateContent>
      <mc:AlternateContent>
        <mc:Choice Requires="p14">
          <p:contentPart p14:bwMode="auto" r:id="rId35">
            <p14:nvContentPartPr>
              <p14:cNvPr id="40996" name="墨迹"/>
              <p14:cNvContentPartPr/>
              <p14:nvPr/>
            </p14:nvContentPartPr>
            <p14:xfrm>
              <a:off x="7180446" y="5534781"/>
              <a:ext cx="226193" cy="420914"/>
            </p14:xfrm>
          </p:contentPart>
        </mc:Choice>
        <mc:Fallback/>
      </mc:AlternateContent>
      <mc:AlternateContent>
        <mc:Choice Requires="p14">
          <p:contentPart p14:bwMode="auto" r:id="rId36">
            <p14:nvContentPartPr>
              <p14:cNvPr id="40997" name="墨迹"/>
              <p14:cNvContentPartPr/>
              <p14:nvPr/>
            </p14:nvContentPartPr>
            <p14:xfrm>
              <a:off x="7084193" y="5428343"/>
              <a:ext cx="336884" cy="478971"/>
            </p14:xfrm>
          </p:contentPart>
        </mc:Choice>
        <mc:Fallback/>
      </mc:AlternateContent>
      <mc:AlternateContent>
        <mc:Choice Requires="p14">
          <p:contentPart p14:bwMode="auto" r:id="rId37">
            <p14:nvContentPartPr>
              <p14:cNvPr id="40998" name="墨迹"/>
              <p14:cNvContentPartPr/>
              <p14:nvPr/>
            </p14:nvContentPartPr>
            <p14:xfrm>
              <a:off x="6174606" y="6424990"/>
              <a:ext cx="442762" cy="125790"/>
            </p14:xfrm>
          </p:contentPart>
        </mc:Choice>
        <mc:Fallback/>
      </mc:AlternateContent>
      <mc:AlternateContent>
        <mc:Choice Requires="p14">
          <p:contentPart p14:bwMode="auto" r:id="rId38">
            <p14:nvContentPartPr>
              <p14:cNvPr id="40999" name="墨迹"/>
              <p14:cNvContentPartPr/>
              <p14:nvPr/>
            </p14:nvContentPartPr>
            <p14:xfrm>
              <a:off x="6891688" y="6410476"/>
              <a:ext cx="81814" cy="120952"/>
            </p14:xfrm>
          </p:contentPart>
        </mc:Choice>
        <mc:Fallback/>
      </mc:AlternateContent>
      <mc:AlternateContent>
        <mc:Choice Requires="p14">
          <p:contentPart p14:bwMode="auto" r:id="rId39">
            <p14:nvContentPartPr>
              <p14:cNvPr id="41000" name="墨迹"/>
              <p14:cNvContentPartPr/>
              <p14:nvPr/>
            </p14:nvContentPartPr>
            <p14:xfrm>
              <a:off x="7089006" y="6139543"/>
              <a:ext cx="462012" cy="498323"/>
            </p14:xfrm>
          </p:contentPart>
        </mc:Choice>
        <mc:Fallback/>
      </mc:AlternateContent>
      <mc:AlternateContent>
        <mc:Choice Requires="p14">
          <p:contentPart p14:bwMode="auto" r:id="rId40">
            <p14:nvContentPartPr>
              <p14:cNvPr id="41001" name="墨迹"/>
              <p14:cNvContentPartPr/>
              <p14:nvPr/>
            </p14:nvContentPartPr>
            <p14:xfrm>
              <a:off x="6761747" y="6444343"/>
              <a:ext cx="308008" cy="212876"/>
            </p14:xfrm>
          </p:contentPart>
        </mc:Choice>
        <mc:Fallback/>
      </mc:AlternateContent>
      <mc:AlternateContent>
        <mc:Choice Requires="p14">
          <p:contentPart p14:bwMode="auto" r:id="rId41">
            <p14:nvContentPartPr>
              <p14:cNvPr id="41002" name="墨迹"/>
              <p14:cNvContentPartPr/>
              <p14:nvPr/>
            </p14:nvContentPartPr>
            <p14:xfrm>
              <a:off x="6376737" y="6473371"/>
              <a:ext cx="1130968" cy="290285"/>
            </p14:xfrm>
          </p:contentPart>
        </mc:Choice>
        <mc:Fallback/>
      </mc:AlternateContent>
    </p:spTree>
  </p:cSld>
</p:sld>
</file>

<file path=ppt/slides/slide39.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1984" name=""/>
        <p:cNvGrpSpPr>
          <a:grpSpLocks/>
        </p:cNvGrpSpPr>
        <p:nvPr/>
      </p:nvGrpSpPr>
      <p:grpSpPr>
        <a:xfrm/>
      </p:grpSpPr>
      <p:sp>
        <p:nvSpPr>
          <p:cNvPr id="41986"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a:t> </a:t>
            </a:r>
            <a:r>
              <a:rPr lang="en-US" altLang="en-US" sz="4000" dirty="0" b="1"/>
              <a:t>Emergency Management of a fitting child</a:t>
            </a:r>
            <a:r>
              <a:rPr lang="en-US" altLang="en-US" dirty="0"/>
              <a:t> </a:t>
            </a:r>
          </a:p>
        </p:txBody>
      </p:sp>
      <p:sp>
        <p:nvSpPr>
          <p:cNvPr id="41987"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r>
              <a:rPr lang="en-US" altLang="en-US" dirty="0" b="1">
                <a:solidFill>
                  <a:srgbClr val="800080"/>
                </a:solidFill>
              </a:rPr>
              <a:t>Status epilepticus</a:t>
            </a:r>
            <a:r>
              <a:rPr lang="en-US" altLang="en-US" dirty="0" b="1"/>
              <a:t>  </a:t>
            </a:r>
            <a:r>
              <a:rPr lang="en-US" altLang="en-US" dirty="0" b="1">
                <a:solidFill>
                  <a:srgbClr val="1f497d"/>
                </a:solidFill>
              </a:rPr>
              <a:t>- repetitive or continuous seizures lasting&lt;30 minutes without recovery of consciousness.</a:t>
            </a:r>
          </a:p>
          <a:p>
            <a:pPr/>
            <a:r>
              <a:rPr lang="en-US" altLang="en-US" dirty="0" b="1">
                <a:solidFill>
                  <a:srgbClr val="1f497d"/>
                </a:solidFill>
              </a:rPr>
              <a:t>Most seizures in children end spontaneously or can be controlled before status epilepticus occurs.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6144" name=""/>
        <p:cNvGrpSpPr>
          <a:grpSpLocks/>
        </p:cNvGrpSpPr>
        <p:nvPr/>
      </p:nvGrpSpPr>
      <p:grpSpPr>
        <a:xfrm/>
      </p:grpSpPr>
      <p:sp>
        <p:nvSpPr>
          <p:cNvPr id="6146"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a:t>   </a:t>
            </a:r>
            <a:r>
              <a:rPr lang="en-US" altLang="en-US" dirty="0" b="1"/>
              <a:t>History</a:t>
            </a:r>
            <a:r>
              <a:rPr lang="en-US" altLang="en-US" dirty="0"/>
              <a:t> </a:t>
            </a:r>
          </a:p>
        </p:txBody>
      </p:sp>
      <p:sp>
        <p:nvSpPr>
          <p:cNvPr id="6147"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buFont charset="2" typeface="Wingdings"/>
              <a:buNone/>
            </a:pPr>
            <a:r>
              <a:rPr lang="en-US" altLang="en-US" sz="2800" dirty="0" b="1">
                <a:solidFill>
                  <a:srgbClr val="800080"/>
                </a:solidFill>
              </a:rPr>
              <a:t>Description of the seizure</a:t>
            </a:r>
            <a:r>
              <a:rPr lang="en-US" altLang="en-US" sz="2800" dirty="0" b="1"/>
              <a:t> – request the eyewitness to enact the episode</a:t>
            </a:r>
          </a:p>
          <a:p>
            <a:pPr>
              <a:lnSpc>
                <a:spcPct val="90000"/>
              </a:lnSpc>
              <a:buFont charset="2" typeface="Wingdings"/>
              <a:buNone/>
            </a:pPr>
            <a:r>
              <a:rPr lang="en-US" altLang="en-US" sz="2800" dirty="0" b="1">
                <a:solidFill>
                  <a:srgbClr val="800080"/>
                </a:solidFill>
              </a:rPr>
              <a:t>Motor component</a:t>
            </a:r>
            <a:r>
              <a:rPr lang="en-US" altLang="en-US" sz="2800" dirty="0" b="1"/>
              <a:t>- </a:t>
            </a:r>
          </a:p>
          <a:p>
            <a:pPr>
              <a:lnSpc>
                <a:spcPct val="90000"/>
              </a:lnSpc>
              <a:buFont charset="2" typeface="Wingdings"/>
              <a:buChar char="§"/>
            </a:pPr>
            <a:r>
              <a:rPr lang="en-US" altLang="en-US" sz="2800" dirty="0" b="1">
                <a:solidFill>
                  <a:srgbClr val="800080"/>
                </a:solidFill>
              </a:rPr>
              <a:t>Tonic-</a:t>
            </a:r>
            <a:r>
              <a:rPr lang="en-US" altLang="en-US" sz="2800" dirty="0" b="1"/>
              <a:t> increased tone or rigidity</a:t>
            </a:r>
          </a:p>
          <a:p>
            <a:pPr>
              <a:lnSpc>
                <a:spcPct val="90000"/>
              </a:lnSpc>
              <a:buFont charset="2" typeface="Wingdings"/>
              <a:buChar char="§"/>
            </a:pPr>
            <a:r>
              <a:rPr lang="en-US" altLang="en-US" sz="2800" dirty="0" b="1">
                <a:solidFill>
                  <a:srgbClr val="800080"/>
                </a:solidFill>
              </a:rPr>
              <a:t>Clonic</a:t>
            </a:r>
            <a:r>
              <a:rPr lang="en-US" altLang="en-US" sz="2800" dirty="0" b="1"/>
              <a:t> – rhythmic muscle contraction &amp; relaxation.</a:t>
            </a:r>
          </a:p>
          <a:p>
            <a:pPr>
              <a:lnSpc>
                <a:spcPct val="90000"/>
              </a:lnSpc>
              <a:buFont charset="2" typeface="Wingdings"/>
              <a:buChar char="§"/>
            </a:pPr>
            <a:r>
              <a:rPr lang="en-US" altLang="en-US" sz="2800" dirty="0" b="1">
                <a:solidFill>
                  <a:srgbClr val="800080"/>
                </a:solidFill>
              </a:rPr>
              <a:t>Atonic </a:t>
            </a:r>
            <a:r>
              <a:rPr lang="en-US" altLang="en-US" sz="2800" dirty="0" b="1"/>
              <a:t>– flaccidity or lack of movement</a:t>
            </a:r>
          </a:p>
          <a:p>
            <a:pPr>
              <a:lnSpc>
                <a:spcPct val="90000"/>
              </a:lnSpc>
              <a:buFont charset="2" typeface="Wingdings"/>
              <a:buChar char="§"/>
            </a:pPr>
            <a:r>
              <a:rPr lang="en-US" altLang="en-US" sz="2800" dirty="0" b="1">
                <a:solidFill>
                  <a:srgbClr val="800080"/>
                </a:solidFill>
              </a:rPr>
              <a:t>Myoclonic </a:t>
            </a:r>
            <a:r>
              <a:rPr lang="en-US" altLang="en-US" sz="2800" dirty="0" b="1"/>
              <a:t>– shock like contraction of muscles   </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3008" name=""/>
        <p:cNvGrpSpPr>
          <a:grpSpLocks/>
        </p:cNvGrpSpPr>
        <p:nvPr/>
      </p:nvGrpSpPr>
      <p:grpSpPr>
        <a:xfrm/>
      </p:grpSpPr>
      <p:sp>
        <p:nvSpPr>
          <p:cNvPr id="43010"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b="1"/>
              <a:t>Emergency management of a fitting child</a:t>
            </a:r>
            <a:r>
              <a:rPr lang="en-US" altLang="en-US" dirty="0"/>
              <a:t> </a:t>
            </a:r>
          </a:p>
        </p:txBody>
      </p:sp>
      <p:sp>
        <p:nvSpPr>
          <p:cNvPr id="43011"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buFont charset="2" typeface="Wingdings"/>
              <a:buNone/>
            </a:pPr>
            <a:r>
              <a:rPr lang="en-US" altLang="en-US" dirty="0" b="1">
                <a:solidFill>
                  <a:srgbClr val="800080"/>
                </a:solidFill>
              </a:rPr>
              <a:t>Causes –</a:t>
            </a:r>
          </a:p>
          <a:p>
            <a:pPr>
              <a:buFont charset="2" typeface="Wingdings"/>
              <a:buChar char="§"/>
            </a:pPr>
            <a:r>
              <a:rPr lang="en-US" altLang="en-US" dirty="0" b="1">
                <a:solidFill>
                  <a:srgbClr val="1f497d"/>
                </a:solidFill>
              </a:rPr>
              <a:t>Prolonged febrile convulsions</a:t>
            </a:r>
          </a:p>
          <a:p>
            <a:pPr>
              <a:buFont charset="2" typeface="Wingdings"/>
              <a:buChar char="§"/>
            </a:pPr>
            <a:r>
              <a:rPr lang="en-US" altLang="en-US" dirty="0" b="1">
                <a:solidFill>
                  <a:srgbClr val="1f497d"/>
                </a:solidFill>
              </a:rPr>
              <a:t>Idiopathic status epilepsy</a:t>
            </a:r>
          </a:p>
          <a:p>
            <a:pPr>
              <a:buFont charset="2" typeface="Wingdings"/>
              <a:buChar char="§"/>
            </a:pPr>
            <a:r>
              <a:rPr lang="en-US" altLang="en-US" dirty="0" b="1">
                <a:solidFill>
                  <a:srgbClr val="1f497d"/>
                </a:solidFill>
              </a:rPr>
              <a:t>Symptomatic status epilepticus seizure occurs as a result of an underlying metabolic abnormality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4032" name=""/>
        <p:cNvGrpSpPr>
          <a:grpSpLocks/>
        </p:cNvGrpSpPr>
        <p:nvPr/>
      </p:nvGrpSpPr>
      <p:grpSpPr>
        <a:xfrm/>
      </p:grpSpPr>
      <p:sp>
        <p:nvSpPr>
          <p:cNvPr id="44034"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b="1"/>
              <a:t>Emergency management of a fitting child</a:t>
            </a:r>
            <a:r>
              <a:rPr lang="en-US" altLang="en-US" dirty="0"/>
              <a:t> </a:t>
            </a:r>
          </a:p>
        </p:txBody>
      </p:sp>
      <p:sp>
        <p:nvSpPr>
          <p:cNvPr id="44035"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buFont charset="2" typeface="Wingdings"/>
              <a:buNone/>
            </a:pPr>
            <a:r>
              <a:rPr lang="en-US" altLang="en-US" dirty="0" b="1">
                <a:solidFill>
                  <a:srgbClr val="800080"/>
                </a:solidFill>
              </a:rPr>
              <a:t>Management</a:t>
            </a:r>
          </a:p>
          <a:p>
            <a:pPr>
              <a:lnSpc>
                <a:spcPct val="90000"/>
              </a:lnSpc>
            </a:pPr>
            <a:r>
              <a:rPr lang="en-US" altLang="en-US" dirty="0" b="1">
                <a:solidFill>
                  <a:srgbClr val="1f497d"/>
                </a:solidFill>
              </a:rPr>
              <a:t>Ensure patent airway </a:t>
            </a:r>
          </a:p>
          <a:p>
            <a:pPr>
              <a:lnSpc>
                <a:spcPct val="90000"/>
              </a:lnSpc>
            </a:pPr>
            <a:r>
              <a:rPr lang="en-US" altLang="en-US" dirty="0" b="1">
                <a:solidFill>
                  <a:srgbClr val="1f497d"/>
                </a:solidFill>
              </a:rPr>
              <a:t>Administer 100% oxygen</a:t>
            </a:r>
          </a:p>
          <a:p>
            <a:pPr>
              <a:lnSpc>
                <a:spcPct val="90000"/>
              </a:lnSpc>
            </a:pPr>
            <a:r>
              <a:rPr lang="en-US" altLang="en-US" dirty="0" b="1">
                <a:solidFill>
                  <a:srgbClr val="1f497d"/>
                </a:solidFill>
              </a:rPr>
              <a:t>Establish vascular access</a:t>
            </a:r>
          </a:p>
          <a:p>
            <a:pPr>
              <a:lnSpc>
                <a:spcPct val="90000"/>
              </a:lnSpc>
            </a:pPr>
          </a:p>
          <a:p>
            <a:pPr>
              <a:lnSpc>
                <a:spcPct val="90000"/>
              </a:lnSpc>
            </a:pPr>
            <a:r>
              <a:rPr lang="en-US" altLang="en-US" dirty="0" b="1">
                <a:solidFill>
                  <a:srgbClr val="1f497d"/>
                </a:solidFill>
              </a:rPr>
              <a:t>Position in left lateral position and position head. Suck out secretions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5056" name=""/>
        <p:cNvGrpSpPr>
          <a:grpSpLocks/>
        </p:cNvGrpSpPr>
        <p:nvPr/>
      </p:nvGrpSpPr>
      <p:grpSpPr>
        <a:xfrm/>
      </p:grpSpPr>
      <p:sp>
        <p:nvSpPr>
          <p:cNvPr id="45058"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b="1"/>
              <a:t>Emergency management of a fitting child</a:t>
            </a:r>
          </a:p>
        </p:txBody>
      </p:sp>
      <p:sp>
        <p:nvSpPr>
          <p:cNvPr id="45059"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pPr>
            <a:r>
              <a:rPr lang="en-US" altLang="en-US" sz="2800" dirty="0" b="1">
                <a:solidFill>
                  <a:srgbClr val="1f497d"/>
                </a:solidFill>
              </a:rPr>
              <a:t>Monitor with pulse oximeter – ambu bag/ endotracheal intubation</a:t>
            </a:r>
          </a:p>
          <a:p>
            <a:pPr>
              <a:lnSpc>
                <a:spcPct val="90000"/>
              </a:lnSpc>
            </a:pPr>
          </a:p>
          <a:p>
            <a:pPr>
              <a:lnSpc>
                <a:spcPct val="90000"/>
              </a:lnSpc>
            </a:pPr>
            <a:r>
              <a:rPr lang="en-US" altLang="en-US" sz="2800" dirty="0" b="1">
                <a:solidFill>
                  <a:srgbClr val="1f497d"/>
                </a:solidFill>
              </a:rPr>
              <a:t>Check blood sugar – if hypoglycaemic correct with 5 ml/kg of 10% dextrose. Check serum electrolytes including calcium</a:t>
            </a:r>
          </a:p>
          <a:p>
            <a:pPr>
              <a:lnSpc>
                <a:spcPct val="90000"/>
              </a:lnSpc>
              <a:buFont charset="2" typeface="Wingdings"/>
              <a:buNone/>
            </a:pPr>
          </a:p>
          <a:p>
            <a:pPr>
              <a:lnSpc>
                <a:spcPct val="90000"/>
              </a:lnSpc>
            </a:pPr>
            <a:r>
              <a:rPr lang="en-US" altLang="en-US" sz="2800" dirty="0" b="1">
                <a:solidFill>
                  <a:srgbClr val="1f497d"/>
                </a:solidFill>
              </a:rPr>
              <a:t>Drug treatment -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6080" name=""/>
        <p:cNvGrpSpPr>
          <a:grpSpLocks/>
        </p:cNvGrpSpPr>
        <p:nvPr/>
      </p:nvGrpSpPr>
      <p:grpSpPr>
        <a:xfrm/>
      </p:grpSpPr>
      <p:pic>
        <p:nvPicPr>
          <p:cNvPr id="46082" name=""/>
          <p:cNvPicPr>
            <a:picLocks noChangeAspect="1"/>
          </p:cNvPicPr>
          <p:nvPr/>
        </p:nvPicPr>
        <p:blipFill>
          <a:blip r:embed="rID1">
            <a:extLst/>
          </a:blip>
          <a:srcRect/>
          <a:stretch>
            <a:fillRect/>
          </a:stretch>
        </p:blipFill>
        <p:spPr>
          <a:xfrm>
            <a:off x="-55562" y="-41275"/>
            <a:ext cx="9256712" cy="6942138"/>
          </a:xfrm>
          <a:prstGeom prst="rect">
            <a:avLst/>
          </a:prstGeom>
          <a:noFill/>
          <a:ln>
            <a:noFill/>
          </a:ln>
          <a:effectLst/>
        </p:spPr>
      </p:pic>
    </p:spTree>
  </p:cSld>
</p:sld>
</file>

<file path=ppt/slides/slide44.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47104" name=""/>
        <p:cNvGrpSpPr>
          <a:grpSpLocks/>
        </p:cNvGrpSpPr>
        <p:nvPr/>
      </p:nvGrpSpPr>
      <p:grpSpPr>
        <a:xfrm/>
      </p:grpSpPr>
      <p:sp>
        <p:nvSpPr>
          <p:cNvPr id="47106"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b="1"/>
              <a:t>Differential diagnosis of seizures</a:t>
            </a:r>
          </a:p>
        </p:txBody>
      </p:sp>
      <p:sp>
        <p:nvSpPr>
          <p:cNvPr id="47107"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r>
              <a:rPr lang="en-US" altLang="en-US" dirty="0" b="1">
                <a:solidFill>
                  <a:srgbClr val="1f497d"/>
                </a:solidFill>
              </a:rPr>
              <a:t>Syncopal episodes</a:t>
            </a:r>
          </a:p>
          <a:p>
            <a:pPr/>
            <a:r>
              <a:rPr lang="en-US" altLang="en-US" dirty="0" b="1">
                <a:solidFill>
                  <a:srgbClr val="1f497d"/>
                </a:solidFill>
              </a:rPr>
              <a:t>Benign paroxysmal vertigo</a:t>
            </a:r>
          </a:p>
          <a:p>
            <a:pPr/>
            <a:r>
              <a:rPr lang="en-US" altLang="en-US" dirty="0" b="1">
                <a:solidFill>
                  <a:srgbClr val="1f497d"/>
                </a:solidFill>
              </a:rPr>
              <a:t>Breath holding episodes</a:t>
            </a:r>
          </a:p>
          <a:p>
            <a:pPr/>
            <a:r>
              <a:rPr lang="en-US" altLang="en-US" dirty="0" b="1">
                <a:solidFill>
                  <a:srgbClr val="1f497d"/>
                </a:solidFill>
              </a:rPr>
              <a:t>Pseudo seizures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7168" name=""/>
        <p:cNvGrpSpPr>
          <a:grpSpLocks/>
        </p:cNvGrpSpPr>
        <p:nvPr/>
      </p:nvGrpSpPr>
      <p:grpSpPr>
        <a:xfrm/>
      </p:grpSpPr>
      <p:sp>
        <p:nvSpPr>
          <p:cNvPr id="7170"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a:t>  </a:t>
            </a:r>
            <a:r>
              <a:rPr lang="en-US" altLang="en-US" dirty="0" b="1"/>
              <a:t>History</a:t>
            </a:r>
          </a:p>
        </p:txBody>
      </p:sp>
      <p:sp>
        <p:nvSpPr>
          <p:cNvPr id="7171"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r>
              <a:rPr lang="en-US" altLang="en-US" dirty="0" b="1"/>
              <a:t>Associated loss of sphincter control? </a:t>
            </a:r>
          </a:p>
          <a:p>
            <a:pPr/>
            <a:r>
              <a:rPr lang="en-US" altLang="en-US" dirty="0" b="1"/>
              <a:t>Duration of the seizure?</a:t>
            </a:r>
          </a:p>
          <a:p>
            <a:pPr/>
            <a:r>
              <a:rPr lang="en-US" altLang="en-US" dirty="0" b="1"/>
              <a:t>Loss of consciousness or not?</a:t>
            </a:r>
          </a:p>
          <a:p>
            <a:pPr/>
            <a:r>
              <a:rPr lang="en-US" altLang="en-US" dirty="0" b="1"/>
              <a:t>Post ictal phase – sleep/ headache?</a:t>
            </a:r>
          </a:p>
          <a:p>
            <a:pPr/>
            <a:r>
              <a:rPr lang="en-US" altLang="en-US" dirty="0" b="1"/>
              <a:t>Frequency of the seizure?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8192" name=""/>
        <p:cNvGrpSpPr>
          <a:grpSpLocks/>
        </p:cNvGrpSpPr>
        <p:nvPr/>
      </p:nvGrpSpPr>
      <p:grpSpPr>
        <a:xfrm/>
      </p:grpSpPr>
      <p:sp>
        <p:nvSpPr>
          <p:cNvPr id="8194"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b="1"/>
              <a:t>  Examination</a:t>
            </a:r>
          </a:p>
        </p:txBody>
      </p:sp>
      <p:sp>
        <p:nvSpPr>
          <p:cNvPr id="8195"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buFont charset="2" typeface="Wingdings"/>
              <a:buNone/>
            </a:pPr>
            <a:r>
              <a:rPr lang="en-US" altLang="en-US" sz="2800" dirty="0" b="1">
                <a:solidFill>
                  <a:srgbClr val="800080"/>
                </a:solidFill>
              </a:rPr>
              <a:t>EXCLUDE AN ORGANIC CAUSE</a:t>
            </a:r>
          </a:p>
          <a:p>
            <a:pPr>
              <a:lnSpc>
                <a:spcPct val="90000"/>
              </a:lnSpc>
            </a:pPr>
            <a:r>
              <a:rPr lang="en-US" altLang="en-US" sz="2800" dirty="0" b="1"/>
              <a:t>Check blood pressure</a:t>
            </a:r>
          </a:p>
          <a:p>
            <a:pPr>
              <a:lnSpc>
                <a:spcPct val="90000"/>
              </a:lnSpc>
            </a:pPr>
            <a:r>
              <a:rPr lang="en-US" altLang="en-US" sz="2800" dirty="0" b="1"/>
              <a:t>OFC – microcephaly/ hydrocephalus</a:t>
            </a:r>
          </a:p>
          <a:p>
            <a:pPr>
              <a:lnSpc>
                <a:spcPct val="90000"/>
              </a:lnSpc>
            </a:pPr>
            <a:r>
              <a:rPr lang="en-US" altLang="en-US" sz="2800" dirty="0" b="1"/>
              <a:t>Dysmorphic features</a:t>
            </a:r>
          </a:p>
          <a:p>
            <a:pPr>
              <a:lnSpc>
                <a:spcPct val="90000"/>
              </a:lnSpc>
            </a:pPr>
            <a:r>
              <a:rPr lang="en-US" altLang="en-US" sz="2800" dirty="0" b="1"/>
              <a:t>Hepatosplenomegaly </a:t>
            </a:r>
          </a:p>
          <a:p>
            <a:pPr>
              <a:lnSpc>
                <a:spcPct val="90000"/>
              </a:lnSpc>
            </a:pPr>
            <a:r>
              <a:rPr lang="en-US" altLang="en-US" sz="2800" dirty="0" b="1"/>
              <a:t>Examine the skin – Hypo pigmented/ café-au-lait/shagreen patches, adenoma sebaceum, phakomata of eyes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9216" name=""/>
        <p:cNvGrpSpPr>
          <a:grpSpLocks/>
        </p:cNvGrpSpPr>
        <p:nvPr/>
      </p:nvGrpSpPr>
      <p:grpSpPr>
        <a:xfrm/>
      </p:grpSpPr>
      <p:sp>
        <p:nvSpPr>
          <p:cNvPr id="9218"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b="1"/>
              <a:t>Examination- exclude an    organic cause</a:t>
            </a:r>
          </a:p>
        </p:txBody>
      </p:sp>
      <p:sp>
        <p:nvSpPr>
          <p:cNvPr id="9219"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lnSpc>
                <a:spcPct val="90000"/>
              </a:lnSpc>
              <a:buFont charset="2" typeface="Wingdings"/>
              <a:buNone/>
            </a:pPr>
            <a:r>
              <a:rPr lang="en-US" altLang="en-US" dirty="0" b="1">
                <a:solidFill>
                  <a:srgbClr val="800080"/>
                </a:solidFill>
              </a:rPr>
              <a:t>Detailed neurological</a:t>
            </a:r>
            <a:r>
              <a:rPr lang="en-US" altLang="en-US" dirty="0" b="1"/>
              <a:t> </a:t>
            </a:r>
            <a:r>
              <a:rPr lang="en-US" altLang="en-US" dirty="0" b="1">
                <a:solidFill>
                  <a:srgbClr val="800080"/>
                </a:solidFill>
              </a:rPr>
              <a:t>examination</a:t>
            </a:r>
          </a:p>
          <a:p>
            <a:pPr>
              <a:lnSpc>
                <a:spcPct val="90000"/>
              </a:lnSpc>
            </a:pPr>
            <a:r>
              <a:rPr lang="en-US" altLang="en-US" dirty="0" b="1"/>
              <a:t>Funduscopy – papilloedema, retinal haemorrhages, chorioretinitis</a:t>
            </a:r>
          </a:p>
          <a:p>
            <a:pPr>
              <a:lnSpc>
                <a:spcPct val="90000"/>
              </a:lnSpc>
            </a:pPr>
          </a:p>
          <a:p>
            <a:pPr>
              <a:lnSpc>
                <a:spcPct val="90000"/>
              </a:lnSpc>
            </a:pPr>
            <a:r>
              <a:rPr lang="en-US" altLang="en-US" dirty="0" b="1"/>
              <a:t>Hyperventilation during examination- induces the seizure in absence seizures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0240" name=""/>
        <p:cNvGrpSpPr>
          <a:grpSpLocks/>
        </p:cNvGrpSpPr>
        <p:nvPr/>
      </p:nvGrpSpPr>
      <p:grpSpPr>
        <a:xfrm/>
      </p:grpSpPr>
      <p:sp>
        <p:nvSpPr>
          <p:cNvPr id="10242" name=""/>
          <p:cNvSpPr>
            <a:spLocks noGrp="1" noChangeAspect="0"/>
          </p:cNvSpPr>
          <p:nvPr>
            <p:ph type="title" sz="full" idx="4294967295"/>
          </p:nvPr>
        </p:nvSpPr>
        <p:spPr>
          <a:xfrm rot="0">
            <a:off x="871538" y="862013"/>
            <a:ext cx="8162924" cy="762000"/>
          </a:xfrm>
          <a:ln/>
        </p:spPr>
        <p:txBody>
          <a:bodyPr wrap="square" lIns="91440" rIns="91440" tIns="45720" bIns="45720" anchor="ctr"/>
          <a:lstStyle/>
          <a:p>
            <a:pPr/>
            <a:r>
              <a:rPr lang="en-US" altLang="en-US" dirty="0"/>
              <a:t>  </a:t>
            </a:r>
            <a:r>
              <a:rPr lang="en-US" altLang="en-US" dirty="0" b="1"/>
              <a:t>Classification</a:t>
            </a:r>
          </a:p>
        </p:txBody>
      </p:sp>
      <p:sp>
        <p:nvSpPr>
          <p:cNvPr id="10243"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buFont charset="2" typeface="Wingdings"/>
              <a:buNone/>
            </a:pPr>
            <a:r>
              <a:rPr lang="en-US" altLang="en-US" dirty="0" b="1">
                <a:solidFill>
                  <a:srgbClr val="800080"/>
                </a:solidFill>
              </a:rPr>
              <a:t>Important to classify the seizure type</a:t>
            </a:r>
          </a:p>
          <a:p>
            <a:pPr>
              <a:buFont charset="2" typeface="Wingdings"/>
              <a:buNone/>
            </a:pPr>
            <a:r>
              <a:rPr lang="en-US" altLang="en-US" dirty="0" b="1">
                <a:solidFill>
                  <a:srgbClr val="800080"/>
                </a:solidFill>
              </a:rPr>
              <a:t>WHY?</a:t>
            </a:r>
          </a:p>
          <a:p>
            <a:pPr/>
            <a:r>
              <a:rPr lang="en-US" altLang="en-US" dirty="0" b="1"/>
              <a:t>Provides a clue to the cause</a:t>
            </a:r>
          </a:p>
          <a:p>
            <a:pPr/>
            <a:r>
              <a:rPr lang="en-US" altLang="en-US" dirty="0" b="1"/>
              <a:t>Prognosis</a:t>
            </a:r>
          </a:p>
          <a:p>
            <a:pPr/>
            <a:r>
              <a:rPr lang="en-US" altLang="en-US" dirty="0" b="1"/>
              <a:t>To choose the most appropriate therapy.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p:cSld>
    <p:spTree>
      <p:nvGrpSpPr>
        <p:cNvPr id="11264" name=""/>
        <p:cNvGrpSpPr>
          <a:grpSpLocks/>
        </p:cNvGrpSpPr>
        <p:nvPr/>
      </p:nvGrpSpPr>
      <p:grpSpPr>
        <a:xfrm/>
      </p:grpSpPr>
      <p:sp>
        <p:nvSpPr>
          <p:cNvPr id="11266" name=""/>
          <p:cNvSpPr>
            <a:spLocks noGrp="1" noChangeAspect="0"/>
          </p:cNvSpPr>
          <p:nvPr>
            <p:ph type="title" sz="full" idx="4294967295"/>
          </p:nvPr>
        </p:nvSpPr>
        <p:spPr>
          <a:xfrm rot="0">
            <a:off x="457200" y="274638"/>
            <a:ext cx="8229600" cy="1143000"/>
          </a:xfrm>
          <a:ln/>
        </p:spPr>
        <p:txBody>
          <a:bodyPr wrap="square" lIns="91440" rIns="91440" tIns="45720" bIns="45720" anchor="ctr"/>
          <a:lstStyle/>
          <a:p>
            <a:pPr/>
            <a:r>
              <a:rPr lang="en-US" altLang="en-US" dirty="0"/>
              <a:t> </a:t>
            </a:r>
            <a:r>
              <a:rPr lang="en-US" altLang="en-US" dirty="0" b="1"/>
              <a:t>International Classification of Epilepsy</a:t>
            </a:r>
          </a:p>
        </p:txBody>
      </p:sp>
      <p:sp>
        <p:nvSpPr>
          <p:cNvPr id="11267" name=""/>
          <p:cNvSpPr>
            <a:spLocks noGrp="1" noChangeAspect="0"/>
          </p:cNvSpPr>
          <p:nvPr>
            <p:ph type="obj" sz="full" idx="4294967295"/>
          </p:nvPr>
        </p:nvSpPr>
        <p:spPr>
          <a:xfrm rot="0">
            <a:off x="457200" y="1600200"/>
            <a:ext cx="8229600" cy="4525963"/>
          </a:xfrm>
          <a:ln/>
        </p:spPr>
        <p:txBody>
          <a:bodyPr wrap="square" lIns="91440" rIns="91440" tIns="45720" bIns="45720" anchor="t" anchorCtr="false"/>
          <a:lstStyle/>
          <a:p>
            <a:pPr/>
          </a:p>
          <a:p>
            <a:pPr/>
            <a:r>
              <a:rPr lang="en-US" altLang="en-US" dirty="0" b="1"/>
              <a:t>Partial seizures</a:t>
            </a:r>
          </a:p>
          <a:p>
            <a:pPr>
              <a:buFont charset="2" typeface="Wingdings"/>
              <a:buNone/>
            </a:pPr>
          </a:p>
          <a:p>
            <a:pPr/>
            <a:r>
              <a:rPr lang="en-US" altLang="en-US" dirty="0" b="1"/>
              <a:t>Generalized seizures</a:t>
            </a:r>
          </a:p>
          <a:p>
            <a:pPr>
              <a:buFont charset="2" typeface="Wingdings"/>
              <a:buNone/>
            </a:pPr>
          </a:p>
          <a:p>
            <a:pPr/>
            <a:r>
              <a:rPr lang="en-US" altLang="en-US" dirty="0" b="1"/>
              <a:t>Unclassified</a:t>
            </a:r>
          </a:p>
        </p:txBody>
      </p:sp>
    </p:spTree>
  </p:cSld>
</p:sld>
</file>

<file path=ppt/theme/theme15.xml><?xml version="1.0" encoding="utf-8"?>
<a:theme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a:themeElements>
    <a:clrScheme name="">
      <a:dk1>
        <a:srgbClr val="ffffff"/>
      </a:dk1>
      <a:lt1>
        <a:srgbClr val="000000"/>
      </a:lt1>
      <a:dk2>
        <a:srgbClr val="eeece1"/>
      </a:dk2>
      <a:lt2>
        <a:srgbClr val="1f497d"/>
      </a:lt2>
      <a:accent1>
        <a:srgbClr val="4f81bd"/>
      </a:accent1>
      <a:accent2>
        <a:srgbClr val="c0504d"/>
      </a:accent2>
      <a:accent3>
        <a:srgbClr val="000000"/>
      </a:accent3>
      <a:accent4>
        <a:srgbClr val="000000"/>
      </a:accent4>
      <a:accent5>
        <a:srgbClr val="000000"/>
      </a:accent5>
      <a:accent6>
        <a:srgbClr val="000000"/>
      </a:accent6>
      <a:hlink>
        <a:srgbClr val="0000ff"/>
      </a:hlink>
      <a:folHlink>
        <a:srgbClr val="800080"/>
      </a:folHlink>
    </a:clrScheme>
    <a:fontScheme name="Office">
      <a:majorFont>
        <a:latin typeface="Calibri"/>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font typeface="Sylfaen" script="Geor"/>
      </a:majorFont>
      <a:minorFont>
        <a:latin typeface="Calibri"/>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font typeface="Sylfaen" script="Geor"/>
      </a:minorFont>
    </a:fontScheme>
    <a:fmtScheme name="Office">
      <a:fillStyleLst>
        <a:solidFill>
          <a:schemeClr val="phClr"/>
        </a:soli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gradFill rotWithShape="1">
          <a:gsLst>
            <a:gs pos="0">
              <a:schemeClr val="phClr">
                <a:tint val="50000"/>
                <a:satMod val="50000"/>
              </a:schemeClr>
            </a:gs>
            <a:gs pos="35000">
              <a:schemeClr val="phClr">
                <a:tint val="37000"/>
                <a:satMod val="37000"/>
              </a:schemeClr>
            </a:gs>
            <a:gs pos="100000">
              <a:schemeClr val="phClr">
                <a:tint val="15000"/>
                <a:satMod val="15000"/>
              </a:schemeClr>
            </a:gs>
          </a:gsLst>
          <a:lin ang="16200000" scaled="1"/>
        </a:gradFill>
      </a:fillStyleLst>
      <a:lnStyleLst>
        <a:ln w="9259"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dist="23000" dir="5400000" rotWithShape="0" blurRad="40000">
              <a:schemeClr val="phClr">
                <a:alpha val="38000"/>
              </a:schemeClr>
            </a:outerShdw>
          </a:effectLst>
        </a:effectStyle>
        <a:effectStyle>
          <a:effectLst>
            <a:outerShdw dist="23000" dir="5400000" rotWithShape="0" blurRad="40000">
              <a:schemeClr val="phClr">
                <a:alpha val="35000"/>
              </a:schemeClr>
            </a:outerShdw>
          </a:effectLst>
        </a:effectStyle>
        <a:effectStyle>
          <a:effectLst>
            <a:outerShdw dist="23000" dir="5400000" rotWithShape="0" blurRad="40000">
              <a:schemeClr val="phClr">
                <a:alpha val="35000"/>
              </a:schemeClr>
            </a:outerShdw>
          </a:effectLst>
        </a:effectStyle>
      </a:effectStyleLst>
      <a:bgFillStyleLst>
        <a:solidFill>
          <a:schemeClr val="phClr"/>
        </a:solidFill>
        <a:gradFill rotWithShape="1">
          <a:gsLst>
            <a:gs pos="0">
              <a:schemeClr val="phClr"/>
            </a:gs>
            <a:gs pos="35000">
              <a:schemeClr val="phClr"/>
            </a:gs>
            <a:gs pos="100000">
              <a:schemeClr val="phClr"/>
            </a:gs>
          </a:gsLst>
        </a:gradFill>
        <a:gradFill rotWithShape="1">
          <a:gsLst>
            <a:gs pos="0">
              <a:schemeClr val="phClr"/>
            </a:gs>
            <a:gs pos="35000">
              <a:schemeClr val="phClr"/>
            </a:gs>
            <a:gs pos="100000">
              <a:schemeClr val="phClr"/>
            </a:gs>
          </a:gsLst>
        </a:gradFill>
      </a:bgFillStyleLst>
    </a:fmtScheme>
  </a:themeElements>
</a:theme>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2015-01-01T09:44:10Z</dcterms:created>
  <dc:creator>Generated by Kingsoft Office</dc:creator>
</coreProperties>
</file>