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3" r:id="rId3"/>
    <p:sldId id="264" r:id="rId4"/>
    <p:sldId id="257" r:id="rId5"/>
    <p:sldId id="265" r:id="rId6"/>
    <p:sldId id="266" r:id="rId7"/>
    <p:sldId id="267" r:id="rId8"/>
    <p:sldId id="268" r:id="rId9"/>
    <p:sldId id="270" r:id="rId10"/>
    <p:sldId id="269" r:id="rId11"/>
    <p:sldId id="271" r:id="rId12"/>
    <p:sldId id="273" r:id="rId13"/>
    <p:sldId id="274" r:id="rId14"/>
    <p:sldId id="275" r:id="rId15"/>
    <p:sldId id="261" r:id="rId16"/>
    <p:sldId id="277" r:id="rId17"/>
    <p:sldId id="262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>
      <p:cViewPr varScale="1">
        <p:scale>
          <a:sx n="110" d="100"/>
          <a:sy n="110" d="100"/>
        </p:scale>
        <p:origin x="168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Relationship Id="rId14" Type="http://schemas.openxmlformats.org/officeDocument/2006/relationships/image" Target="../media/image34.svg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1.png"/><Relationship Id="rId7" Type="http://schemas.openxmlformats.org/officeDocument/2006/relationships/image" Target="../media/image1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10" Type="http://schemas.openxmlformats.org/officeDocument/2006/relationships/image" Target="../media/image54.svg"/><Relationship Id="rId4" Type="http://schemas.openxmlformats.org/officeDocument/2006/relationships/image" Target="../media/image12.svg"/><Relationship Id="rId9" Type="http://schemas.openxmlformats.org/officeDocument/2006/relationships/image" Target="../media/image53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Relationship Id="rId14" Type="http://schemas.openxmlformats.org/officeDocument/2006/relationships/image" Target="../media/image34.svg"/></Relationships>
</file>

<file path=ppt/diagrams/_rels/drawing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1.png"/><Relationship Id="rId7" Type="http://schemas.openxmlformats.org/officeDocument/2006/relationships/image" Target="../media/image1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10" Type="http://schemas.openxmlformats.org/officeDocument/2006/relationships/image" Target="../media/image54.svg"/><Relationship Id="rId4" Type="http://schemas.openxmlformats.org/officeDocument/2006/relationships/image" Target="../media/image12.svg"/><Relationship Id="rId9" Type="http://schemas.openxmlformats.org/officeDocument/2006/relationships/image" Target="../media/image5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FFE54E-0A00-4185-A57B-BA5EC4E1DDD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B4DEE71-46FC-4711-BDFE-EABAC71642F2}">
      <dgm:prSet/>
      <dgm:spPr/>
      <dgm:t>
        <a:bodyPr/>
        <a:lstStyle/>
        <a:p>
          <a:r>
            <a:rPr lang="en-US"/>
            <a:t>Diabetic ketoacidosis</a:t>
          </a:r>
        </a:p>
      </dgm:t>
    </dgm:pt>
    <dgm:pt modelId="{60284BFB-D1CF-4B84-A5DC-E946CBAD2A8D}" type="parTrans" cxnId="{2E5B9EE3-5591-4E3D-A9D7-4FBA346D3BA3}">
      <dgm:prSet/>
      <dgm:spPr/>
      <dgm:t>
        <a:bodyPr/>
        <a:lstStyle/>
        <a:p>
          <a:endParaRPr lang="en-US"/>
        </a:p>
      </dgm:t>
    </dgm:pt>
    <dgm:pt modelId="{83F6DE42-E404-4E3C-B94C-E616BA162015}" type="sibTrans" cxnId="{2E5B9EE3-5591-4E3D-A9D7-4FBA346D3BA3}">
      <dgm:prSet/>
      <dgm:spPr/>
      <dgm:t>
        <a:bodyPr/>
        <a:lstStyle/>
        <a:p>
          <a:endParaRPr lang="en-US"/>
        </a:p>
      </dgm:t>
    </dgm:pt>
    <dgm:pt modelId="{DE69387C-5ADE-4553-B573-0255CC0232C5}">
      <dgm:prSet/>
      <dgm:spPr/>
      <dgm:t>
        <a:bodyPr/>
        <a:lstStyle/>
        <a:p>
          <a:r>
            <a:rPr lang="en-US"/>
            <a:t>Hyperosmolar hyperglycaemic state</a:t>
          </a:r>
        </a:p>
      </dgm:t>
    </dgm:pt>
    <dgm:pt modelId="{9711988D-FF69-4845-AD29-361D5983DDAF}" type="parTrans" cxnId="{7E292E54-702D-40AD-B5C6-03E933F6DDCF}">
      <dgm:prSet/>
      <dgm:spPr/>
      <dgm:t>
        <a:bodyPr/>
        <a:lstStyle/>
        <a:p>
          <a:endParaRPr lang="en-US"/>
        </a:p>
      </dgm:t>
    </dgm:pt>
    <dgm:pt modelId="{3B21FBAE-9F4B-42E3-A956-B35E3201B6BB}" type="sibTrans" cxnId="{7E292E54-702D-40AD-B5C6-03E933F6DDCF}">
      <dgm:prSet/>
      <dgm:spPr/>
      <dgm:t>
        <a:bodyPr/>
        <a:lstStyle/>
        <a:p>
          <a:endParaRPr lang="en-US"/>
        </a:p>
      </dgm:t>
    </dgm:pt>
    <dgm:pt modelId="{30906767-C675-4D5A-8115-F72F6F98863F}">
      <dgm:prSet/>
      <dgm:spPr/>
      <dgm:t>
        <a:bodyPr/>
        <a:lstStyle/>
        <a:p>
          <a:r>
            <a:rPr lang="en-US"/>
            <a:t>Lactic acidosis</a:t>
          </a:r>
        </a:p>
      </dgm:t>
    </dgm:pt>
    <dgm:pt modelId="{0CAF06B5-D98A-4218-ACE8-3C4E90BFBE1E}" type="parTrans" cxnId="{B459F2EF-0F7C-4154-B291-499FFBF76D09}">
      <dgm:prSet/>
      <dgm:spPr/>
      <dgm:t>
        <a:bodyPr/>
        <a:lstStyle/>
        <a:p>
          <a:endParaRPr lang="en-US"/>
        </a:p>
      </dgm:t>
    </dgm:pt>
    <dgm:pt modelId="{6ED67B7C-FD31-4024-BB17-A881C9E32349}" type="sibTrans" cxnId="{B459F2EF-0F7C-4154-B291-499FFBF76D09}">
      <dgm:prSet/>
      <dgm:spPr/>
      <dgm:t>
        <a:bodyPr/>
        <a:lstStyle/>
        <a:p>
          <a:endParaRPr lang="en-US"/>
        </a:p>
      </dgm:t>
    </dgm:pt>
    <dgm:pt modelId="{764ED51D-382A-48D1-B3C7-C968E88519B6}">
      <dgm:prSet/>
      <dgm:spPr/>
      <dgm:t>
        <a:bodyPr/>
        <a:lstStyle/>
        <a:p>
          <a:r>
            <a:rPr lang="en-US"/>
            <a:t>Hypoglycaemia</a:t>
          </a:r>
        </a:p>
      </dgm:t>
    </dgm:pt>
    <dgm:pt modelId="{5F9F75DF-F890-489F-AABC-1F88936F9AC3}" type="parTrans" cxnId="{F85A1795-DE52-4597-AD2D-DDBFC672829D}">
      <dgm:prSet/>
      <dgm:spPr/>
      <dgm:t>
        <a:bodyPr/>
        <a:lstStyle/>
        <a:p>
          <a:endParaRPr lang="en-US"/>
        </a:p>
      </dgm:t>
    </dgm:pt>
    <dgm:pt modelId="{C9F3AA71-1263-49E2-B644-E13113DD841D}" type="sibTrans" cxnId="{F85A1795-DE52-4597-AD2D-DDBFC672829D}">
      <dgm:prSet/>
      <dgm:spPr/>
      <dgm:t>
        <a:bodyPr/>
        <a:lstStyle/>
        <a:p>
          <a:endParaRPr lang="en-US"/>
        </a:p>
      </dgm:t>
    </dgm:pt>
    <dgm:pt modelId="{01506C07-A459-A746-BB1D-9843989D3955}" type="pres">
      <dgm:prSet presAssocID="{8DFFE54E-0A00-4185-A57B-BA5EC4E1DDDD}" presName="linear" presStyleCnt="0">
        <dgm:presLayoutVars>
          <dgm:animLvl val="lvl"/>
          <dgm:resizeHandles val="exact"/>
        </dgm:presLayoutVars>
      </dgm:prSet>
      <dgm:spPr/>
    </dgm:pt>
    <dgm:pt modelId="{A45BFD53-97BD-894F-B9CF-AF054834E4EA}" type="pres">
      <dgm:prSet presAssocID="{FB4DEE71-46FC-4711-BDFE-EABAC71642F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9B808B0-72ED-7E4E-863B-9FB8A279008A}" type="pres">
      <dgm:prSet presAssocID="{83F6DE42-E404-4E3C-B94C-E616BA162015}" presName="spacer" presStyleCnt="0"/>
      <dgm:spPr/>
    </dgm:pt>
    <dgm:pt modelId="{538E9DF8-A7B9-2C4A-9C72-AD5ABB2D68CB}" type="pres">
      <dgm:prSet presAssocID="{DE69387C-5ADE-4553-B573-0255CC0232C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163F1A1-68FD-844D-A54B-3F9C8B670F03}" type="pres">
      <dgm:prSet presAssocID="{3B21FBAE-9F4B-42E3-A956-B35E3201B6BB}" presName="spacer" presStyleCnt="0"/>
      <dgm:spPr/>
    </dgm:pt>
    <dgm:pt modelId="{7679F512-43E9-3048-A461-B2ACCE4B3551}" type="pres">
      <dgm:prSet presAssocID="{30906767-C675-4D5A-8115-F72F6F98863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FBAAC0A-38FB-A744-A3F5-21586DAD8A3F}" type="pres">
      <dgm:prSet presAssocID="{6ED67B7C-FD31-4024-BB17-A881C9E32349}" presName="spacer" presStyleCnt="0"/>
      <dgm:spPr/>
    </dgm:pt>
    <dgm:pt modelId="{BE7706C3-9AC5-FB4F-B58C-8675D308EBE0}" type="pres">
      <dgm:prSet presAssocID="{764ED51D-382A-48D1-B3C7-C968E88519B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520ED07-9779-4145-940A-D0042412E5CC}" type="presOf" srcId="{DE69387C-5ADE-4553-B573-0255CC0232C5}" destId="{538E9DF8-A7B9-2C4A-9C72-AD5ABB2D68CB}" srcOrd="0" destOrd="0" presId="urn:microsoft.com/office/officeart/2005/8/layout/vList2"/>
    <dgm:cxn modelId="{7E292E54-702D-40AD-B5C6-03E933F6DDCF}" srcId="{8DFFE54E-0A00-4185-A57B-BA5EC4E1DDDD}" destId="{DE69387C-5ADE-4553-B573-0255CC0232C5}" srcOrd="1" destOrd="0" parTransId="{9711988D-FF69-4845-AD29-361D5983DDAF}" sibTransId="{3B21FBAE-9F4B-42E3-A956-B35E3201B6BB}"/>
    <dgm:cxn modelId="{D3C50559-D878-6740-8C4B-685806F5F4CB}" type="presOf" srcId="{FB4DEE71-46FC-4711-BDFE-EABAC71642F2}" destId="{A45BFD53-97BD-894F-B9CF-AF054834E4EA}" srcOrd="0" destOrd="0" presId="urn:microsoft.com/office/officeart/2005/8/layout/vList2"/>
    <dgm:cxn modelId="{DF946D6A-2E88-9243-9389-2A20D8D647C1}" type="presOf" srcId="{764ED51D-382A-48D1-B3C7-C968E88519B6}" destId="{BE7706C3-9AC5-FB4F-B58C-8675D308EBE0}" srcOrd="0" destOrd="0" presId="urn:microsoft.com/office/officeart/2005/8/layout/vList2"/>
    <dgm:cxn modelId="{F85A1795-DE52-4597-AD2D-DDBFC672829D}" srcId="{8DFFE54E-0A00-4185-A57B-BA5EC4E1DDDD}" destId="{764ED51D-382A-48D1-B3C7-C968E88519B6}" srcOrd="3" destOrd="0" parTransId="{5F9F75DF-F890-489F-AABC-1F88936F9AC3}" sibTransId="{C9F3AA71-1263-49E2-B644-E13113DD841D}"/>
    <dgm:cxn modelId="{B4F6E2B6-9D49-A843-AA09-0C4EF4207E34}" type="presOf" srcId="{30906767-C675-4D5A-8115-F72F6F98863F}" destId="{7679F512-43E9-3048-A461-B2ACCE4B3551}" srcOrd="0" destOrd="0" presId="urn:microsoft.com/office/officeart/2005/8/layout/vList2"/>
    <dgm:cxn modelId="{2E5B9EE3-5591-4E3D-A9D7-4FBA346D3BA3}" srcId="{8DFFE54E-0A00-4185-A57B-BA5EC4E1DDDD}" destId="{FB4DEE71-46FC-4711-BDFE-EABAC71642F2}" srcOrd="0" destOrd="0" parTransId="{60284BFB-D1CF-4B84-A5DC-E946CBAD2A8D}" sibTransId="{83F6DE42-E404-4E3C-B94C-E616BA162015}"/>
    <dgm:cxn modelId="{B459F2EF-0F7C-4154-B291-499FFBF76D09}" srcId="{8DFFE54E-0A00-4185-A57B-BA5EC4E1DDDD}" destId="{30906767-C675-4D5A-8115-F72F6F98863F}" srcOrd="2" destOrd="0" parTransId="{0CAF06B5-D98A-4218-ACE8-3C4E90BFBE1E}" sibTransId="{6ED67B7C-FD31-4024-BB17-A881C9E32349}"/>
    <dgm:cxn modelId="{E6CDACFF-4907-104B-A857-9D2BB32AEB54}" type="presOf" srcId="{8DFFE54E-0A00-4185-A57B-BA5EC4E1DDDD}" destId="{01506C07-A459-A746-BB1D-9843989D3955}" srcOrd="0" destOrd="0" presId="urn:microsoft.com/office/officeart/2005/8/layout/vList2"/>
    <dgm:cxn modelId="{D5DEEE27-2AEA-1746-8C3D-E4D750D4C56A}" type="presParOf" srcId="{01506C07-A459-A746-BB1D-9843989D3955}" destId="{A45BFD53-97BD-894F-B9CF-AF054834E4EA}" srcOrd="0" destOrd="0" presId="urn:microsoft.com/office/officeart/2005/8/layout/vList2"/>
    <dgm:cxn modelId="{8D6DD3D0-E6B6-494D-95D1-5ACF36D39989}" type="presParOf" srcId="{01506C07-A459-A746-BB1D-9843989D3955}" destId="{29B808B0-72ED-7E4E-863B-9FB8A279008A}" srcOrd="1" destOrd="0" presId="urn:microsoft.com/office/officeart/2005/8/layout/vList2"/>
    <dgm:cxn modelId="{1A05298C-04ED-7442-9EA5-B61E26C92C44}" type="presParOf" srcId="{01506C07-A459-A746-BB1D-9843989D3955}" destId="{538E9DF8-A7B9-2C4A-9C72-AD5ABB2D68CB}" srcOrd="2" destOrd="0" presId="urn:microsoft.com/office/officeart/2005/8/layout/vList2"/>
    <dgm:cxn modelId="{F016A1C2-C0CD-9848-AF60-484B1BCD8FA9}" type="presParOf" srcId="{01506C07-A459-A746-BB1D-9843989D3955}" destId="{8163F1A1-68FD-844D-A54B-3F9C8B670F03}" srcOrd="3" destOrd="0" presId="urn:microsoft.com/office/officeart/2005/8/layout/vList2"/>
    <dgm:cxn modelId="{5C36F3EC-7A37-FC44-AE1C-E5E9109715B0}" type="presParOf" srcId="{01506C07-A459-A746-BB1D-9843989D3955}" destId="{7679F512-43E9-3048-A461-B2ACCE4B3551}" srcOrd="4" destOrd="0" presId="urn:microsoft.com/office/officeart/2005/8/layout/vList2"/>
    <dgm:cxn modelId="{82599C7B-CDA3-1C45-9CFC-C02BBB479A58}" type="presParOf" srcId="{01506C07-A459-A746-BB1D-9843989D3955}" destId="{DFBAAC0A-38FB-A744-A3F5-21586DAD8A3F}" srcOrd="5" destOrd="0" presId="urn:microsoft.com/office/officeart/2005/8/layout/vList2"/>
    <dgm:cxn modelId="{FC0595D9-41A0-8B4A-AF5D-599F5FCB3C8F}" type="presParOf" srcId="{01506C07-A459-A746-BB1D-9843989D3955}" destId="{BE7706C3-9AC5-FB4F-B58C-8675D308EBE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7E83A0D-C58A-4C46-9E6F-C1975842F75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83B707A-4B13-49AB-B872-BC1191303687}">
      <dgm:prSet/>
      <dgm:spPr/>
      <dgm:t>
        <a:bodyPr/>
        <a:lstStyle/>
        <a:p>
          <a:r>
            <a:rPr lang="en-GB"/>
            <a:t>INSULIN AND GLUCOSE – </a:t>
          </a:r>
          <a:endParaRPr lang="en-US"/>
        </a:p>
      </dgm:t>
    </dgm:pt>
    <dgm:pt modelId="{1FB935D7-4ED1-4FB0-911F-C521CCBDA838}" type="parTrans" cxnId="{A0A48E8E-14E9-49A0-83AB-2AE472D20DD3}">
      <dgm:prSet/>
      <dgm:spPr/>
      <dgm:t>
        <a:bodyPr/>
        <a:lstStyle/>
        <a:p>
          <a:endParaRPr lang="en-US"/>
        </a:p>
      </dgm:t>
    </dgm:pt>
    <dgm:pt modelId="{01D083EF-F69B-4FC9-9304-B242768BBB6E}" type="sibTrans" cxnId="{A0A48E8E-14E9-49A0-83AB-2AE472D20DD3}">
      <dgm:prSet/>
      <dgm:spPr/>
      <dgm:t>
        <a:bodyPr/>
        <a:lstStyle/>
        <a:p>
          <a:endParaRPr lang="en-US"/>
        </a:p>
      </dgm:t>
    </dgm:pt>
    <dgm:pt modelId="{DA048ABA-B9D6-4CE1-B93C-8022D8883068}">
      <dgm:prSet/>
      <dgm:spPr/>
      <dgm:t>
        <a:bodyPr/>
        <a:lstStyle/>
        <a:p>
          <a:r>
            <a:rPr lang="en-GB" dirty="0"/>
            <a:t>When blood glucose falls to 10–12 mmol/L </a:t>
          </a:r>
          <a:r>
            <a:rPr lang="en-GB" dirty="0">
              <a:sym typeface="Wingdings" panose="05000000000000000000" pitchFamily="2" charset="2"/>
            </a:rPr>
            <a:t></a:t>
          </a:r>
          <a:r>
            <a:rPr lang="en-GB" dirty="0"/>
            <a:t> change infusion fluid to </a:t>
          </a:r>
        </a:p>
        <a:p>
          <a:r>
            <a:rPr lang="en-GB" dirty="0"/>
            <a:t>1 L 5% glucose plus 20 mmol </a:t>
          </a:r>
          <a:r>
            <a:rPr lang="en-GB" dirty="0" err="1"/>
            <a:t>KCl</a:t>
          </a:r>
          <a:r>
            <a:rPr lang="en-GB" dirty="0"/>
            <a:t> 6-hourly</a:t>
          </a:r>
          <a:endParaRPr lang="en-US" dirty="0"/>
        </a:p>
      </dgm:t>
    </dgm:pt>
    <dgm:pt modelId="{59A69FDC-E00C-4C14-A1DB-2C1853023B03}" type="parTrans" cxnId="{5C56665A-9438-4674-96B2-879C458DC475}">
      <dgm:prSet/>
      <dgm:spPr/>
      <dgm:t>
        <a:bodyPr/>
        <a:lstStyle/>
        <a:p>
          <a:endParaRPr lang="en-US"/>
        </a:p>
      </dgm:t>
    </dgm:pt>
    <dgm:pt modelId="{F9400E30-ACF2-4176-906F-BA9A19AD1227}" type="sibTrans" cxnId="{5C56665A-9438-4674-96B2-879C458DC475}">
      <dgm:prSet/>
      <dgm:spPr/>
      <dgm:t>
        <a:bodyPr/>
        <a:lstStyle/>
        <a:p>
          <a:endParaRPr lang="en-US"/>
        </a:p>
      </dgm:t>
    </dgm:pt>
    <dgm:pt modelId="{B0DEFB6D-C9C6-4301-A8FF-0DE1092BF592}">
      <dgm:prSet/>
      <dgm:spPr/>
      <dgm:t>
        <a:bodyPr/>
        <a:lstStyle/>
        <a:p>
          <a:r>
            <a:rPr lang="en-GB"/>
            <a:t>Continue insulin with dose adjusted according to hourly blood glucose test results</a:t>
          </a:r>
          <a:endParaRPr lang="en-US"/>
        </a:p>
      </dgm:t>
    </dgm:pt>
    <dgm:pt modelId="{5FD5D5F2-E530-48B2-B485-202F7D9843AC}" type="parTrans" cxnId="{1E628F5C-C8F1-44AD-80C3-6296B2A4D280}">
      <dgm:prSet/>
      <dgm:spPr/>
      <dgm:t>
        <a:bodyPr/>
        <a:lstStyle/>
        <a:p>
          <a:endParaRPr lang="en-US"/>
        </a:p>
      </dgm:t>
    </dgm:pt>
    <dgm:pt modelId="{A8E8ED87-0135-466D-9336-3ED0EBFEA787}" type="sibTrans" cxnId="{1E628F5C-C8F1-44AD-80C3-6296B2A4D280}">
      <dgm:prSet/>
      <dgm:spPr/>
      <dgm:t>
        <a:bodyPr/>
        <a:lstStyle/>
        <a:p>
          <a:endParaRPr lang="en-US"/>
        </a:p>
      </dgm:t>
    </dgm:pt>
    <dgm:pt modelId="{AD12F914-87BC-4C10-84F5-F6DD19C4349D}">
      <dgm:prSet/>
      <dgm:spPr/>
      <dgm:t>
        <a:bodyPr/>
        <a:lstStyle/>
        <a:p>
          <a:r>
            <a:rPr lang="en-GB"/>
            <a:t>Eg – iv 3 U/h when glucose is 15 mmol/L, and 2 U/h when glucose is 10 mmol/L</a:t>
          </a:r>
          <a:endParaRPr lang="en-US"/>
        </a:p>
      </dgm:t>
    </dgm:pt>
    <dgm:pt modelId="{F00032A6-A924-47EE-B654-F0AA94E26FE9}" type="parTrans" cxnId="{0FCB1E80-C673-48E1-B79B-6BB8A473FD5D}">
      <dgm:prSet/>
      <dgm:spPr/>
      <dgm:t>
        <a:bodyPr/>
        <a:lstStyle/>
        <a:p>
          <a:endParaRPr lang="en-US"/>
        </a:p>
      </dgm:t>
    </dgm:pt>
    <dgm:pt modelId="{68B85581-5B18-4BC8-B406-84D4896C35DA}" type="sibTrans" cxnId="{0FCB1E80-C673-48E1-B79B-6BB8A473FD5D}">
      <dgm:prSet/>
      <dgm:spPr/>
      <dgm:t>
        <a:bodyPr/>
        <a:lstStyle/>
        <a:p>
          <a:endParaRPr lang="en-US"/>
        </a:p>
      </dgm:t>
    </dgm:pt>
    <dgm:pt modelId="{E55245C0-4613-4C41-B8A3-35A9D2AED782}" type="pres">
      <dgm:prSet presAssocID="{27E83A0D-C58A-4C46-9E6F-C1975842F75D}" presName="root" presStyleCnt="0">
        <dgm:presLayoutVars>
          <dgm:dir/>
          <dgm:resizeHandles val="exact"/>
        </dgm:presLayoutVars>
      </dgm:prSet>
      <dgm:spPr/>
    </dgm:pt>
    <dgm:pt modelId="{A1632B0F-CF5C-4F6F-B81A-7C8466F655EB}" type="pres">
      <dgm:prSet presAssocID="{B83B707A-4B13-49AB-B872-BC1191303687}" presName="compNode" presStyleCnt="0"/>
      <dgm:spPr/>
    </dgm:pt>
    <dgm:pt modelId="{22CA4086-017A-4A39-8D4D-EA7A4F2F65DD}" type="pres">
      <dgm:prSet presAssocID="{B83B707A-4B13-49AB-B872-BC1191303687}" presName="bgRect" presStyleLbl="bgShp" presStyleIdx="0" presStyleCnt="4"/>
      <dgm:spPr/>
    </dgm:pt>
    <dgm:pt modelId="{EAA84191-5278-4EB5-B672-46648B638E90}" type="pres">
      <dgm:prSet presAssocID="{B83B707A-4B13-49AB-B872-BC119130368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3574D644-EBF5-4B79-A76D-7992AA10026A}" type="pres">
      <dgm:prSet presAssocID="{B83B707A-4B13-49AB-B872-BC1191303687}" presName="spaceRect" presStyleCnt="0"/>
      <dgm:spPr/>
    </dgm:pt>
    <dgm:pt modelId="{5F4C2187-B928-47F6-BE7A-C003931356EE}" type="pres">
      <dgm:prSet presAssocID="{B83B707A-4B13-49AB-B872-BC1191303687}" presName="parTx" presStyleLbl="revTx" presStyleIdx="0" presStyleCnt="4">
        <dgm:presLayoutVars>
          <dgm:chMax val="0"/>
          <dgm:chPref val="0"/>
        </dgm:presLayoutVars>
      </dgm:prSet>
      <dgm:spPr/>
    </dgm:pt>
    <dgm:pt modelId="{1FBBE5BD-7BBD-4247-AC39-59AFE4511A82}" type="pres">
      <dgm:prSet presAssocID="{01D083EF-F69B-4FC9-9304-B242768BBB6E}" presName="sibTrans" presStyleCnt="0"/>
      <dgm:spPr/>
    </dgm:pt>
    <dgm:pt modelId="{29DEE5C4-D083-48C5-8143-A8585F9B66F4}" type="pres">
      <dgm:prSet presAssocID="{DA048ABA-B9D6-4CE1-B93C-8022D8883068}" presName="compNode" presStyleCnt="0"/>
      <dgm:spPr/>
    </dgm:pt>
    <dgm:pt modelId="{4A93C54D-5E26-4B07-90BA-2913ED139F88}" type="pres">
      <dgm:prSet presAssocID="{DA048ABA-B9D6-4CE1-B93C-8022D8883068}" presName="bgRect" presStyleLbl="bgShp" presStyleIdx="1" presStyleCnt="4"/>
      <dgm:spPr/>
    </dgm:pt>
    <dgm:pt modelId="{B1B4D352-6E4A-4082-84CA-DF46D3C5C035}" type="pres">
      <dgm:prSet presAssocID="{DA048ABA-B9D6-4CE1-B93C-8022D888306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V"/>
        </a:ext>
      </dgm:extLst>
    </dgm:pt>
    <dgm:pt modelId="{FEE9D90A-412A-4A28-B953-9E65B460F873}" type="pres">
      <dgm:prSet presAssocID="{DA048ABA-B9D6-4CE1-B93C-8022D8883068}" presName="spaceRect" presStyleCnt="0"/>
      <dgm:spPr/>
    </dgm:pt>
    <dgm:pt modelId="{76522465-254B-4238-B08C-911328556E2E}" type="pres">
      <dgm:prSet presAssocID="{DA048ABA-B9D6-4CE1-B93C-8022D8883068}" presName="parTx" presStyleLbl="revTx" presStyleIdx="1" presStyleCnt="4">
        <dgm:presLayoutVars>
          <dgm:chMax val="0"/>
          <dgm:chPref val="0"/>
        </dgm:presLayoutVars>
      </dgm:prSet>
      <dgm:spPr/>
    </dgm:pt>
    <dgm:pt modelId="{F8E29DE5-10CF-4B17-A6F4-8A476D38EFDC}" type="pres">
      <dgm:prSet presAssocID="{F9400E30-ACF2-4176-906F-BA9A19AD1227}" presName="sibTrans" presStyleCnt="0"/>
      <dgm:spPr/>
    </dgm:pt>
    <dgm:pt modelId="{1DF398BD-4920-40E9-8A47-D5FF74CE23B5}" type="pres">
      <dgm:prSet presAssocID="{B0DEFB6D-C9C6-4301-A8FF-0DE1092BF592}" presName="compNode" presStyleCnt="0"/>
      <dgm:spPr/>
    </dgm:pt>
    <dgm:pt modelId="{1CBFA87F-15BC-41AA-A8EA-8A1CF40BD22A}" type="pres">
      <dgm:prSet presAssocID="{B0DEFB6D-C9C6-4301-A8FF-0DE1092BF592}" presName="bgRect" presStyleLbl="bgShp" presStyleIdx="2" presStyleCnt="4"/>
      <dgm:spPr/>
    </dgm:pt>
    <dgm:pt modelId="{98CFF153-DE7B-4ED0-88BB-6C9007260921}" type="pres">
      <dgm:prSet presAssocID="{B0DEFB6D-C9C6-4301-A8FF-0DE1092BF59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A88105E-5A9C-42EE-AF17-565AEA1BEBC3}" type="pres">
      <dgm:prSet presAssocID="{B0DEFB6D-C9C6-4301-A8FF-0DE1092BF592}" presName="spaceRect" presStyleCnt="0"/>
      <dgm:spPr/>
    </dgm:pt>
    <dgm:pt modelId="{4000E241-C2E8-4391-86DF-0A6FD3D6952D}" type="pres">
      <dgm:prSet presAssocID="{B0DEFB6D-C9C6-4301-A8FF-0DE1092BF592}" presName="parTx" presStyleLbl="revTx" presStyleIdx="2" presStyleCnt="4">
        <dgm:presLayoutVars>
          <dgm:chMax val="0"/>
          <dgm:chPref val="0"/>
        </dgm:presLayoutVars>
      </dgm:prSet>
      <dgm:spPr/>
    </dgm:pt>
    <dgm:pt modelId="{FE1EA20E-550A-450D-B12C-65B9E7445C67}" type="pres">
      <dgm:prSet presAssocID="{A8E8ED87-0135-466D-9336-3ED0EBFEA787}" presName="sibTrans" presStyleCnt="0"/>
      <dgm:spPr/>
    </dgm:pt>
    <dgm:pt modelId="{3AAB4BDF-C711-4ABB-BE5C-BD4064BC35EB}" type="pres">
      <dgm:prSet presAssocID="{AD12F914-87BC-4C10-84F5-F6DD19C4349D}" presName="compNode" presStyleCnt="0"/>
      <dgm:spPr/>
    </dgm:pt>
    <dgm:pt modelId="{3D23F823-4C0A-46F8-BDE5-67DA01967671}" type="pres">
      <dgm:prSet presAssocID="{AD12F914-87BC-4C10-84F5-F6DD19C4349D}" presName="bgRect" presStyleLbl="bgShp" presStyleIdx="3" presStyleCnt="4"/>
      <dgm:spPr/>
    </dgm:pt>
    <dgm:pt modelId="{6716C65D-C00D-45E9-BFC0-FFA9F0BADDCD}" type="pres">
      <dgm:prSet presAssocID="{AD12F914-87BC-4C10-84F5-F6DD19C4349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201C492C-98DB-4251-9A71-DDEB5C1E406F}" type="pres">
      <dgm:prSet presAssocID="{AD12F914-87BC-4C10-84F5-F6DD19C4349D}" presName="spaceRect" presStyleCnt="0"/>
      <dgm:spPr/>
    </dgm:pt>
    <dgm:pt modelId="{6BECF65D-C7FF-4F26-BE6D-855EA98BEB32}" type="pres">
      <dgm:prSet presAssocID="{AD12F914-87BC-4C10-84F5-F6DD19C4349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BF06C0D-0379-4ADC-8C2B-FD912701CC52}" type="presOf" srcId="{B0DEFB6D-C9C6-4301-A8FF-0DE1092BF592}" destId="{4000E241-C2E8-4391-86DF-0A6FD3D6952D}" srcOrd="0" destOrd="0" presId="urn:microsoft.com/office/officeart/2018/2/layout/IconVerticalSolidList"/>
    <dgm:cxn modelId="{D69EA10D-1112-49FE-A46A-650593FAA203}" type="presOf" srcId="{AD12F914-87BC-4C10-84F5-F6DD19C4349D}" destId="{6BECF65D-C7FF-4F26-BE6D-855EA98BEB32}" srcOrd="0" destOrd="0" presId="urn:microsoft.com/office/officeart/2018/2/layout/IconVerticalSolidList"/>
    <dgm:cxn modelId="{A80EC215-8E91-4890-8713-DE66D0AB0897}" type="presOf" srcId="{27E83A0D-C58A-4C46-9E6F-C1975842F75D}" destId="{E55245C0-4613-4C41-B8A3-35A9D2AED782}" srcOrd="0" destOrd="0" presId="urn:microsoft.com/office/officeart/2018/2/layout/IconVerticalSolidList"/>
    <dgm:cxn modelId="{C588AB34-E3B7-42F9-8C44-367915E9D16C}" type="presOf" srcId="{B83B707A-4B13-49AB-B872-BC1191303687}" destId="{5F4C2187-B928-47F6-BE7A-C003931356EE}" srcOrd="0" destOrd="0" presId="urn:microsoft.com/office/officeart/2018/2/layout/IconVerticalSolidList"/>
    <dgm:cxn modelId="{5C56665A-9438-4674-96B2-879C458DC475}" srcId="{27E83A0D-C58A-4C46-9E6F-C1975842F75D}" destId="{DA048ABA-B9D6-4CE1-B93C-8022D8883068}" srcOrd="1" destOrd="0" parTransId="{59A69FDC-E00C-4C14-A1DB-2C1853023B03}" sibTransId="{F9400E30-ACF2-4176-906F-BA9A19AD1227}"/>
    <dgm:cxn modelId="{1E628F5C-C8F1-44AD-80C3-6296B2A4D280}" srcId="{27E83A0D-C58A-4C46-9E6F-C1975842F75D}" destId="{B0DEFB6D-C9C6-4301-A8FF-0DE1092BF592}" srcOrd="2" destOrd="0" parTransId="{5FD5D5F2-E530-48B2-B485-202F7D9843AC}" sibTransId="{A8E8ED87-0135-466D-9336-3ED0EBFEA787}"/>
    <dgm:cxn modelId="{01459C7E-0173-4ECB-9200-EF4DE71A55E9}" type="presOf" srcId="{DA048ABA-B9D6-4CE1-B93C-8022D8883068}" destId="{76522465-254B-4238-B08C-911328556E2E}" srcOrd="0" destOrd="0" presId="urn:microsoft.com/office/officeart/2018/2/layout/IconVerticalSolidList"/>
    <dgm:cxn modelId="{0FCB1E80-C673-48E1-B79B-6BB8A473FD5D}" srcId="{27E83A0D-C58A-4C46-9E6F-C1975842F75D}" destId="{AD12F914-87BC-4C10-84F5-F6DD19C4349D}" srcOrd="3" destOrd="0" parTransId="{F00032A6-A924-47EE-B654-F0AA94E26FE9}" sibTransId="{68B85581-5B18-4BC8-B406-84D4896C35DA}"/>
    <dgm:cxn modelId="{A0A48E8E-14E9-49A0-83AB-2AE472D20DD3}" srcId="{27E83A0D-C58A-4C46-9E6F-C1975842F75D}" destId="{B83B707A-4B13-49AB-B872-BC1191303687}" srcOrd="0" destOrd="0" parTransId="{1FB935D7-4ED1-4FB0-911F-C521CCBDA838}" sibTransId="{01D083EF-F69B-4FC9-9304-B242768BBB6E}"/>
    <dgm:cxn modelId="{983432B6-BF73-4665-B02F-617571FA7545}" type="presParOf" srcId="{E55245C0-4613-4C41-B8A3-35A9D2AED782}" destId="{A1632B0F-CF5C-4F6F-B81A-7C8466F655EB}" srcOrd="0" destOrd="0" presId="urn:microsoft.com/office/officeart/2018/2/layout/IconVerticalSolidList"/>
    <dgm:cxn modelId="{E26FB618-9654-4E24-8B72-EE835A7E8082}" type="presParOf" srcId="{A1632B0F-CF5C-4F6F-B81A-7C8466F655EB}" destId="{22CA4086-017A-4A39-8D4D-EA7A4F2F65DD}" srcOrd="0" destOrd="0" presId="urn:microsoft.com/office/officeart/2018/2/layout/IconVerticalSolidList"/>
    <dgm:cxn modelId="{85ECEDE1-9C9B-4B72-A633-4F2FA9EBCA88}" type="presParOf" srcId="{A1632B0F-CF5C-4F6F-B81A-7C8466F655EB}" destId="{EAA84191-5278-4EB5-B672-46648B638E90}" srcOrd="1" destOrd="0" presId="urn:microsoft.com/office/officeart/2018/2/layout/IconVerticalSolidList"/>
    <dgm:cxn modelId="{4CA6044C-B5FC-46EF-B7E4-44DBFFE111B7}" type="presParOf" srcId="{A1632B0F-CF5C-4F6F-B81A-7C8466F655EB}" destId="{3574D644-EBF5-4B79-A76D-7992AA10026A}" srcOrd="2" destOrd="0" presId="urn:microsoft.com/office/officeart/2018/2/layout/IconVerticalSolidList"/>
    <dgm:cxn modelId="{B8E828F0-4505-4082-9AA9-249479756F6D}" type="presParOf" srcId="{A1632B0F-CF5C-4F6F-B81A-7C8466F655EB}" destId="{5F4C2187-B928-47F6-BE7A-C003931356EE}" srcOrd="3" destOrd="0" presId="urn:microsoft.com/office/officeart/2018/2/layout/IconVerticalSolidList"/>
    <dgm:cxn modelId="{470F399E-FCE3-4E32-A63E-2D25EEFE9928}" type="presParOf" srcId="{E55245C0-4613-4C41-B8A3-35A9D2AED782}" destId="{1FBBE5BD-7BBD-4247-AC39-59AFE4511A82}" srcOrd="1" destOrd="0" presId="urn:microsoft.com/office/officeart/2018/2/layout/IconVerticalSolidList"/>
    <dgm:cxn modelId="{858A02E7-266B-4CC7-92D4-F2C94EF01F8A}" type="presParOf" srcId="{E55245C0-4613-4C41-B8A3-35A9D2AED782}" destId="{29DEE5C4-D083-48C5-8143-A8585F9B66F4}" srcOrd="2" destOrd="0" presId="urn:microsoft.com/office/officeart/2018/2/layout/IconVerticalSolidList"/>
    <dgm:cxn modelId="{06AA8846-DB7F-4FB9-8B28-B64AAF27FCE1}" type="presParOf" srcId="{29DEE5C4-D083-48C5-8143-A8585F9B66F4}" destId="{4A93C54D-5E26-4B07-90BA-2913ED139F88}" srcOrd="0" destOrd="0" presId="urn:microsoft.com/office/officeart/2018/2/layout/IconVerticalSolidList"/>
    <dgm:cxn modelId="{92AB8B51-76C7-450C-9AC6-F8C2AC74FF86}" type="presParOf" srcId="{29DEE5C4-D083-48C5-8143-A8585F9B66F4}" destId="{B1B4D352-6E4A-4082-84CA-DF46D3C5C035}" srcOrd="1" destOrd="0" presId="urn:microsoft.com/office/officeart/2018/2/layout/IconVerticalSolidList"/>
    <dgm:cxn modelId="{382D9E3F-49B5-4B27-92DD-F41718DC10EA}" type="presParOf" srcId="{29DEE5C4-D083-48C5-8143-A8585F9B66F4}" destId="{FEE9D90A-412A-4A28-B953-9E65B460F873}" srcOrd="2" destOrd="0" presId="urn:microsoft.com/office/officeart/2018/2/layout/IconVerticalSolidList"/>
    <dgm:cxn modelId="{B8BBED82-9C95-499B-8472-42AC3A6FC4FB}" type="presParOf" srcId="{29DEE5C4-D083-48C5-8143-A8585F9B66F4}" destId="{76522465-254B-4238-B08C-911328556E2E}" srcOrd="3" destOrd="0" presId="urn:microsoft.com/office/officeart/2018/2/layout/IconVerticalSolidList"/>
    <dgm:cxn modelId="{394741B2-D4EE-47EB-BF32-47DF07C410D7}" type="presParOf" srcId="{E55245C0-4613-4C41-B8A3-35A9D2AED782}" destId="{F8E29DE5-10CF-4B17-A6F4-8A476D38EFDC}" srcOrd="3" destOrd="0" presId="urn:microsoft.com/office/officeart/2018/2/layout/IconVerticalSolidList"/>
    <dgm:cxn modelId="{249E0D33-2DAC-4311-90FB-B8314E9626D1}" type="presParOf" srcId="{E55245C0-4613-4C41-B8A3-35A9D2AED782}" destId="{1DF398BD-4920-40E9-8A47-D5FF74CE23B5}" srcOrd="4" destOrd="0" presId="urn:microsoft.com/office/officeart/2018/2/layout/IconVerticalSolidList"/>
    <dgm:cxn modelId="{5A1DE117-50E3-4335-99DC-6FD3CB294914}" type="presParOf" srcId="{1DF398BD-4920-40E9-8A47-D5FF74CE23B5}" destId="{1CBFA87F-15BC-41AA-A8EA-8A1CF40BD22A}" srcOrd="0" destOrd="0" presId="urn:microsoft.com/office/officeart/2018/2/layout/IconVerticalSolidList"/>
    <dgm:cxn modelId="{0EAB5A3B-A3CE-44CF-A313-5E56FCD068AA}" type="presParOf" srcId="{1DF398BD-4920-40E9-8A47-D5FF74CE23B5}" destId="{98CFF153-DE7B-4ED0-88BB-6C9007260921}" srcOrd="1" destOrd="0" presId="urn:microsoft.com/office/officeart/2018/2/layout/IconVerticalSolidList"/>
    <dgm:cxn modelId="{5EECD1B9-5D51-4681-A237-0B64B4538171}" type="presParOf" srcId="{1DF398BD-4920-40E9-8A47-D5FF74CE23B5}" destId="{BA88105E-5A9C-42EE-AF17-565AEA1BEBC3}" srcOrd="2" destOrd="0" presId="urn:microsoft.com/office/officeart/2018/2/layout/IconVerticalSolidList"/>
    <dgm:cxn modelId="{0B9852A4-578A-4854-9EAA-109E5E19C9FE}" type="presParOf" srcId="{1DF398BD-4920-40E9-8A47-D5FF74CE23B5}" destId="{4000E241-C2E8-4391-86DF-0A6FD3D6952D}" srcOrd="3" destOrd="0" presId="urn:microsoft.com/office/officeart/2018/2/layout/IconVerticalSolidList"/>
    <dgm:cxn modelId="{A86AD472-DF99-4CDE-BCBE-F87B3D862A2F}" type="presParOf" srcId="{E55245C0-4613-4C41-B8A3-35A9D2AED782}" destId="{FE1EA20E-550A-450D-B12C-65B9E7445C67}" srcOrd="5" destOrd="0" presId="urn:microsoft.com/office/officeart/2018/2/layout/IconVerticalSolidList"/>
    <dgm:cxn modelId="{097F144C-0702-48CA-A4BC-2AA2A1582ECF}" type="presParOf" srcId="{E55245C0-4613-4C41-B8A3-35A9D2AED782}" destId="{3AAB4BDF-C711-4ABB-BE5C-BD4064BC35EB}" srcOrd="6" destOrd="0" presId="urn:microsoft.com/office/officeart/2018/2/layout/IconVerticalSolidList"/>
    <dgm:cxn modelId="{AF281C8B-6A37-4295-97D1-95842F497C8C}" type="presParOf" srcId="{3AAB4BDF-C711-4ABB-BE5C-BD4064BC35EB}" destId="{3D23F823-4C0A-46F8-BDE5-67DA01967671}" srcOrd="0" destOrd="0" presId="urn:microsoft.com/office/officeart/2018/2/layout/IconVerticalSolidList"/>
    <dgm:cxn modelId="{A2D372F9-5F97-46F2-8075-12322B6C2319}" type="presParOf" srcId="{3AAB4BDF-C711-4ABB-BE5C-BD4064BC35EB}" destId="{6716C65D-C00D-45E9-BFC0-FFA9F0BADDCD}" srcOrd="1" destOrd="0" presId="urn:microsoft.com/office/officeart/2018/2/layout/IconVerticalSolidList"/>
    <dgm:cxn modelId="{C385837A-B7EA-4D76-9AA6-48BED19CEA64}" type="presParOf" srcId="{3AAB4BDF-C711-4ABB-BE5C-BD4064BC35EB}" destId="{201C492C-98DB-4251-9A71-DDEB5C1E406F}" srcOrd="2" destOrd="0" presId="urn:microsoft.com/office/officeart/2018/2/layout/IconVerticalSolidList"/>
    <dgm:cxn modelId="{55913859-E4DF-4150-8E48-1E92AF2F062B}" type="presParOf" srcId="{3AAB4BDF-C711-4ABB-BE5C-BD4064BC35EB}" destId="{6BECF65D-C7FF-4F26-BE6D-855EA98BEB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544A954-D963-4BF2-9050-AD66AA1F26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AE577840-6E12-400F-A944-CA7AA3BA347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Once stable and able to eat and drink normally, transfer patient to four times daily subcutaneous insulin regimen </a:t>
          </a:r>
          <a:endParaRPr lang="en-US"/>
        </a:p>
      </dgm:t>
    </dgm:pt>
    <dgm:pt modelId="{A4F50B4F-8A0E-4A20-A2E5-8C6E536FE907}" type="parTrans" cxnId="{5F91BC87-D695-49FE-BF3E-D571DD0557FC}">
      <dgm:prSet/>
      <dgm:spPr/>
      <dgm:t>
        <a:bodyPr/>
        <a:lstStyle/>
        <a:p>
          <a:endParaRPr lang="en-US"/>
        </a:p>
      </dgm:t>
    </dgm:pt>
    <dgm:pt modelId="{CD87328E-35E5-4A8C-99AF-B73104799AF2}" type="sibTrans" cxnId="{5F91BC87-D695-49FE-BF3E-D571DD0557FC}">
      <dgm:prSet/>
      <dgm:spPr/>
      <dgm:t>
        <a:bodyPr/>
        <a:lstStyle/>
        <a:p>
          <a:endParaRPr lang="en-US"/>
        </a:p>
      </dgm:t>
    </dgm:pt>
    <dgm:pt modelId="{1F3A3ECA-5A29-4AC9-8682-AC8FAE399BD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(based on previous 24 hours’ insulin consumption and trend in consumption)</a:t>
          </a:r>
          <a:endParaRPr lang="en-US"/>
        </a:p>
      </dgm:t>
    </dgm:pt>
    <dgm:pt modelId="{408BB507-A40B-423B-96EF-5272AE7DC5B7}" type="parTrans" cxnId="{D6C2AD6B-D2EB-4C91-902B-F51A595492B1}">
      <dgm:prSet/>
      <dgm:spPr/>
      <dgm:t>
        <a:bodyPr/>
        <a:lstStyle/>
        <a:p>
          <a:endParaRPr lang="en-US"/>
        </a:p>
      </dgm:t>
    </dgm:pt>
    <dgm:pt modelId="{44858405-6B72-4CBB-98A3-45F422CE2104}" type="sibTrans" cxnId="{D6C2AD6B-D2EB-4C91-902B-F51A595492B1}">
      <dgm:prSet/>
      <dgm:spPr/>
      <dgm:t>
        <a:bodyPr/>
        <a:lstStyle/>
        <a:p>
          <a:endParaRPr lang="en-US"/>
        </a:p>
      </dgm:t>
    </dgm:pt>
    <dgm:pt modelId="{09554F70-B110-480C-A738-AFE55B7C5835}" type="pres">
      <dgm:prSet presAssocID="{8544A954-D963-4BF2-9050-AD66AA1F26B9}" presName="root" presStyleCnt="0">
        <dgm:presLayoutVars>
          <dgm:dir/>
          <dgm:resizeHandles val="exact"/>
        </dgm:presLayoutVars>
      </dgm:prSet>
      <dgm:spPr/>
    </dgm:pt>
    <dgm:pt modelId="{36A187E9-DA84-4EB1-AA47-4CA7B45B03D0}" type="pres">
      <dgm:prSet presAssocID="{AE577840-6E12-400F-A944-CA7AA3BA347A}" presName="compNode" presStyleCnt="0"/>
      <dgm:spPr/>
    </dgm:pt>
    <dgm:pt modelId="{9E8301DB-CF9E-4DA9-9346-F339DD4A0B1D}" type="pres">
      <dgm:prSet presAssocID="{AE577840-6E12-400F-A944-CA7AA3BA347A}" presName="bgRect" presStyleLbl="bgShp" presStyleIdx="0" presStyleCnt="2"/>
      <dgm:spPr/>
    </dgm:pt>
    <dgm:pt modelId="{E7352BA6-EEC5-49D5-A4D2-C1236C5023AD}" type="pres">
      <dgm:prSet presAssocID="{AE577840-6E12-400F-A944-CA7AA3BA347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DE5A6741-C69F-485C-8BDF-C8A55D295361}" type="pres">
      <dgm:prSet presAssocID="{AE577840-6E12-400F-A944-CA7AA3BA347A}" presName="spaceRect" presStyleCnt="0"/>
      <dgm:spPr/>
    </dgm:pt>
    <dgm:pt modelId="{B78401D2-9E22-4114-854B-1D5CD4F8618A}" type="pres">
      <dgm:prSet presAssocID="{AE577840-6E12-400F-A944-CA7AA3BA347A}" presName="parTx" presStyleLbl="revTx" presStyleIdx="0" presStyleCnt="2">
        <dgm:presLayoutVars>
          <dgm:chMax val="0"/>
          <dgm:chPref val="0"/>
        </dgm:presLayoutVars>
      </dgm:prSet>
      <dgm:spPr/>
    </dgm:pt>
    <dgm:pt modelId="{9F28EF04-AD26-4E14-8D9C-444BF8B54F38}" type="pres">
      <dgm:prSet presAssocID="{CD87328E-35E5-4A8C-99AF-B73104799AF2}" presName="sibTrans" presStyleCnt="0"/>
      <dgm:spPr/>
    </dgm:pt>
    <dgm:pt modelId="{131279D0-9D4F-4B7F-BE74-0282F13E7DCC}" type="pres">
      <dgm:prSet presAssocID="{1F3A3ECA-5A29-4AC9-8682-AC8FAE399BD5}" presName="compNode" presStyleCnt="0"/>
      <dgm:spPr/>
    </dgm:pt>
    <dgm:pt modelId="{697CDF38-B756-4D87-9B21-46506CD237D8}" type="pres">
      <dgm:prSet presAssocID="{1F3A3ECA-5A29-4AC9-8682-AC8FAE399BD5}" presName="bgRect" presStyleLbl="bgShp" presStyleIdx="1" presStyleCnt="2"/>
      <dgm:spPr/>
    </dgm:pt>
    <dgm:pt modelId="{9ECC1D17-5267-41B6-8A2A-219640793AE3}" type="pres">
      <dgm:prSet presAssocID="{1F3A3ECA-5A29-4AC9-8682-AC8FAE399BD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674F2F9-246D-4BAF-BB55-8B6470706D18}" type="pres">
      <dgm:prSet presAssocID="{1F3A3ECA-5A29-4AC9-8682-AC8FAE399BD5}" presName="spaceRect" presStyleCnt="0"/>
      <dgm:spPr/>
    </dgm:pt>
    <dgm:pt modelId="{5D5B02D2-E873-4463-A522-60DD01859713}" type="pres">
      <dgm:prSet presAssocID="{1F3A3ECA-5A29-4AC9-8682-AC8FAE399BD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D358F06-9B0A-43E7-A889-FEBCD4BA0360}" type="presOf" srcId="{1F3A3ECA-5A29-4AC9-8682-AC8FAE399BD5}" destId="{5D5B02D2-E873-4463-A522-60DD01859713}" srcOrd="0" destOrd="0" presId="urn:microsoft.com/office/officeart/2018/2/layout/IconVerticalSolidList"/>
    <dgm:cxn modelId="{23155D42-A974-40C2-B324-05054B296050}" type="presOf" srcId="{8544A954-D963-4BF2-9050-AD66AA1F26B9}" destId="{09554F70-B110-480C-A738-AFE55B7C5835}" srcOrd="0" destOrd="0" presId="urn:microsoft.com/office/officeart/2018/2/layout/IconVerticalSolidList"/>
    <dgm:cxn modelId="{D6C2AD6B-D2EB-4C91-902B-F51A595492B1}" srcId="{8544A954-D963-4BF2-9050-AD66AA1F26B9}" destId="{1F3A3ECA-5A29-4AC9-8682-AC8FAE399BD5}" srcOrd="1" destOrd="0" parTransId="{408BB507-A40B-423B-96EF-5272AE7DC5B7}" sibTransId="{44858405-6B72-4CBB-98A3-45F422CE2104}"/>
    <dgm:cxn modelId="{5F91BC87-D695-49FE-BF3E-D571DD0557FC}" srcId="{8544A954-D963-4BF2-9050-AD66AA1F26B9}" destId="{AE577840-6E12-400F-A944-CA7AA3BA347A}" srcOrd="0" destOrd="0" parTransId="{A4F50B4F-8A0E-4A20-A2E5-8C6E536FE907}" sibTransId="{CD87328E-35E5-4A8C-99AF-B73104799AF2}"/>
    <dgm:cxn modelId="{929B17EF-0D01-4C76-B27B-B2286B71DB52}" type="presOf" srcId="{AE577840-6E12-400F-A944-CA7AA3BA347A}" destId="{B78401D2-9E22-4114-854B-1D5CD4F8618A}" srcOrd="0" destOrd="0" presId="urn:microsoft.com/office/officeart/2018/2/layout/IconVerticalSolidList"/>
    <dgm:cxn modelId="{330708E0-4E57-4E87-AAC6-6E2144A8CD93}" type="presParOf" srcId="{09554F70-B110-480C-A738-AFE55B7C5835}" destId="{36A187E9-DA84-4EB1-AA47-4CA7B45B03D0}" srcOrd="0" destOrd="0" presId="urn:microsoft.com/office/officeart/2018/2/layout/IconVerticalSolidList"/>
    <dgm:cxn modelId="{28D263CA-B618-43CE-BF54-F493E1DB99DA}" type="presParOf" srcId="{36A187E9-DA84-4EB1-AA47-4CA7B45B03D0}" destId="{9E8301DB-CF9E-4DA9-9346-F339DD4A0B1D}" srcOrd="0" destOrd="0" presId="urn:microsoft.com/office/officeart/2018/2/layout/IconVerticalSolidList"/>
    <dgm:cxn modelId="{33B2FBB9-9E9C-4421-94D5-0D56C7784AF7}" type="presParOf" srcId="{36A187E9-DA84-4EB1-AA47-4CA7B45B03D0}" destId="{E7352BA6-EEC5-49D5-A4D2-C1236C5023AD}" srcOrd="1" destOrd="0" presId="urn:microsoft.com/office/officeart/2018/2/layout/IconVerticalSolidList"/>
    <dgm:cxn modelId="{28F3A0D0-C19B-458D-A5BE-C79C9B580B8C}" type="presParOf" srcId="{36A187E9-DA84-4EB1-AA47-4CA7B45B03D0}" destId="{DE5A6741-C69F-485C-8BDF-C8A55D295361}" srcOrd="2" destOrd="0" presId="urn:microsoft.com/office/officeart/2018/2/layout/IconVerticalSolidList"/>
    <dgm:cxn modelId="{067B01DD-2D78-4E3E-AD80-F9641B71F94A}" type="presParOf" srcId="{36A187E9-DA84-4EB1-AA47-4CA7B45B03D0}" destId="{B78401D2-9E22-4114-854B-1D5CD4F8618A}" srcOrd="3" destOrd="0" presId="urn:microsoft.com/office/officeart/2018/2/layout/IconVerticalSolidList"/>
    <dgm:cxn modelId="{EFDAB0ED-E6FF-49F7-8725-46108F2C9AD3}" type="presParOf" srcId="{09554F70-B110-480C-A738-AFE55B7C5835}" destId="{9F28EF04-AD26-4E14-8D9C-444BF8B54F38}" srcOrd="1" destOrd="0" presId="urn:microsoft.com/office/officeart/2018/2/layout/IconVerticalSolidList"/>
    <dgm:cxn modelId="{6BDD429D-03C8-4DCE-B087-BE092AF6AC4A}" type="presParOf" srcId="{09554F70-B110-480C-A738-AFE55B7C5835}" destId="{131279D0-9D4F-4B7F-BE74-0282F13E7DCC}" srcOrd="2" destOrd="0" presId="urn:microsoft.com/office/officeart/2018/2/layout/IconVerticalSolidList"/>
    <dgm:cxn modelId="{60948FF2-D850-4CA6-B76E-9B5D09DBFC43}" type="presParOf" srcId="{131279D0-9D4F-4B7F-BE74-0282F13E7DCC}" destId="{697CDF38-B756-4D87-9B21-46506CD237D8}" srcOrd="0" destOrd="0" presId="urn:microsoft.com/office/officeart/2018/2/layout/IconVerticalSolidList"/>
    <dgm:cxn modelId="{316FF72D-43D0-4A86-AAA5-6CF4B763D2BC}" type="presParOf" srcId="{131279D0-9D4F-4B7F-BE74-0282F13E7DCC}" destId="{9ECC1D17-5267-41B6-8A2A-219640793AE3}" srcOrd="1" destOrd="0" presId="urn:microsoft.com/office/officeart/2018/2/layout/IconVerticalSolidList"/>
    <dgm:cxn modelId="{01C9D057-AF8D-41DB-A280-426BD49E4FDE}" type="presParOf" srcId="{131279D0-9D4F-4B7F-BE74-0282F13E7DCC}" destId="{C674F2F9-246D-4BAF-BB55-8B6470706D18}" srcOrd="2" destOrd="0" presId="urn:microsoft.com/office/officeart/2018/2/layout/IconVerticalSolidList"/>
    <dgm:cxn modelId="{D10D2089-0825-4267-806D-771576456353}" type="presParOf" srcId="{131279D0-9D4F-4B7F-BE74-0282F13E7DCC}" destId="{5D5B02D2-E873-4463-A522-60DD018597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C0A72D5-49B6-466C-941F-C7D92987CAF2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79868D8-F14E-4392-923D-0EB540815991}">
      <dgm:prSet/>
      <dgm:spPr/>
      <dgm:t>
        <a:bodyPr/>
        <a:lstStyle/>
        <a:p>
          <a:r>
            <a:rPr lang="en-GB" dirty="0"/>
            <a:t>Blood and urine culture</a:t>
          </a:r>
          <a:endParaRPr lang="en-US" dirty="0"/>
        </a:p>
      </dgm:t>
    </dgm:pt>
    <dgm:pt modelId="{09324124-11FA-44E7-A8E8-47CEBC60DB1C}" type="parTrans" cxnId="{0B153612-1FB2-4069-8C14-5F70D80A9B6E}">
      <dgm:prSet/>
      <dgm:spPr/>
      <dgm:t>
        <a:bodyPr/>
        <a:lstStyle/>
        <a:p>
          <a:endParaRPr lang="en-US"/>
        </a:p>
      </dgm:t>
    </dgm:pt>
    <dgm:pt modelId="{93381505-AF32-4451-855D-23625C94DE6A}" type="sibTrans" cxnId="{0B153612-1FB2-4069-8C14-5F70D80A9B6E}">
      <dgm:prSet/>
      <dgm:spPr/>
      <dgm:t>
        <a:bodyPr/>
        <a:lstStyle/>
        <a:p>
          <a:endParaRPr lang="en-US"/>
        </a:p>
      </dgm:t>
    </dgm:pt>
    <dgm:pt modelId="{D308C276-5A9B-46A3-97FF-12914FB817BE}">
      <dgm:prSet/>
      <dgm:spPr/>
      <dgm:t>
        <a:bodyPr/>
        <a:lstStyle/>
        <a:p>
          <a:r>
            <a:rPr lang="en-GB"/>
            <a:t>Cardiac enzymes</a:t>
          </a:r>
          <a:endParaRPr lang="en-US"/>
        </a:p>
      </dgm:t>
    </dgm:pt>
    <dgm:pt modelId="{96F648B4-4C33-4EAE-8694-AE3C538CB4EF}" type="parTrans" cxnId="{3696F880-D0E3-49AF-8F9A-19856F015E31}">
      <dgm:prSet/>
      <dgm:spPr/>
      <dgm:t>
        <a:bodyPr/>
        <a:lstStyle/>
        <a:p>
          <a:endParaRPr lang="en-US"/>
        </a:p>
      </dgm:t>
    </dgm:pt>
    <dgm:pt modelId="{74A6D361-95E4-4425-A45B-8EC5E9E9687C}" type="sibTrans" cxnId="{3696F880-D0E3-49AF-8F9A-19856F015E31}">
      <dgm:prSet/>
      <dgm:spPr/>
      <dgm:t>
        <a:bodyPr/>
        <a:lstStyle/>
        <a:p>
          <a:endParaRPr lang="en-US"/>
        </a:p>
      </dgm:t>
    </dgm:pt>
    <dgm:pt modelId="{3F4BA4F4-4882-4848-AE4F-388F7B248E69}">
      <dgm:prSet/>
      <dgm:spPr/>
      <dgm:t>
        <a:bodyPr/>
        <a:lstStyle/>
        <a:p>
          <a:r>
            <a:rPr lang="en-GB"/>
            <a:t>CXR</a:t>
          </a:r>
          <a:endParaRPr lang="en-US"/>
        </a:p>
      </dgm:t>
    </dgm:pt>
    <dgm:pt modelId="{1D9891D8-E12D-43D8-ADB9-25D32C0C21E8}" type="parTrans" cxnId="{E334EC2C-8747-4EFC-B025-FDAF2110F534}">
      <dgm:prSet/>
      <dgm:spPr/>
      <dgm:t>
        <a:bodyPr/>
        <a:lstStyle/>
        <a:p>
          <a:endParaRPr lang="en-US"/>
        </a:p>
      </dgm:t>
    </dgm:pt>
    <dgm:pt modelId="{01DDE5EB-57B0-4328-B01E-72A243E6D22F}" type="sibTrans" cxnId="{E334EC2C-8747-4EFC-B025-FDAF2110F534}">
      <dgm:prSet/>
      <dgm:spPr/>
      <dgm:t>
        <a:bodyPr/>
        <a:lstStyle/>
        <a:p>
          <a:endParaRPr lang="en-US"/>
        </a:p>
      </dgm:t>
    </dgm:pt>
    <dgm:pt modelId="{03B989D3-1104-4603-9DE3-F52C7F83E225}">
      <dgm:prSet/>
      <dgm:spPr/>
      <dgm:t>
        <a:bodyPr/>
        <a:lstStyle/>
        <a:p>
          <a:r>
            <a:rPr lang="en-GB"/>
            <a:t>ECG  - monitor if electrolyte problems or severe DKA</a:t>
          </a:r>
          <a:endParaRPr lang="en-US"/>
        </a:p>
      </dgm:t>
    </dgm:pt>
    <dgm:pt modelId="{87CF1890-B12C-4C08-9B88-3E648E4F8570}" type="parTrans" cxnId="{F7344286-8174-489C-8137-C423D061FB48}">
      <dgm:prSet/>
      <dgm:spPr/>
      <dgm:t>
        <a:bodyPr/>
        <a:lstStyle/>
        <a:p>
          <a:endParaRPr lang="en-US"/>
        </a:p>
      </dgm:t>
    </dgm:pt>
    <dgm:pt modelId="{3FC12E80-D6B3-4247-8818-FDADA0D44D20}" type="sibTrans" cxnId="{F7344286-8174-489C-8137-C423D061FB48}">
      <dgm:prSet/>
      <dgm:spPr/>
      <dgm:t>
        <a:bodyPr/>
        <a:lstStyle/>
        <a:p>
          <a:endParaRPr lang="en-US"/>
        </a:p>
      </dgm:t>
    </dgm:pt>
    <dgm:pt modelId="{63311689-FAD4-4041-B6DD-F031DE93C965}">
      <dgm:prSet/>
      <dgm:spPr/>
      <dgm:t>
        <a:bodyPr/>
        <a:lstStyle/>
        <a:p>
          <a:endParaRPr lang="en-GB" dirty="0"/>
        </a:p>
        <a:p>
          <a:r>
            <a:rPr lang="en-GB" dirty="0"/>
            <a:t>Catheterization if no urine passed after 3 hours of hydration</a:t>
          </a:r>
          <a:endParaRPr lang="en-US" dirty="0"/>
        </a:p>
      </dgm:t>
    </dgm:pt>
    <dgm:pt modelId="{A0B1B157-6402-47CF-A929-B39C10E78CD2}" type="parTrans" cxnId="{ADA8691A-CA0A-418B-887D-7D386DE7C58A}">
      <dgm:prSet/>
      <dgm:spPr/>
      <dgm:t>
        <a:bodyPr/>
        <a:lstStyle/>
        <a:p>
          <a:endParaRPr lang="en-US"/>
        </a:p>
      </dgm:t>
    </dgm:pt>
    <dgm:pt modelId="{C83182E2-EA0D-4906-BAE0-A339038992E3}" type="sibTrans" cxnId="{ADA8691A-CA0A-418B-887D-7D386DE7C58A}">
      <dgm:prSet/>
      <dgm:spPr/>
      <dgm:t>
        <a:bodyPr/>
        <a:lstStyle/>
        <a:p>
          <a:endParaRPr lang="en-US"/>
        </a:p>
      </dgm:t>
    </dgm:pt>
    <dgm:pt modelId="{1FD9958E-1ECF-47A3-9252-C2205BF078F0}">
      <dgm:prSet/>
      <dgm:spPr/>
      <dgm:t>
        <a:bodyPr/>
        <a:lstStyle/>
        <a:p>
          <a:r>
            <a:rPr lang="en-GB"/>
            <a:t>If conscious but drowsy – nasogastric tube</a:t>
          </a:r>
          <a:endParaRPr lang="en-US"/>
        </a:p>
      </dgm:t>
    </dgm:pt>
    <dgm:pt modelId="{95BF4AA8-BF71-4860-8842-50862E7929A5}" type="parTrans" cxnId="{8E68C174-169A-49FD-B0A8-B9C4DDB0F7D1}">
      <dgm:prSet/>
      <dgm:spPr/>
      <dgm:t>
        <a:bodyPr/>
        <a:lstStyle/>
        <a:p>
          <a:endParaRPr lang="en-US"/>
        </a:p>
      </dgm:t>
    </dgm:pt>
    <dgm:pt modelId="{131833D8-DDE6-44A8-8DBF-C3762920C7CE}" type="sibTrans" cxnId="{8E68C174-169A-49FD-B0A8-B9C4DDB0F7D1}">
      <dgm:prSet/>
      <dgm:spPr/>
      <dgm:t>
        <a:bodyPr/>
        <a:lstStyle/>
        <a:p>
          <a:endParaRPr lang="en-US"/>
        </a:p>
      </dgm:t>
    </dgm:pt>
    <dgm:pt modelId="{32881BFC-D4B7-415C-875A-CE4ADFA5EC07}">
      <dgm:prSet/>
      <dgm:spPr/>
      <dgm:t>
        <a:bodyPr/>
        <a:lstStyle/>
        <a:p>
          <a:r>
            <a:rPr lang="en-GB"/>
            <a:t>Antibiotics if infection suspected</a:t>
          </a:r>
          <a:endParaRPr lang="en-US"/>
        </a:p>
      </dgm:t>
    </dgm:pt>
    <dgm:pt modelId="{14FF0934-34AA-4C83-AA2B-EC910995EC66}" type="parTrans" cxnId="{EA60100F-031B-4E85-AEF4-F8317F06060F}">
      <dgm:prSet/>
      <dgm:spPr/>
      <dgm:t>
        <a:bodyPr/>
        <a:lstStyle/>
        <a:p>
          <a:endParaRPr lang="en-US"/>
        </a:p>
      </dgm:t>
    </dgm:pt>
    <dgm:pt modelId="{F2B540C3-176B-47DB-B88F-D437BA8E8242}" type="sibTrans" cxnId="{EA60100F-031B-4E85-AEF4-F8317F06060F}">
      <dgm:prSet/>
      <dgm:spPr/>
      <dgm:t>
        <a:bodyPr/>
        <a:lstStyle/>
        <a:p>
          <a:endParaRPr lang="en-US"/>
        </a:p>
      </dgm:t>
    </dgm:pt>
    <dgm:pt modelId="{E94F1FC9-DFC4-45DC-9A56-C102D5ECF906}">
      <dgm:prSet/>
      <dgm:spPr/>
      <dgm:t>
        <a:bodyPr/>
        <a:lstStyle/>
        <a:p>
          <a:r>
            <a:rPr lang="en-GB"/>
            <a:t>CVP pressure monitoring - if shocked or if previous cardiac or renal impairment</a:t>
          </a:r>
          <a:endParaRPr lang="en-US"/>
        </a:p>
      </dgm:t>
    </dgm:pt>
    <dgm:pt modelId="{8F14229B-21EF-4A1C-A796-007095B2FFBC}" type="parTrans" cxnId="{D020FA55-6407-4DEB-AB51-F74A5C3D16FD}">
      <dgm:prSet/>
      <dgm:spPr/>
      <dgm:t>
        <a:bodyPr/>
        <a:lstStyle/>
        <a:p>
          <a:endParaRPr lang="en-US"/>
        </a:p>
      </dgm:t>
    </dgm:pt>
    <dgm:pt modelId="{91EC4C6C-0596-4897-BC63-FE3F046A6D97}" type="sibTrans" cxnId="{D020FA55-6407-4DEB-AB51-F74A5C3D16FD}">
      <dgm:prSet/>
      <dgm:spPr/>
      <dgm:t>
        <a:bodyPr/>
        <a:lstStyle/>
        <a:p>
          <a:endParaRPr lang="en-US"/>
        </a:p>
      </dgm:t>
    </dgm:pt>
    <dgm:pt modelId="{AA4988C2-4897-4F46-9DE3-0F6018C5CDD9}">
      <dgm:prSet/>
      <dgm:spPr/>
      <dgm:t>
        <a:bodyPr/>
        <a:lstStyle/>
        <a:p>
          <a:r>
            <a:rPr lang="en-GB"/>
            <a:t>Prophylactic LMW heparin sc</a:t>
          </a:r>
          <a:endParaRPr lang="en-US"/>
        </a:p>
      </dgm:t>
    </dgm:pt>
    <dgm:pt modelId="{FEA84369-252F-46F0-B9C8-63B98BDF24B5}" type="parTrans" cxnId="{959EAD31-7E14-4D09-9A08-A546CA0E7AD6}">
      <dgm:prSet/>
      <dgm:spPr/>
      <dgm:t>
        <a:bodyPr/>
        <a:lstStyle/>
        <a:p>
          <a:endParaRPr lang="en-US"/>
        </a:p>
      </dgm:t>
    </dgm:pt>
    <dgm:pt modelId="{793177AF-4D4A-426B-A208-01BE9B0BC090}" type="sibTrans" cxnId="{959EAD31-7E14-4D09-9A08-A546CA0E7AD6}">
      <dgm:prSet/>
      <dgm:spPr/>
      <dgm:t>
        <a:bodyPr/>
        <a:lstStyle/>
        <a:p>
          <a:endParaRPr lang="en-US"/>
        </a:p>
      </dgm:t>
    </dgm:pt>
    <dgm:pt modelId="{E83FEB7D-07C1-9345-8C43-F62E088A4E8D}" type="pres">
      <dgm:prSet presAssocID="{8C0A72D5-49B6-466C-941F-C7D92987CAF2}" presName="vert0" presStyleCnt="0">
        <dgm:presLayoutVars>
          <dgm:dir/>
          <dgm:animOne val="branch"/>
          <dgm:animLvl val="lvl"/>
        </dgm:presLayoutVars>
      </dgm:prSet>
      <dgm:spPr/>
    </dgm:pt>
    <dgm:pt modelId="{5C9F4300-E644-CF4A-8F15-46A9241851A6}" type="pres">
      <dgm:prSet presAssocID="{979868D8-F14E-4392-923D-0EB540815991}" presName="thickLine" presStyleLbl="alignNode1" presStyleIdx="0" presStyleCnt="9"/>
      <dgm:spPr/>
    </dgm:pt>
    <dgm:pt modelId="{5351DC3F-991F-2C4F-957A-7A902AFAD59D}" type="pres">
      <dgm:prSet presAssocID="{979868D8-F14E-4392-923D-0EB540815991}" presName="horz1" presStyleCnt="0"/>
      <dgm:spPr/>
    </dgm:pt>
    <dgm:pt modelId="{98C160AA-934A-2141-B3A4-E39EA9C24133}" type="pres">
      <dgm:prSet presAssocID="{979868D8-F14E-4392-923D-0EB540815991}" presName="tx1" presStyleLbl="revTx" presStyleIdx="0" presStyleCnt="9"/>
      <dgm:spPr/>
    </dgm:pt>
    <dgm:pt modelId="{7B736F1A-4E7D-414C-8903-5F8DDC3AB8BE}" type="pres">
      <dgm:prSet presAssocID="{979868D8-F14E-4392-923D-0EB540815991}" presName="vert1" presStyleCnt="0"/>
      <dgm:spPr/>
    </dgm:pt>
    <dgm:pt modelId="{5C195C50-BD0C-1E47-AC89-51650CC0411A}" type="pres">
      <dgm:prSet presAssocID="{D308C276-5A9B-46A3-97FF-12914FB817BE}" presName="thickLine" presStyleLbl="alignNode1" presStyleIdx="1" presStyleCnt="9"/>
      <dgm:spPr/>
    </dgm:pt>
    <dgm:pt modelId="{D5FACD80-38EC-3942-B0B5-C1716DC46210}" type="pres">
      <dgm:prSet presAssocID="{D308C276-5A9B-46A3-97FF-12914FB817BE}" presName="horz1" presStyleCnt="0"/>
      <dgm:spPr/>
    </dgm:pt>
    <dgm:pt modelId="{3A37F94A-0791-5F43-83EF-9A576A775746}" type="pres">
      <dgm:prSet presAssocID="{D308C276-5A9B-46A3-97FF-12914FB817BE}" presName="tx1" presStyleLbl="revTx" presStyleIdx="1" presStyleCnt="9"/>
      <dgm:spPr/>
    </dgm:pt>
    <dgm:pt modelId="{33F9B28F-45B7-1D4F-B321-53C2C868ED26}" type="pres">
      <dgm:prSet presAssocID="{D308C276-5A9B-46A3-97FF-12914FB817BE}" presName="vert1" presStyleCnt="0"/>
      <dgm:spPr/>
    </dgm:pt>
    <dgm:pt modelId="{279A3CCF-D30B-5E4D-80D2-926574A1F963}" type="pres">
      <dgm:prSet presAssocID="{3F4BA4F4-4882-4848-AE4F-388F7B248E69}" presName="thickLine" presStyleLbl="alignNode1" presStyleIdx="2" presStyleCnt="9"/>
      <dgm:spPr/>
    </dgm:pt>
    <dgm:pt modelId="{ADA80960-DCC0-0D4D-BED6-0A10B781FE79}" type="pres">
      <dgm:prSet presAssocID="{3F4BA4F4-4882-4848-AE4F-388F7B248E69}" presName="horz1" presStyleCnt="0"/>
      <dgm:spPr/>
    </dgm:pt>
    <dgm:pt modelId="{54729CD9-6F24-034A-8CE1-D29E962D7080}" type="pres">
      <dgm:prSet presAssocID="{3F4BA4F4-4882-4848-AE4F-388F7B248E69}" presName="tx1" presStyleLbl="revTx" presStyleIdx="2" presStyleCnt="9"/>
      <dgm:spPr/>
    </dgm:pt>
    <dgm:pt modelId="{59999595-51C6-F840-B997-9622A8DDA402}" type="pres">
      <dgm:prSet presAssocID="{3F4BA4F4-4882-4848-AE4F-388F7B248E69}" presName="vert1" presStyleCnt="0"/>
      <dgm:spPr/>
    </dgm:pt>
    <dgm:pt modelId="{A73F3FEB-0827-A84C-B7FA-7847839D90F6}" type="pres">
      <dgm:prSet presAssocID="{03B989D3-1104-4603-9DE3-F52C7F83E225}" presName="thickLine" presStyleLbl="alignNode1" presStyleIdx="3" presStyleCnt="9"/>
      <dgm:spPr/>
    </dgm:pt>
    <dgm:pt modelId="{B7B1AD2E-DE67-084A-B67C-42BB7D28B600}" type="pres">
      <dgm:prSet presAssocID="{03B989D3-1104-4603-9DE3-F52C7F83E225}" presName="horz1" presStyleCnt="0"/>
      <dgm:spPr/>
    </dgm:pt>
    <dgm:pt modelId="{0261E55F-9C03-0F4D-9B2D-E508E6268750}" type="pres">
      <dgm:prSet presAssocID="{03B989D3-1104-4603-9DE3-F52C7F83E225}" presName="tx1" presStyleLbl="revTx" presStyleIdx="3" presStyleCnt="9"/>
      <dgm:spPr/>
    </dgm:pt>
    <dgm:pt modelId="{C3E891B9-A946-1E4E-B465-C6C806F3E2B9}" type="pres">
      <dgm:prSet presAssocID="{03B989D3-1104-4603-9DE3-F52C7F83E225}" presName="vert1" presStyleCnt="0"/>
      <dgm:spPr/>
    </dgm:pt>
    <dgm:pt modelId="{01F3EB40-D9B1-2A4B-8E7F-A49115E765A6}" type="pres">
      <dgm:prSet presAssocID="{63311689-FAD4-4041-B6DD-F031DE93C965}" presName="thickLine" presStyleLbl="alignNode1" presStyleIdx="4" presStyleCnt="9"/>
      <dgm:spPr/>
    </dgm:pt>
    <dgm:pt modelId="{F76D297D-18E0-6440-8842-CCA996B92292}" type="pres">
      <dgm:prSet presAssocID="{63311689-FAD4-4041-B6DD-F031DE93C965}" presName="horz1" presStyleCnt="0"/>
      <dgm:spPr/>
    </dgm:pt>
    <dgm:pt modelId="{C9A4139B-CBC6-174C-B3EA-EE5450AA088E}" type="pres">
      <dgm:prSet presAssocID="{63311689-FAD4-4041-B6DD-F031DE93C965}" presName="tx1" presStyleLbl="revTx" presStyleIdx="4" presStyleCnt="9"/>
      <dgm:spPr/>
    </dgm:pt>
    <dgm:pt modelId="{E6BABD75-26F5-ED46-96C9-80D1EBEA8794}" type="pres">
      <dgm:prSet presAssocID="{63311689-FAD4-4041-B6DD-F031DE93C965}" presName="vert1" presStyleCnt="0"/>
      <dgm:spPr/>
    </dgm:pt>
    <dgm:pt modelId="{3DEEC5F3-15A5-7A47-AEA3-2CD6A5486FE2}" type="pres">
      <dgm:prSet presAssocID="{1FD9958E-1ECF-47A3-9252-C2205BF078F0}" presName="thickLine" presStyleLbl="alignNode1" presStyleIdx="5" presStyleCnt="9"/>
      <dgm:spPr/>
    </dgm:pt>
    <dgm:pt modelId="{C4B0046E-F5FE-1B49-8D92-75083D1760E3}" type="pres">
      <dgm:prSet presAssocID="{1FD9958E-1ECF-47A3-9252-C2205BF078F0}" presName="horz1" presStyleCnt="0"/>
      <dgm:spPr/>
    </dgm:pt>
    <dgm:pt modelId="{55B86043-B6E9-3047-A323-6C0DFACF52D4}" type="pres">
      <dgm:prSet presAssocID="{1FD9958E-1ECF-47A3-9252-C2205BF078F0}" presName="tx1" presStyleLbl="revTx" presStyleIdx="5" presStyleCnt="9"/>
      <dgm:spPr/>
    </dgm:pt>
    <dgm:pt modelId="{46604689-D252-F94F-97AB-6374821731EC}" type="pres">
      <dgm:prSet presAssocID="{1FD9958E-1ECF-47A3-9252-C2205BF078F0}" presName="vert1" presStyleCnt="0"/>
      <dgm:spPr/>
    </dgm:pt>
    <dgm:pt modelId="{1AD2337B-E7B4-F84D-87F1-C931375B23F6}" type="pres">
      <dgm:prSet presAssocID="{32881BFC-D4B7-415C-875A-CE4ADFA5EC07}" presName="thickLine" presStyleLbl="alignNode1" presStyleIdx="6" presStyleCnt="9"/>
      <dgm:spPr/>
    </dgm:pt>
    <dgm:pt modelId="{12E56420-95D9-AC42-B6A2-F2F81C970FAC}" type="pres">
      <dgm:prSet presAssocID="{32881BFC-D4B7-415C-875A-CE4ADFA5EC07}" presName="horz1" presStyleCnt="0"/>
      <dgm:spPr/>
    </dgm:pt>
    <dgm:pt modelId="{DCCC7559-D1AF-0344-AD79-337EC00E3DCE}" type="pres">
      <dgm:prSet presAssocID="{32881BFC-D4B7-415C-875A-CE4ADFA5EC07}" presName="tx1" presStyleLbl="revTx" presStyleIdx="6" presStyleCnt="9"/>
      <dgm:spPr/>
    </dgm:pt>
    <dgm:pt modelId="{D3071685-E1D4-6A48-9201-2799690611AB}" type="pres">
      <dgm:prSet presAssocID="{32881BFC-D4B7-415C-875A-CE4ADFA5EC07}" presName="vert1" presStyleCnt="0"/>
      <dgm:spPr/>
    </dgm:pt>
    <dgm:pt modelId="{0D57BFA3-2770-4D4B-9FCC-DC0F8126BB05}" type="pres">
      <dgm:prSet presAssocID="{E94F1FC9-DFC4-45DC-9A56-C102D5ECF906}" presName="thickLine" presStyleLbl="alignNode1" presStyleIdx="7" presStyleCnt="9"/>
      <dgm:spPr/>
    </dgm:pt>
    <dgm:pt modelId="{7FE8123F-C510-E841-A0D6-C10C1695CBF8}" type="pres">
      <dgm:prSet presAssocID="{E94F1FC9-DFC4-45DC-9A56-C102D5ECF906}" presName="horz1" presStyleCnt="0"/>
      <dgm:spPr/>
    </dgm:pt>
    <dgm:pt modelId="{123C25DE-92A5-C746-B046-B220C0BF836B}" type="pres">
      <dgm:prSet presAssocID="{E94F1FC9-DFC4-45DC-9A56-C102D5ECF906}" presName="tx1" presStyleLbl="revTx" presStyleIdx="7" presStyleCnt="9"/>
      <dgm:spPr/>
    </dgm:pt>
    <dgm:pt modelId="{E476547C-9D9D-FC4D-BE82-91FD2EBA27CF}" type="pres">
      <dgm:prSet presAssocID="{E94F1FC9-DFC4-45DC-9A56-C102D5ECF906}" presName="vert1" presStyleCnt="0"/>
      <dgm:spPr/>
    </dgm:pt>
    <dgm:pt modelId="{09909623-8688-A445-9625-D42CF880C093}" type="pres">
      <dgm:prSet presAssocID="{AA4988C2-4897-4F46-9DE3-0F6018C5CDD9}" presName="thickLine" presStyleLbl="alignNode1" presStyleIdx="8" presStyleCnt="9"/>
      <dgm:spPr/>
    </dgm:pt>
    <dgm:pt modelId="{3DF4A29F-1029-3D41-BDD1-7C133E3C6D80}" type="pres">
      <dgm:prSet presAssocID="{AA4988C2-4897-4F46-9DE3-0F6018C5CDD9}" presName="horz1" presStyleCnt="0"/>
      <dgm:spPr/>
    </dgm:pt>
    <dgm:pt modelId="{9BB108C9-98D8-0B4E-8812-FAFEB8DA6897}" type="pres">
      <dgm:prSet presAssocID="{AA4988C2-4897-4F46-9DE3-0F6018C5CDD9}" presName="tx1" presStyleLbl="revTx" presStyleIdx="8" presStyleCnt="9"/>
      <dgm:spPr/>
    </dgm:pt>
    <dgm:pt modelId="{E4BF0698-B379-7142-94F7-B1A62C8486FA}" type="pres">
      <dgm:prSet presAssocID="{AA4988C2-4897-4F46-9DE3-0F6018C5CDD9}" presName="vert1" presStyleCnt="0"/>
      <dgm:spPr/>
    </dgm:pt>
  </dgm:ptLst>
  <dgm:cxnLst>
    <dgm:cxn modelId="{EA60100F-031B-4E85-AEF4-F8317F06060F}" srcId="{8C0A72D5-49B6-466C-941F-C7D92987CAF2}" destId="{32881BFC-D4B7-415C-875A-CE4ADFA5EC07}" srcOrd="6" destOrd="0" parTransId="{14FF0934-34AA-4C83-AA2B-EC910995EC66}" sibTransId="{F2B540C3-176B-47DB-B88F-D437BA8E8242}"/>
    <dgm:cxn modelId="{0B153612-1FB2-4069-8C14-5F70D80A9B6E}" srcId="{8C0A72D5-49B6-466C-941F-C7D92987CAF2}" destId="{979868D8-F14E-4392-923D-0EB540815991}" srcOrd="0" destOrd="0" parTransId="{09324124-11FA-44E7-A8E8-47CEBC60DB1C}" sibTransId="{93381505-AF32-4451-855D-23625C94DE6A}"/>
    <dgm:cxn modelId="{4A18E016-6233-EB48-A89D-A8D857D965CE}" type="presOf" srcId="{8C0A72D5-49B6-466C-941F-C7D92987CAF2}" destId="{E83FEB7D-07C1-9345-8C43-F62E088A4E8D}" srcOrd="0" destOrd="0" presId="urn:microsoft.com/office/officeart/2008/layout/LinedList"/>
    <dgm:cxn modelId="{89133018-43AB-1349-96CF-51E64971AA6C}" type="presOf" srcId="{1FD9958E-1ECF-47A3-9252-C2205BF078F0}" destId="{55B86043-B6E9-3047-A323-6C0DFACF52D4}" srcOrd="0" destOrd="0" presId="urn:microsoft.com/office/officeart/2008/layout/LinedList"/>
    <dgm:cxn modelId="{ADA8691A-CA0A-418B-887D-7D386DE7C58A}" srcId="{8C0A72D5-49B6-466C-941F-C7D92987CAF2}" destId="{63311689-FAD4-4041-B6DD-F031DE93C965}" srcOrd="4" destOrd="0" parTransId="{A0B1B157-6402-47CF-A929-B39C10E78CD2}" sibTransId="{C83182E2-EA0D-4906-BAE0-A339038992E3}"/>
    <dgm:cxn modelId="{CB44B623-EBF0-E44B-A7EE-C4559779205A}" type="presOf" srcId="{979868D8-F14E-4392-923D-0EB540815991}" destId="{98C160AA-934A-2141-B3A4-E39EA9C24133}" srcOrd="0" destOrd="0" presId="urn:microsoft.com/office/officeart/2008/layout/LinedList"/>
    <dgm:cxn modelId="{E334EC2C-8747-4EFC-B025-FDAF2110F534}" srcId="{8C0A72D5-49B6-466C-941F-C7D92987CAF2}" destId="{3F4BA4F4-4882-4848-AE4F-388F7B248E69}" srcOrd="2" destOrd="0" parTransId="{1D9891D8-E12D-43D8-ADB9-25D32C0C21E8}" sibTransId="{01DDE5EB-57B0-4328-B01E-72A243E6D22F}"/>
    <dgm:cxn modelId="{959EAD31-7E14-4D09-9A08-A546CA0E7AD6}" srcId="{8C0A72D5-49B6-466C-941F-C7D92987CAF2}" destId="{AA4988C2-4897-4F46-9DE3-0F6018C5CDD9}" srcOrd="8" destOrd="0" parTransId="{FEA84369-252F-46F0-B9C8-63B98BDF24B5}" sibTransId="{793177AF-4D4A-426B-A208-01BE9B0BC090}"/>
    <dgm:cxn modelId="{52666844-C5AD-3046-BBEF-A578475310DF}" type="presOf" srcId="{AA4988C2-4897-4F46-9DE3-0F6018C5CDD9}" destId="{9BB108C9-98D8-0B4E-8812-FAFEB8DA6897}" srcOrd="0" destOrd="0" presId="urn:microsoft.com/office/officeart/2008/layout/LinedList"/>
    <dgm:cxn modelId="{FE1CD34A-CC1E-0B40-A804-E12B4A7C9687}" type="presOf" srcId="{3F4BA4F4-4882-4848-AE4F-388F7B248E69}" destId="{54729CD9-6F24-034A-8CE1-D29E962D7080}" srcOrd="0" destOrd="0" presId="urn:microsoft.com/office/officeart/2008/layout/LinedList"/>
    <dgm:cxn modelId="{D020FA55-6407-4DEB-AB51-F74A5C3D16FD}" srcId="{8C0A72D5-49B6-466C-941F-C7D92987CAF2}" destId="{E94F1FC9-DFC4-45DC-9A56-C102D5ECF906}" srcOrd="7" destOrd="0" parTransId="{8F14229B-21EF-4A1C-A796-007095B2FFBC}" sibTransId="{91EC4C6C-0596-4897-BC63-FE3F046A6D97}"/>
    <dgm:cxn modelId="{9DEF896E-8BE4-1A45-9F73-96DAB605E23B}" type="presOf" srcId="{63311689-FAD4-4041-B6DD-F031DE93C965}" destId="{C9A4139B-CBC6-174C-B3EA-EE5450AA088E}" srcOrd="0" destOrd="0" presId="urn:microsoft.com/office/officeart/2008/layout/LinedList"/>
    <dgm:cxn modelId="{8E68C174-169A-49FD-B0A8-B9C4DDB0F7D1}" srcId="{8C0A72D5-49B6-466C-941F-C7D92987CAF2}" destId="{1FD9958E-1ECF-47A3-9252-C2205BF078F0}" srcOrd="5" destOrd="0" parTransId="{95BF4AA8-BF71-4860-8842-50862E7929A5}" sibTransId="{131833D8-DDE6-44A8-8DBF-C3762920C7CE}"/>
    <dgm:cxn modelId="{3696F880-D0E3-49AF-8F9A-19856F015E31}" srcId="{8C0A72D5-49B6-466C-941F-C7D92987CAF2}" destId="{D308C276-5A9B-46A3-97FF-12914FB817BE}" srcOrd="1" destOrd="0" parTransId="{96F648B4-4C33-4EAE-8694-AE3C538CB4EF}" sibTransId="{74A6D361-95E4-4425-A45B-8EC5E9E9687C}"/>
    <dgm:cxn modelId="{F7344286-8174-489C-8137-C423D061FB48}" srcId="{8C0A72D5-49B6-466C-941F-C7D92987CAF2}" destId="{03B989D3-1104-4603-9DE3-F52C7F83E225}" srcOrd="3" destOrd="0" parTransId="{87CF1890-B12C-4C08-9B88-3E648E4F8570}" sibTransId="{3FC12E80-D6B3-4247-8818-FDADA0D44D20}"/>
    <dgm:cxn modelId="{5F8996A2-9797-804F-9CF6-D9EAD4A03848}" type="presOf" srcId="{E94F1FC9-DFC4-45DC-9A56-C102D5ECF906}" destId="{123C25DE-92A5-C746-B046-B220C0BF836B}" srcOrd="0" destOrd="0" presId="urn:microsoft.com/office/officeart/2008/layout/LinedList"/>
    <dgm:cxn modelId="{44076FCE-3602-114D-85F7-85E26B4337B3}" type="presOf" srcId="{D308C276-5A9B-46A3-97FF-12914FB817BE}" destId="{3A37F94A-0791-5F43-83EF-9A576A775746}" srcOrd="0" destOrd="0" presId="urn:microsoft.com/office/officeart/2008/layout/LinedList"/>
    <dgm:cxn modelId="{5D7513E2-CBEF-2C4D-870E-2257BB0BEBA9}" type="presOf" srcId="{32881BFC-D4B7-415C-875A-CE4ADFA5EC07}" destId="{DCCC7559-D1AF-0344-AD79-337EC00E3DCE}" srcOrd="0" destOrd="0" presId="urn:microsoft.com/office/officeart/2008/layout/LinedList"/>
    <dgm:cxn modelId="{BA9B7BED-E70E-7F43-A0C5-D79CDC7D0299}" type="presOf" srcId="{03B989D3-1104-4603-9DE3-F52C7F83E225}" destId="{0261E55F-9C03-0F4D-9B2D-E508E6268750}" srcOrd="0" destOrd="0" presId="urn:microsoft.com/office/officeart/2008/layout/LinedList"/>
    <dgm:cxn modelId="{74FDCE21-45B2-104D-89BD-B3CDD808B00A}" type="presParOf" srcId="{E83FEB7D-07C1-9345-8C43-F62E088A4E8D}" destId="{5C9F4300-E644-CF4A-8F15-46A9241851A6}" srcOrd="0" destOrd="0" presId="urn:microsoft.com/office/officeart/2008/layout/LinedList"/>
    <dgm:cxn modelId="{A2EA2785-0109-7546-9617-1ECA449AAF3E}" type="presParOf" srcId="{E83FEB7D-07C1-9345-8C43-F62E088A4E8D}" destId="{5351DC3F-991F-2C4F-957A-7A902AFAD59D}" srcOrd="1" destOrd="0" presId="urn:microsoft.com/office/officeart/2008/layout/LinedList"/>
    <dgm:cxn modelId="{DEAA4E0C-B5F1-AC43-95D2-E3012D6280AE}" type="presParOf" srcId="{5351DC3F-991F-2C4F-957A-7A902AFAD59D}" destId="{98C160AA-934A-2141-B3A4-E39EA9C24133}" srcOrd="0" destOrd="0" presId="urn:microsoft.com/office/officeart/2008/layout/LinedList"/>
    <dgm:cxn modelId="{7EA8A0BC-1637-E446-8862-CBD90FAE6043}" type="presParOf" srcId="{5351DC3F-991F-2C4F-957A-7A902AFAD59D}" destId="{7B736F1A-4E7D-414C-8903-5F8DDC3AB8BE}" srcOrd="1" destOrd="0" presId="urn:microsoft.com/office/officeart/2008/layout/LinedList"/>
    <dgm:cxn modelId="{6CEF1A85-A7E8-304C-8519-70BF6C9DBB6B}" type="presParOf" srcId="{E83FEB7D-07C1-9345-8C43-F62E088A4E8D}" destId="{5C195C50-BD0C-1E47-AC89-51650CC0411A}" srcOrd="2" destOrd="0" presId="urn:microsoft.com/office/officeart/2008/layout/LinedList"/>
    <dgm:cxn modelId="{8123063D-0F22-E445-B55A-6D12EF414923}" type="presParOf" srcId="{E83FEB7D-07C1-9345-8C43-F62E088A4E8D}" destId="{D5FACD80-38EC-3942-B0B5-C1716DC46210}" srcOrd="3" destOrd="0" presId="urn:microsoft.com/office/officeart/2008/layout/LinedList"/>
    <dgm:cxn modelId="{90E2766F-31CD-8849-956C-541AEB732117}" type="presParOf" srcId="{D5FACD80-38EC-3942-B0B5-C1716DC46210}" destId="{3A37F94A-0791-5F43-83EF-9A576A775746}" srcOrd="0" destOrd="0" presId="urn:microsoft.com/office/officeart/2008/layout/LinedList"/>
    <dgm:cxn modelId="{062ACDE0-5778-EA4B-AAC3-94CD8B0AF4EC}" type="presParOf" srcId="{D5FACD80-38EC-3942-B0B5-C1716DC46210}" destId="{33F9B28F-45B7-1D4F-B321-53C2C868ED26}" srcOrd="1" destOrd="0" presId="urn:microsoft.com/office/officeart/2008/layout/LinedList"/>
    <dgm:cxn modelId="{2A9B98A0-917A-284A-8DCB-C3FB8B9EB9C4}" type="presParOf" srcId="{E83FEB7D-07C1-9345-8C43-F62E088A4E8D}" destId="{279A3CCF-D30B-5E4D-80D2-926574A1F963}" srcOrd="4" destOrd="0" presId="urn:microsoft.com/office/officeart/2008/layout/LinedList"/>
    <dgm:cxn modelId="{F9792C74-6E3B-2E41-BF07-78205E9E20BD}" type="presParOf" srcId="{E83FEB7D-07C1-9345-8C43-F62E088A4E8D}" destId="{ADA80960-DCC0-0D4D-BED6-0A10B781FE79}" srcOrd="5" destOrd="0" presId="urn:microsoft.com/office/officeart/2008/layout/LinedList"/>
    <dgm:cxn modelId="{6F65297F-4E22-4247-B565-CBD92E5F496C}" type="presParOf" srcId="{ADA80960-DCC0-0D4D-BED6-0A10B781FE79}" destId="{54729CD9-6F24-034A-8CE1-D29E962D7080}" srcOrd="0" destOrd="0" presId="urn:microsoft.com/office/officeart/2008/layout/LinedList"/>
    <dgm:cxn modelId="{8387F33B-7386-884B-8BF4-F5B8E65A3622}" type="presParOf" srcId="{ADA80960-DCC0-0D4D-BED6-0A10B781FE79}" destId="{59999595-51C6-F840-B997-9622A8DDA402}" srcOrd="1" destOrd="0" presId="urn:microsoft.com/office/officeart/2008/layout/LinedList"/>
    <dgm:cxn modelId="{B082C657-F998-A143-BE33-9E59BF49F561}" type="presParOf" srcId="{E83FEB7D-07C1-9345-8C43-F62E088A4E8D}" destId="{A73F3FEB-0827-A84C-B7FA-7847839D90F6}" srcOrd="6" destOrd="0" presId="urn:microsoft.com/office/officeart/2008/layout/LinedList"/>
    <dgm:cxn modelId="{75464D2D-3191-5B42-8806-E73A7D7B877D}" type="presParOf" srcId="{E83FEB7D-07C1-9345-8C43-F62E088A4E8D}" destId="{B7B1AD2E-DE67-084A-B67C-42BB7D28B600}" srcOrd="7" destOrd="0" presId="urn:microsoft.com/office/officeart/2008/layout/LinedList"/>
    <dgm:cxn modelId="{719C3F86-0220-F643-BEAF-8C832703BCB8}" type="presParOf" srcId="{B7B1AD2E-DE67-084A-B67C-42BB7D28B600}" destId="{0261E55F-9C03-0F4D-9B2D-E508E6268750}" srcOrd="0" destOrd="0" presId="urn:microsoft.com/office/officeart/2008/layout/LinedList"/>
    <dgm:cxn modelId="{3DE4507B-EB63-164C-A54C-DFFD5F2362F7}" type="presParOf" srcId="{B7B1AD2E-DE67-084A-B67C-42BB7D28B600}" destId="{C3E891B9-A946-1E4E-B465-C6C806F3E2B9}" srcOrd="1" destOrd="0" presId="urn:microsoft.com/office/officeart/2008/layout/LinedList"/>
    <dgm:cxn modelId="{30F3EC3A-A94B-8B47-AB9A-FFE3C9BE5B8C}" type="presParOf" srcId="{E83FEB7D-07C1-9345-8C43-F62E088A4E8D}" destId="{01F3EB40-D9B1-2A4B-8E7F-A49115E765A6}" srcOrd="8" destOrd="0" presId="urn:microsoft.com/office/officeart/2008/layout/LinedList"/>
    <dgm:cxn modelId="{274C5905-16CB-8745-8391-E5D0ACD231BD}" type="presParOf" srcId="{E83FEB7D-07C1-9345-8C43-F62E088A4E8D}" destId="{F76D297D-18E0-6440-8842-CCA996B92292}" srcOrd="9" destOrd="0" presId="urn:microsoft.com/office/officeart/2008/layout/LinedList"/>
    <dgm:cxn modelId="{4D0D0BDB-C4E4-2344-9281-AD2073365F46}" type="presParOf" srcId="{F76D297D-18E0-6440-8842-CCA996B92292}" destId="{C9A4139B-CBC6-174C-B3EA-EE5450AA088E}" srcOrd="0" destOrd="0" presId="urn:microsoft.com/office/officeart/2008/layout/LinedList"/>
    <dgm:cxn modelId="{BA2629D4-152E-044F-8481-080904F85CC0}" type="presParOf" srcId="{F76D297D-18E0-6440-8842-CCA996B92292}" destId="{E6BABD75-26F5-ED46-96C9-80D1EBEA8794}" srcOrd="1" destOrd="0" presId="urn:microsoft.com/office/officeart/2008/layout/LinedList"/>
    <dgm:cxn modelId="{80632BAA-04AC-A44E-8C51-2458D964A38D}" type="presParOf" srcId="{E83FEB7D-07C1-9345-8C43-F62E088A4E8D}" destId="{3DEEC5F3-15A5-7A47-AEA3-2CD6A5486FE2}" srcOrd="10" destOrd="0" presId="urn:microsoft.com/office/officeart/2008/layout/LinedList"/>
    <dgm:cxn modelId="{B581A2D6-9FF2-334D-99A8-71294ADFFDA0}" type="presParOf" srcId="{E83FEB7D-07C1-9345-8C43-F62E088A4E8D}" destId="{C4B0046E-F5FE-1B49-8D92-75083D1760E3}" srcOrd="11" destOrd="0" presId="urn:microsoft.com/office/officeart/2008/layout/LinedList"/>
    <dgm:cxn modelId="{D016C288-8D68-714B-AB71-AE38E491F497}" type="presParOf" srcId="{C4B0046E-F5FE-1B49-8D92-75083D1760E3}" destId="{55B86043-B6E9-3047-A323-6C0DFACF52D4}" srcOrd="0" destOrd="0" presId="urn:microsoft.com/office/officeart/2008/layout/LinedList"/>
    <dgm:cxn modelId="{9175C009-7319-3A4B-806B-4EA382E00A5F}" type="presParOf" srcId="{C4B0046E-F5FE-1B49-8D92-75083D1760E3}" destId="{46604689-D252-F94F-97AB-6374821731EC}" srcOrd="1" destOrd="0" presId="urn:microsoft.com/office/officeart/2008/layout/LinedList"/>
    <dgm:cxn modelId="{DA0E8F39-809E-F844-8F56-D71B85C9F742}" type="presParOf" srcId="{E83FEB7D-07C1-9345-8C43-F62E088A4E8D}" destId="{1AD2337B-E7B4-F84D-87F1-C931375B23F6}" srcOrd="12" destOrd="0" presId="urn:microsoft.com/office/officeart/2008/layout/LinedList"/>
    <dgm:cxn modelId="{E066CC24-B23B-6E41-8505-BBF72E9BA323}" type="presParOf" srcId="{E83FEB7D-07C1-9345-8C43-F62E088A4E8D}" destId="{12E56420-95D9-AC42-B6A2-F2F81C970FAC}" srcOrd="13" destOrd="0" presId="urn:microsoft.com/office/officeart/2008/layout/LinedList"/>
    <dgm:cxn modelId="{50E2F150-11B2-C347-AB89-4C9256CB567C}" type="presParOf" srcId="{12E56420-95D9-AC42-B6A2-F2F81C970FAC}" destId="{DCCC7559-D1AF-0344-AD79-337EC00E3DCE}" srcOrd="0" destOrd="0" presId="urn:microsoft.com/office/officeart/2008/layout/LinedList"/>
    <dgm:cxn modelId="{8D366756-B01B-A540-A3FE-28B0590CC965}" type="presParOf" srcId="{12E56420-95D9-AC42-B6A2-F2F81C970FAC}" destId="{D3071685-E1D4-6A48-9201-2799690611AB}" srcOrd="1" destOrd="0" presId="urn:microsoft.com/office/officeart/2008/layout/LinedList"/>
    <dgm:cxn modelId="{426A920B-2B8C-6E4C-ADC2-19A15EAA5061}" type="presParOf" srcId="{E83FEB7D-07C1-9345-8C43-F62E088A4E8D}" destId="{0D57BFA3-2770-4D4B-9FCC-DC0F8126BB05}" srcOrd="14" destOrd="0" presId="urn:microsoft.com/office/officeart/2008/layout/LinedList"/>
    <dgm:cxn modelId="{3DCEBACD-0D53-454E-AF7F-2359D6496248}" type="presParOf" srcId="{E83FEB7D-07C1-9345-8C43-F62E088A4E8D}" destId="{7FE8123F-C510-E841-A0D6-C10C1695CBF8}" srcOrd="15" destOrd="0" presId="urn:microsoft.com/office/officeart/2008/layout/LinedList"/>
    <dgm:cxn modelId="{A8146B92-F0C1-8744-8258-48F719D9FCB6}" type="presParOf" srcId="{7FE8123F-C510-E841-A0D6-C10C1695CBF8}" destId="{123C25DE-92A5-C746-B046-B220C0BF836B}" srcOrd="0" destOrd="0" presId="urn:microsoft.com/office/officeart/2008/layout/LinedList"/>
    <dgm:cxn modelId="{99562D01-4B59-824F-9F0A-D85753F9B3F1}" type="presParOf" srcId="{7FE8123F-C510-E841-A0D6-C10C1695CBF8}" destId="{E476547C-9D9D-FC4D-BE82-91FD2EBA27CF}" srcOrd="1" destOrd="0" presId="urn:microsoft.com/office/officeart/2008/layout/LinedList"/>
    <dgm:cxn modelId="{D892C272-BE1F-8B4B-8027-72B12FCADA90}" type="presParOf" srcId="{E83FEB7D-07C1-9345-8C43-F62E088A4E8D}" destId="{09909623-8688-A445-9625-D42CF880C093}" srcOrd="16" destOrd="0" presId="urn:microsoft.com/office/officeart/2008/layout/LinedList"/>
    <dgm:cxn modelId="{DB8EF804-2F88-5140-8EEC-1F5EDF5CE344}" type="presParOf" srcId="{E83FEB7D-07C1-9345-8C43-F62E088A4E8D}" destId="{3DF4A29F-1029-3D41-BDD1-7C133E3C6D80}" srcOrd="17" destOrd="0" presId="urn:microsoft.com/office/officeart/2008/layout/LinedList"/>
    <dgm:cxn modelId="{6F24FD7D-9197-EA40-87AA-6D523A60AB1B}" type="presParOf" srcId="{3DF4A29F-1029-3D41-BDD1-7C133E3C6D80}" destId="{9BB108C9-98D8-0B4E-8812-FAFEB8DA6897}" srcOrd="0" destOrd="0" presId="urn:microsoft.com/office/officeart/2008/layout/LinedList"/>
    <dgm:cxn modelId="{CD794599-9276-8A40-809A-2436FA1D3AE4}" type="presParOf" srcId="{3DF4A29F-1029-3D41-BDD1-7C133E3C6D80}" destId="{E4BF0698-B379-7142-94F7-B1A62C8486F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4770656-7DC3-45DB-9E01-BCAF8DF638A3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9503E7A-F594-4DD5-9D5B-EE971EFDF7E1}">
      <dgm:prSet/>
      <dgm:spPr/>
      <dgm:t>
        <a:bodyPr/>
        <a:lstStyle/>
        <a:p>
          <a:r>
            <a:rPr lang="en-US"/>
            <a:t>Severe hyperglycaemia without ketosis</a:t>
          </a:r>
        </a:p>
      </dgm:t>
    </dgm:pt>
    <dgm:pt modelId="{9A6B90A6-BE6E-4A6A-A848-95799C2A1449}" type="parTrans" cxnId="{33A30957-3EAA-4E54-89CB-072DA4B9A19D}">
      <dgm:prSet/>
      <dgm:spPr/>
      <dgm:t>
        <a:bodyPr/>
        <a:lstStyle/>
        <a:p>
          <a:endParaRPr lang="en-US"/>
        </a:p>
      </dgm:t>
    </dgm:pt>
    <dgm:pt modelId="{B39F272C-DE74-4BAE-8CD0-13A9393562F9}" type="sibTrans" cxnId="{33A30957-3EAA-4E54-89CB-072DA4B9A19D}">
      <dgm:prSet/>
      <dgm:spPr/>
      <dgm:t>
        <a:bodyPr/>
        <a:lstStyle/>
        <a:p>
          <a:endParaRPr lang="en-US"/>
        </a:p>
      </dgm:t>
    </dgm:pt>
    <dgm:pt modelId="{26110C32-B369-4A46-BCA0-863AF619C929}">
      <dgm:prSet/>
      <dgm:spPr/>
      <dgm:t>
        <a:bodyPr/>
        <a:lstStyle/>
        <a:p>
          <a:r>
            <a:rPr lang="en-US"/>
            <a:t>In uncontrolled Type 2 DM</a:t>
          </a:r>
        </a:p>
      </dgm:t>
    </dgm:pt>
    <dgm:pt modelId="{2102E651-5819-4836-8FC7-BCD60D5DA226}" type="parTrans" cxnId="{EF0D775F-57E5-4D55-9BA5-1B7038C04306}">
      <dgm:prSet/>
      <dgm:spPr/>
      <dgm:t>
        <a:bodyPr/>
        <a:lstStyle/>
        <a:p>
          <a:endParaRPr lang="en-US"/>
        </a:p>
      </dgm:t>
    </dgm:pt>
    <dgm:pt modelId="{865BAA0D-60FF-4373-ACE4-13263BEF285C}" type="sibTrans" cxnId="{EF0D775F-57E5-4D55-9BA5-1B7038C04306}">
      <dgm:prSet/>
      <dgm:spPr/>
      <dgm:t>
        <a:bodyPr/>
        <a:lstStyle/>
        <a:p>
          <a:endParaRPr lang="en-US"/>
        </a:p>
      </dgm:t>
    </dgm:pt>
    <dgm:pt modelId="{23136BB3-233D-40AA-894F-8FC73C8BF588}">
      <dgm:prSet/>
      <dgm:spPr/>
      <dgm:t>
        <a:bodyPr/>
        <a:lstStyle/>
        <a:p>
          <a:r>
            <a:rPr lang="en-US"/>
            <a:t>Middle or later life – may be initial presentation</a:t>
          </a:r>
        </a:p>
      </dgm:t>
    </dgm:pt>
    <dgm:pt modelId="{99066521-7E88-438A-9E17-817426E55FDE}" type="parTrans" cxnId="{3E332202-E2ED-42AB-A3D6-E4482A038EF8}">
      <dgm:prSet/>
      <dgm:spPr/>
      <dgm:t>
        <a:bodyPr/>
        <a:lstStyle/>
        <a:p>
          <a:endParaRPr lang="en-US"/>
        </a:p>
      </dgm:t>
    </dgm:pt>
    <dgm:pt modelId="{7049715A-9157-4ADD-847B-EFD7696592CF}" type="sibTrans" cxnId="{3E332202-E2ED-42AB-A3D6-E4482A038EF8}">
      <dgm:prSet/>
      <dgm:spPr/>
      <dgm:t>
        <a:bodyPr/>
        <a:lstStyle/>
        <a:p>
          <a:endParaRPr lang="en-US"/>
        </a:p>
      </dgm:t>
    </dgm:pt>
    <dgm:pt modelId="{3C0894AE-088A-47A2-AB1F-9072E1A55920}">
      <dgm:prSet/>
      <dgm:spPr/>
      <dgm:t>
        <a:bodyPr/>
        <a:lstStyle/>
        <a:p>
          <a:r>
            <a:rPr lang="en-US"/>
            <a:t>Precipitation – </a:t>
          </a:r>
        </a:p>
      </dgm:t>
    </dgm:pt>
    <dgm:pt modelId="{9E56C10A-BBED-4010-8C48-A07C7D6B61CE}" type="parTrans" cxnId="{59613DCB-5045-4797-A647-A9DE1ADB38C6}">
      <dgm:prSet/>
      <dgm:spPr/>
      <dgm:t>
        <a:bodyPr/>
        <a:lstStyle/>
        <a:p>
          <a:endParaRPr lang="en-US"/>
        </a:p>
      </dgm:t>
    </dgm:pt>
    <dgm:pt modelId="{33E026DD-BC2B-4689-B1A8-3B5567C93902}" type="sibTrans" cxnId="{59613DCB-5045-4797-A647-A9DE1ADB38C6}">
      <dgm:prSet/>
      <dgm:spPr/>
      <dgm:t>
        <a:bodyPr/>
        <a:lstStyle/>
        <a:p>
          <a:endParaRPr lang="en-US"/>
        </a:p>
      </dgm:t>
    </dgm:pt>
    <dgm:pt modelId="{E7B5735A-4910-457F-BF2B-E23C5BC57E1E}">
      <dgm:prSet/>
      <dgm:spPr/>
      <dgm:t>
        <a:bodyPr/>
        <a:lstStyle/>
        <a:p>
          <a:r>
            <a:rPr lang="en-US"/>
            <a:t>glucose-rich fluids</a:t>
          </a:r>
        </a:p>
      </dgm:t>
    </dgm:pt>
    <dgm:pt modelId="{3F9D6CC3-A554-49E5-8246-EFBDCF5E76D8}" type="parTrans" cxnId="{46660481-FA3C-44C3-ADE3-AFB132B06226}">
      <dgm:prSet/>
      <dgm:spPr/>
      <dgm:t>
        <a:bodyPr/>
        <a:lstStyle/>
        <a:p>
          <a:endParaRPr lang="en-US"/>
        </a:p>
      </dgm:t>
    </dgm:pt>
    <dgm:pt modelId="{E00420B6-8A57-42C0-AD50-B82CF4C48CC7}" type="sibTrans" cxnId="{46660481-FA3C-44C3-ADE3-AFB132B06226}">
      <dgm:prSet/>
      <dgm:spPr/>
      <dgm:t>
        <a:bodyPr/>
        <a:lstStyle/>
        <a:p>
          <a:endParaRPr lang="en-US"/>
        </a:p>
      </dgm:t>
    </dgm:pt>
    <dgm:pt modelId="{AD743D01-B983-40BB-AA44-2BEAC1695C17}">
      <dgm:prSet/>
      <dgm:spPr/>
      <dgm:t>
        <a:bodyPr/>
        <a:lstStyle/>
        <a:p>
          <a:r>
            <a:rPr lang="en-US"/>
            <a:t>concurrent medication - thiazides, steroids</a:t>
          </a:r>
        </a:p>
      </dgm:t>
    </dgm:pt>
    <dgm:pt modelId="{39B526E9-39A6-427B-89CF-701FE7B1AF64}" type="parTrans" cxnId="{BA20D9D7-201F-47E5-BA31-47824BF1B9EC}">
      <dgm:prSet/>
      <dgm:spPr/>
      <dgm:t>
        <a:bodyPr/>
        <a:lstStyle/>
        <a:p>
          <a:endParaRPr lang="en-US"/>
        </a:p>
      </dgm:t>
    </dgm:pt>
    <dgm:pt modelId="{526E96D9-6219-4CF0-B63D-71DFE4FDC4F6}" type="sibTrans" cxnId="{BA20D9D7-201F-47E5-BA31-47824BF1B9EC}">
      <dgm:prSet/>
      <dgm:spPr/>
      <dgm:t>
        <a:bodyPr/>
        <a:lstStyle/>
        <a:p>
          <a:endParaRPr lang="en-US"/>
        </a:p>
      </dgm:t>
    </dgm:pt>
    <dgm:pt modelId="{BF5B01E9-A090-4282-843D-CA2F01109E90}">
      <dgm:prSet/>
      <dgm:spPr/>
      <dgm:t>
        <a:bodyPr/>
        <a:lstStyle/>
        <a:p>
          <a:r>
            <a:rPr lang="en-US"/>
            <a:t>inter-current illness</a:t>
          </a:r>
        </a:p>
      </dgm:t>
    </dgm:pt>
    <dgm:pt modelId="{F462DB3B-A796-4DB3-B208-8D59BFA28B8C}" type="parTrans" cxnId="{2B9BCD69-3D49-4B7D-A841-D45D98FC8C9A}">
      <dgm:prSet/>
      <dgm:spPr/>
      <dgm:t>
        <a:bodyPr/>
        <a:lstStyle/>
        <a:p>
          <a:endParaRPr lang="en-US"/>
        </a:p>
      </dgm:t>
    </dgm:pt>
    <dgm:pt modelId="{9A1FCEA1-03BC-4770-A9DB-7E2CC8E2B03B}" type="sibTrans" cxnId="{2B9BCD69-3D49-4B7D-A841-D45D98FC8C9A}">
      <dgm:prSet/>
      <dgm:spPr/>
      <dgm:t>
        <a:bodyPr/>
        <a:lstStyle/>
        <a:p>
          <a:endParaRPr lang="en-US"/>
        </a:p>
      </dgm:t>
    </dgm:pt>
    <dgm:pt modelId="{27D4AF3E-F50A-FB40-AE16-4CAEE6299DC5}" type="pres">
      <dgm:prSet presAssocID="{C4770656-7DC3-45DB-9E01-BCAF8DF638A3}" presName="linear" presStyleCnt="0">
        <dgm:presLayoutVars>
          <dgm:dir/>
          <dgm:animLvl val="lvl"/>
          <dgm:resizeHandles val="exact"/>
        </dgm:presLayoutVars>
      </dgm:prSet>
      <dgm:spPr/>
    </dgm:pt>
    <dgm:pt modelId="{419E418D-2DEB-C248-872C-D521E0E63389}" type="pres">
      <dgm:prSet presAssocID="{49503E7A-F594-4DD5-9D5B-EE971EFDF7E1}" presName="parentLin" presStyleCnt="0"/>
      <dgm:spPr/>
    </dgm:pt>
    <dgm:pt modelId="{7A921EF4-2AB0-CD4B-A8BE-56AAC29EDD28}" type="pres">
      <dgm:prSet presAssocID="{49503E7A-F594-4DD5-9D5B-EE971EFDF7E1}" presName="parentLeftMargin" presStyleLbl="node1" presStyleIdx="0" presStyleCnt="4"/>
      <dgm:spPr/>
    </dgm:pt>
    <dgm:pt modelId="{67CB5183-9FEE-A14C-8C61-87DC67412A67}" type="pres">
      <dgm:prSet presAssocID="{49503E7A-F594-4DD5-9D5B-EE971EFDF7E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C83F8B9-1C70-734F-847E-CDE2ED434FE3}" type="pres">
      <dgm:prSet presAssocID="{49503E7A-F594-4DD5-9D5B-EE971EFDF7E1}" presName="negativeSpace" presStyleCnt="0"/>
      <dgm:spPr/>
    </dgm:pt>
    <dgm:pt modelId="{EBBCC1E6-3036-124E-B853-5AC920F8CBE8}" type="pres">
      <dgm:prSet presAssocID="{49503E7A-F594-4DD5-9D5B-EE971EFDF7E1}" presName="childText" presStyleLbl="conFgAcc1" presStyleIdx="0" presStyleCnt="4">
        <dgm:presLayoutVars>
          <dgm:bulletEnabled val="1"/>
        </dgm:presLayoutVars>
      </dgm:prSet>
      <dgm:spPr/>
    </dgm:pt>
    <dgm:pt modelId="{086380B3-7542-1542-939E-66D35A3CFAA3}" type="pres">
      <dgm:prSet presAssocID="{B39F272C-DE74-4BAE-8CD0-13A9393562F9}" presName="spaceBetweenRectangles" presStyleCnt="0"/>
      <dgm:spPr/>
    </dgm:pt>
    <dgm:pt modelId="{2E0F9DDD-F7C2-5944-A18C-8426CE5CFD3C}" type="pres">
      <dgm:prSet presAssocID="{26110C32-B369-4A46-BCA0-863AF619C929}" presName="parentLin" presStyleCnt="0"/>
      <dgm:spPr/>
    </dgm:pt>
    <dgm:pt modelId="{1D8AB1F2-A096-7844-9932-54D3145F35A8}" type="pres">
      <dgm:prSet presAssocID="{26110C32-B369-4A46-BCA0-863AF619C929}" presName="parentLeftMargin" presStyleLbl="node1" presStyleIdx="0" presStyleCnt="4"/>
      <dgm:spPr/>
    </dgm:pt>
    <dgm:pt modelId="{7F3204CF-1AAE-4A49-9F7F-8160A7A5C53D}" type="pres">
      <dgm:prSet presAssocID="{26110C32-B369-4A46-BCA0-863AF619C92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DFFDEE4-5CC5-7240-8FDC-57887C84E452}" type="pres">
      <dgm:prSet presAssocID="{26110C32-B369-4A46-BCA0-863AF619C929}" presName="negativeSpace" presStyleCnt="0"/>
      <dgm:spPr/>
    </dgm:pt>
    <dgm:pt modelId="{597C85DF-0647-4746-A680-72387FC06871}" type="pres">
      <dgm:prSet presAssocID="{26110C32-B369-4A46-BCA0-863AF619C929}" presName="childText" presStyleLbl="conFgAcc1" presStyleIdx="1" presStyleCnt="4">
        <dgm:presLayoutVars>
          <dgm:bulletEnabled val="1"/>
        </dgm:presLayoutVars>
      </dgm:prSet>
      <dgm:spPr/>
    </dgm:pt>
    <dgm:pt modelId="{2FF892F1-9CBF-C442-ABFD-625C7884662A}" type="pres">
      <dgm:prSet presAssocID="{865BAA0D-60FF-4373-ACE4-13263BEF285C}" presName="spaceBetweenRectangles" presStyleCnt="0"/>
      <dgm:spPr/>
    </dgm:pt>
    <dgm:pt modelId="{6B41FB72-5CC7-7B4C-AD1A-81BA223ED4AB}" type="pres">
      <dgm:prSet presAssocID="{23136BB3-233D-40AA-894F-8FC73C8BF588}" presName="parentLin" presStyleCnt="0"/>
      <dgm:spPr/>
    </dgm:pt>
    <dgm:pt modelId="{B0B2ACC5-09ED-744C-8B07-DFBD52773DC4}" type="pres">
      <dgm:prSet presAssocID="{23136BB3-233D-40AA-894F-8FC73C8BF588}" presName="parentLeftMargin" presStyleLbl="node1" presStyleIdx="1" presStyleCnt="4"/>
      <dgm:spPr/>
    </dgm:pt>
    <dgm:pt modelId="{8DE3D895-71A2-F847-A2A9-039C19BB6B51}" type="pres">
      <dgm:prSet presAssocID="{23136BB3-233D-40AA-894F-8FC73C8BF58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0F3C877-32A1-2D4E-B473-F40E1C18DC93}" type="pres">
      <dgm:prSet presAssocID="{23136BB3-233D-40AA-894F-8FC73C8BF588}" presName="negativeSpace" presStyleCnt="0"/>
      <dgm:spPr/>
    </dgm:pt>
    <dgm:pt modelId="{A8A827B2-2005-4B42-97E9-638447482BE6}" type="pres">
      <dgm:prSet presAssocID="{23136BB3-233D-40AA-894F-8FC73C8BF588}" presName="childText" presStyleLbl="conFgAcc1" presStyleIdx="2" presStyleCnt="4">
        <dgm:presLayoutVars>
          <dgm:bulletEnabled val="1"/>
        </dgm:presLayoutVars>
      </dgm:prSet>
      <dgm:spPr/>
    </dgm:pt>
    <dgm:pt modelId="{F8994B57-3A68-774A-9DE2-D1D48365B174}" type="pres">
      <dgm:prSet presAssocID="{7049715A-9157-4ADD-847B-EFD7696592CF}" presName="spaceBetweenRectangles" presStyleCnt="0"/>
      <dgm:spPr/>
    </dgm:pt>
    <dgm:pt modelId="{3FA7E46D-5CA7-F44F-8599-B657BE690D1B}" type="pres">
      <dgm:prSet presAssocID="{3C0894AE-088A-47A2-AB1F-9072E1A55920}" presName="parentLin" presStyleCnt="0"/>
      <dgm:spPr/>
    </dgm:pt>
    <dgm:pt modelId="{A7C837D8-2A0A-A94B-9039-3036A783939A}" type="pres">
      <dgm:prSet presAssocID="{3C0894AE-088A-47A2-AB1F-9072E1A55920}" presName="parentLeftMargin" presStyleLbl="node1" presStyleIdx="2" presStyleCnt="4"/>
      <dgm:spPr/>
    </dgm:pt>
    <dgm:pt modelId="{973A1938-A34E-AD4D-945B-C607C9C43629}" type="pres">
      <dgm:prSet presAssocID="{3C0894AE-088A-47A2-AB1F-9072E1A5592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D1BCCA2-940C-664E-8306-7E19B0E381CD}" type="pres">
      <dgm:prSet presAssocID="{3C0894AE-088A-47A2-AB1F-9072E1A55920}" presName="negativeSpace" presStyleCnt="0"/>
      <dgm:spPr/>
    </dgm:pt>
    <dgm:pt modelId="{EEA434BC-9509-C846-9666-D169BE1B65BF}" type="pres">
      <dgm:prSet presAssocID="{3C0894AE-088A-47A2-AB1F-9072E1A5592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E332202-E2ED-42AB-A3D6-E4482A038EF8}" srcId="{C4770656-7DC3-45DB-9E01-BCAF8DF638A3}" destId="{23136BB3-233D-40AA-894F-8FC73C8BF588}" srcOrd="2" destOrd="0" parTransId="{99066521-7E88-438A-9E17-817426E55FDE}" sibTransId="{7049715A-9157-4ADD-847B-EFD7696592CF}"/>
    <dgm:cxn modelId="{0F30E50C-8831-814D-8A75-632AFCF1D71B}" type="presOf" srcId="{49503E7A-F594-4DD5-9D5B-EE971EFDF7E1}" destId="{7A921EF4-2AB0-CD4B-A8BE-56AAC29EDD28}" srcOrd="0" destOrd="0" presId="urn:microsoft.com/office/officeart/2005/8/layout/list1"/>
    <dgm:cxn modelId="{31F9A342-4C65-8446-A08F-6BEEDA370099}" type="presOf" srcId="{26110C32-B369-4A46-BCA0-863AF619C929}" destId="{7F3204CF-1AAE-4A49-9F7F-8160A7A5C53D}" srcOrd="1" destOrd="0" presId="urn:microsoft.com/office/officeart/2005/8/layout/list1"/>
    <dgm:cxn modelId="{33A30957-3EAA-4E54-89CB-072DA4B9A19D}" srcId="{C4770656-7DC3-45DB-9E01-BCAF8DF638A3}" destId="{49503E7A-F594-4DD5-9D5B-EE971EFDF7E1}" srcOrd="0" destOrd="0" parTransId="{9A6B90A6-BE6E-4A6A-A848-95799C2A1449}" sibTransId="{B39F272C-DE74-4BAE-8CD0-13A9393562F9}"/>
    <dgm:cxn modelId="{EF0D775F-57E5-4D55-9BA5-1B7038C04306}" srcId="{C4770656-7DC3-45DB-9E01-BCAF8DF638A3}" destId="{26110C32-B369-4A46-BCA0-863AF619C929}" srcOrd="1" destOrd="0" parTransId="{2102E651-5819-4836-8FC7-BCD60D5DA226}" sibTransId="{865BAA0D-60FF-4373-ACE4-13263BEF285C}"/>
    <dgm:cxn modelId="{2B9BCD69-3D49-4B7D-A841-D45D98FC8C9A}" srcId="{3C0894AE-088A-47A2-AB1F-9072E1A55920}" destId="{BF5B01E9-A090-4282-843D-CA2F01109E90}" srcOrd="2" destOrd="0" parTransId="{F462DB3B-A796-4DB3-B208-8D59BFA28B8C}" sibTransId="{9A1FCEA1-03BC-4770-A9DB-7E2CC8E2B03B}"/>
    <dgm:cxn modelId="{DFA9AF7A-0594-1F4A-92AF-6C68111F24D5}" type="presOf" srcId="{BF5B01E9-A090-4282-843D-CA2F01109E90}" destId="{EEA434BC-9509-C846-9666-D169BE1B65BF}" srcOrd="0" destOrd="2" presId="urn:microsoft.com/office/officeart/2005/8/layout/list1"/>
    <dgm:cxn modelId="{46660481-FA3C-44C3-ADE3-AFB132B06226}" srcId="{3C0894AE-088A-47A2-AB1F-9072E1A55920}" destId="{E7B5735A-4910-457F-BF2B-E23C5BC57E1E}" srcOrd="0" destOrd="0" parTransId="{3F9D6CC3-A554-49E5-8246-EFBDCF5E76D8}" sibTransId="{E00420B6-8A57-42C0-AD50-B82CF4C48CC7}"/>
    <dgm:cxn modelId="{370E9583-A442-C14C-A93E-131A1AD8E660}" type="presOf" srcId="{49503E7A-F594-4DD5-9D5B-EE971EFDF7E1}" destId="{67CB5183-9FEE-A14C-8C61-87DC67412A67}" srcOrd="1" destOrd="0" presId="urn:microsoft.com/office/officeart/2005/8/layout/list1"/>
    <dgm:cxn modelId="{74E4ED91-7AF2-F74E-B6A4-3D856D8B68C9}" type="presOf" srcId="{23136BB3-233D-40AA-894F-8FC73C8BF588}" destId="{8DE3D895-71A2-F847-A2A9-039C19BB6B51}" srcOrd="1" destOrd="0" presId="urn:microsoft.com/office/officeart/2005/8/layout/list1"/>
    <dgm:cxn modelId="{F0D835A8-5F33-534C-9D7A-3A56F2BF6F0D}" type="presOf" srcId="{26110C32-B369-4A46-BCA0-863AF619C929}" destId="{1D8AB1F2-A096-7844-9932-54D3145F35A8}" srcOrd="0" destOrd="0" presId="urn:microsoft.com/office/officeart/2005/8/layout/list1"/>
    <dgm:cxn modelId="{9239A8B0-8504-5143-9003-97E2733BA886}" type="presOf" srcId="{3C0894AE-088A-47A2-AB1F-9072E1A55920}" destId="{973A1938-A34E-AD4D-945B-C607C9C43629}" srcOrd="1" destOrd="0" presId="urn:microsoft.com/office/officeart/2005/8/layout/list1"/>
    <dgm:cxn modelId="{CC1AD6B0-CD11-3840-9534-B0CEEAD2C903}" type="presOf" srcId="{E7B5735A-4910-457F-BF2B-E23C5BC57E1E}" destId="{EEA434BC-9509-C846-9666-D169BE1B65BF}" srcOrd="0" destOrd="0" presId="urn:microsoft.com/office/officeart/2005/8/layout/list1"/>
    <dgm:cxn modelId="{94321CBE-C1A0-1D4B-BD38-E2C138DDD7E1}" type="presOf" srcId="{3C0894AE-088A-47A2-AB1F-9072E1A55920}" destId="{A7C837D8-2A0A-A94B-9039-3036A783939A}" srcOrd="0" destOrd="0" presId="urn:microsoft.com/office/officeart/2005/8/layout/list1"/>
    <dgm:cxn modelId="{59613DCB-5045-4797-A647-A9DE1ADB38C6}" srcId="{C4770656-7DC3-45DB-9E01-BCAF8DF638A3}" destId="{3C0894AE-088A-47A2-AB1F-9072E1A55920}" srcOrd="3" destOrd="0" parTransId="{9E56C10A-BBED-4010-8C48-A07C7D6B61CE}" sibTransId="{33E026DD-BC2B-4689-B1A8-3B5567C93902}"/>
    <dgm:cxn modelId="{BA20D9D7-201F-47E5-BA31-47824BF1B9EC}" srcId="{3C0894AE-088A-47A2-AB1F-9072E1A55920}" destId="{AD743D01-B983-40BB-AA44-2BEAC1695C17}" srcOrd="1" destOrd="0" parTransId="{39B526E9-39A6-427B-89CF-701FE7B1AF64}" sibTransId="{526E96D9-6219-4CF0-B63D-71DFE4FDC4F6}"/>
    <dgm:cxn modelId="{A183C1D9-20AF-F14C-A5DC-47E7CF79ECBC}" type="presOf" srcId="{23136BB3-233D-40AA-894F-8FC73C8BF588}" destId="{B0B2ACC5-09ED-744C-8B07-DFBD52773DC4}" srcOrd="0" destOrd="0" presId="urn:microsoft.com/office/officeart/2005/8/layout/list1"/>
    <dgm:cxn modelId="{FD5C29EA-B15F-3544-A67E-4936D9E7B736}" type="presOf" srcId="{C4770656-7DC3-45DB-9E01-BCAF8DF638A3}" destId="{27D4AF3E-F50A-FB40-AE16-4CAEE6299DC5}" srcOrd="0" destOrd="0" presId="urn:microsoft.com/office/officeart/2005/8/layout/list1"/>
    <dgm:cxn modelId="{6A65DBF0-5297-2E43-9843-C8BD030B4175}" type="presOf" srcId="{AD743D01-B983-40BB-AA44-2BEAC1695C17}" destId="{EEA434BC-9509-C846-9666-D169BE1B65BF}" srcOrd="0" destOrd="1" presId="urn:microsoft.com/office/officeart/2005/8/layout/list1"/>
    <dgm:cxn modelId="{14CA3515-47BC-1A40-8EC9-D9C04B19633C}" type="presParOf" srcId="{27D4AF3E-F50A-FB40-AE16-4CAEE6299DC5}" destId="{419E418D-2DEB-C248-872C-D521E0E63389}" srcOrd="0" destOrd="0" presId="urn:microsoft.com/office/officeart/2005/8/layout/list1"/>
    <dgm:cxn modelId="{81485CB5-1461-5346-B835-5409189319D1}" type="presParOf" srcId="{419E418D-2DEB-C248-872C-D521E0E63389}" destId="{7A921EF4-2AB0-CD4B-A8BE-56AAC29EDD28}" srcOrd="0" destOrd="0" presId="urn:microsoft.com/office/officeart/2005/8/layout/list1"/>
    <dgm:cxn modelId="{722CD5E8-A7F9-D14B-A99B-850518E20DC6}" type="presParOf" srcId="{419E418D-2DEB-C248-872C-D521E0E63389}" destId="{67CB5183-9FEE-A14C-8C61-87DC67412A67}" srcOrd="1" destOrd="0" presId="urn:microsoft.com/office/officeart/2005/8/layout/list1"/>
    <dgm:cxn modelId="{ADDA089D-E497-E949-BA34-E5D7F3A0A332}" type="presParOf" srcId="{27D4AF3E-F50A-FB40-AE16-4CAEE6299DC5}" destId="{4C83F8B9-1C70-734F-847E-CDE2ED434FE3}" srcOrd="1" destOrd="0" presId="urn:microsoft.com/office/officeart/2005/8/layout/list1"/>
    <dgm:cxn modelId="{9145FB08-1743-BD49-9051-F7934076835B}" type="presParOf" srcId="{27D4AF3E-F50A-FB40-AE16-4CAEE6299DC5}" destId="{EBBCC1E6-3036-124E-B853-5AC920F8CBE8}" srcOrd="2" destOrd="0" presId="urn:microsoft.com/office/officeart/2005/8/layout/list1"/>
    <dgm:cxn modelId="{B2C305B8-4733-8A4D-BF59-7541C15EBA31}" type="presParOf" srcId="{27D4AF3E-F50A-FB40-AE16-4CAEE6299DC5}" destId="{086380B3-7542-1542-939E-66D35A3CFAA3}" srcOrd="3" destOrd="0" presId="urn:microsoft.com/office/officeart/2005/8/layout/list1"/>
    <dgm:cxn modelId="{41B6BC6D-703E-FB44-8AD9-42FC9EF2025D}" type="presParOf" srcId="{27D4AF3E-F50A-FB40-AE16-4CAEE6299DC5}" destId="{2E0F9DDD-F7C2-5944-A18C-8426CE5CFD3C}" srcOrd="4" destOrd="0" presId="urn:microsoft.com/office/officeart/2005/8/layout/list1"/>
    <dgm:cxn modelId="{EC4981A1-EDF3-3B48-B4C1-B4F98C6F5CA5}" type="presParOf" srcId="{2E0F9DDD-F7C2-5944-A18C-8426CE5CFD3C}" destId="{1D8AB1F2-A096-7844-9932-54D3145F35A8}" srcOrd="0" destOrd="0" presId="urn:microsoft.com/office/officeart/2005/8/layout/list1"/>
    <dgm:cxn modelId="{05410CEC-AF49-894F-ADC8-4D6E61C1DEFC}" type="presParOf" srcId="{2E0F9DDD-F7C2-5944-A18C-8426CE5CFD3C}" destId="{7F3204CF-1AAE-4A49-9F7F-8160A7A5C53D}" srcOrd="1" destOrd="0" presId="urn:microsoft.com/office/officeart/2005/8/layout/list1"/>
    <dgm:cxn modelId="{DF6C53DA-12FB-E241-8596-2CFEE1C2A958}" type="presParOf" srcId="{27D4AF3E-F50A-FB40-AE16-4CAEE6299DC5}" destId="{7DFFDEE4-5CC5-7240-8FDC-57887C84E452}" srcOrd="5" destOrd="0" presId="urn:microsoft.com/office/officeart/2005/8/layout/list1"/>
    <dgm:cxn modelId="{E9478841-450F-2145-A852-274C789691D0}" type="presParOf" srcId="{27D4AF3E-F50A-FB40-AE16-4CAEE6299DC5}" destId="{597C85DF-0647-4746-A680-72387FC06871}" srcOrd="6" destOrd="0" presId="urn:microsoft.com/office/officeart/2005/8/layout/list1"/>
    <dgm:cxn modelId="{F1A8E2F6-CDAB-6446-AE78-4445E5E4F600}" type="presParOf" srcId="{27D4AF3E-F50A-FB40-AE16-4CAEE6299DC5}" destId="{2FF892F1-9CBF-C442-ABFD-625C7884662A}" srcOrd="7" destOrd="0" presId="urn:microsoft.com/office/officeart/2005/8/layout/list1"/>
    <dgm:cxn modelId="{145B248C-910E-C246-B5CA-3B668A0A16DA}" type="presParOf" srcId="{27D4AF3E-F50A-FB40-AE16-4CAEE6299DC5}" destId="{6B41FB72-5CC7-7B4C-AD1A-81BA223ED4AB}" srcOrd="8" destOrd="0" presId="urn:microsoft.com/office/officeart/2005/8/layout/list1"/>
    <dgm:cxn modelId="{E2338FCB-DB45-F348-8E09-2D54897CEB4B}" type="presParOf" srcId="{6B41FB72-5CC7-7B4C-AD1A-81BA223ED4AB}" destId="{B0B2ACC5-09ED-744C-8B07-DFBD52773DC4}" srcOrd="0" destOrd="0" presId="urn:microsoft.com/office/officeart/2005/8/layout/list1"/>
    <dgm:cxn modelId="{A45EA64B-B3FB-1A4A-BA8E-1C1E7B6D6E62}" type="presParOf" srcId="{6B41FB72-5CC7-7B4C-AD1A-81BA223ED4AB}" destId="{8DE3D895-71A2-F847-A2A9-039C19BB6B51}" srcOrd="1" destOrd="0" presId="urn:microsoft.com/office/officeart/2005/8/layout/list1"/>
    <dgm:cxn modelId="{CA50A0FE-FB15-3E44-8196-585979D93D4C}" type="presParOf" srcId="{27D4AF3E-F50A-FB40-AE16-4CAEE6299DC5}" destId="{00F3C877-32A1-2D4E-B473-F40E1C18DC93}" srcOrd="9" destOrd="0" presId="urn:microsoft.com/office/officeart/2005/8/layout/list1"/>
    <dgm:cxn modelId="{FB849698-1E6B-8445-A9D0-0DD299D97C88}" type="presParOf" srcId="{27D4AF3E-F50A-FB40-AE16-4CAEE6299DC5}" destId="{A8A827B2-2005-4B42-97E9-638447482BE6}" srcOrd="10" destOrd="0" presId="urn:microsoft.com/office/officeart/2005/8/layout/list1"/>
    <dgm:cxn modelId="{8CBA136F-28AD-0440-B9D0-36A333470202}" type="presParOf" srcId="{27D4AF3E-F50A-FB40-AE16-4CAEE6299DC5}" destId="{F8994B57-3A68-774A-9DE2-D1D48365B174}" srcOrd="11" destOrd="0" presId="urn:microsoft.com/office/officeart/2005/8/layout/list1"/>
    <dgm:cxn modelId="{07DE10B7-CAD6-784B-858F-FBE00A751147}" type="presParOf" srcId="{27D4AF3E-F50A-FB40-AE16-4CAEE6299DC5}" destId="{3FA7E46D-5CA7-F44F-8599-B657BE690D1B}" srcOrd="12" destOrd="0" presId="urn:microsoft.com/office/officeart/2005/8/layout/list1"/>
    <dgm:cxn modelId="{CD96D31C-8A47-804B-9187-DBF0DFB40501}" type="presParOf" srcId="{3FA7E46D-5CA7-F44F-8599-B657BE690D1B}" destId="{A7C837D8-2A0A-A94B-9039-3036A783939A}" srcOrd="0" destOrd="0" presId="urn:microsoft.com/office/officeart/2005/8/layout/list1"/>
    <dgm:cxn modelId="{1A7E8470-A5F7-1246-B6DB-E1CAF0BEEAF8}" type="presParOf" srcId="{3FA7E46D-5CA7-F44F-8599-B657BE690D1B}" destId="{973A1938-A34E-AD4D-945B-C607C9C43629}" srcOrd="1" destOrd="0" presId="urn:microsoft.com/office/officeart/2005/8/layout/list1"/>
    <dgm:cxn modelId="{4A33B54D-707B-9649-AD81-BFEAB132D428}" type="presParOf" srcId="{27D4AF3E-F50A-FB40-AE16-4CAEE6299DC5}" destId="{9D1BCCA2-940C-664E-8306-7E19B0E381CD}" srcOrd="13" destOrd="0" presId="urn:microsoft.com/office/officeart/2005/8/layout/list1"/>
    <dgm:cxn modelId="{137B6328-A32B-764A-9671-7DC22A8CB661}" type="presParOf" srcId="{27D4AF3E-F50A-FB40-AE16-4CAEE6299DC5}" destId="{EEA434BC-9509-C846-9666-D169BE1B65B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D91AEEC-27A1-4C1B-868D-2639D1224C0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5EF157A-F9BC-468E-A471-6B2D2D801765}">
      <dgm:prSet/>
      <dgm:spPr/>
      <dgm:t>
        <a:bodyPr/>
        <a:lstStyle/>
        <a:p>
          <a:r>
            <a:rPr lang="en-GB"/>
            <a:t>Dehydration</a:t>
          </a:r>
          <a:endParaRPr lang="en-US"/>
        </a:p>
      </dgm:t>
    </dgm:pt>
    <dgm:pt modelId="{C20973E7-9CDD-4E2C-9225-E308C1943459}" type="parTrans" cxnId="{FB2DBD51-B065-446A-804E-C8360516E16E}">
      <dgm:prSet/>
      <dgm:spPr/>
      <dgm:t>
        <a:bodyPr/>
        <a:lstStyle/>
        <a:p>
          <a:endParaRPr lang="en-US"/>
        </a:p>
      </dgm:t>
    </dgm:pt>
    <dgm:pt modelId="{C011D119-3D63-49AC-B32F-80484E521986}" type="sibTrans" cxnId="{FB2DBD51-B065-446A-804E-C8360516E16E}">
      <dgm:prSet/>
      <dgm:spPr/>
      <dgm:t>
        <a:bodyPr/>
        <a:lstStyle/>
        <a:p>
          <a:endParaRPr lang="en-US"/>
        </a:p>
      </dgm:t>
    </dgm:pt>
    <dgm:pt modelId="{82E1F9ED-60BD-4915-9B2C-BE220FD217A8}">
      <dgm:prSet/>
      <dgm:spPr/>
      <dgm:t>
        <a:bodyPr/>
        <a:lstStyle/>
        <a:p>
          <a:r>
            <a:rPr lang="en-GB"/>
            <a:t>Stupor or coma</a:t>
          </a:r>
          <a:endParaRPr lang="en-US"/>
        </a:p>
      </dgm:t>
    </dgm:pt>
    <dgm:pt modelId="{5D802053-B25B-42C4-A2D3-8AAC92AB6979}" type="parTrans" cxnId="{D5BE867F-5468-4B5D-A46B-EE45DCD04632}">
      <dgm:prSet/>
      <dgm:spPr/>
      <dgm:t>
        <a:bodyPr/>
        <a:lstStyle/>
        <a:p>
          <a:endParaRPr lang="en-US"/>
        </a:p>
      </dgm:t>
    </dgm:pt>
    <dgm:pt modelId="{706AE5CA-5C43-4CA8-B900-D36F16B68176}" type="sibTrans" cxnId="{D5BE867F-5468-4B5D-A46B-EE45DCD04632}">
      <dgm:prSet/>
      <dgm:spPr/>
      <dgm:t>
        <a:bodyPr/>
        <a:lstStyle/>
        <a:p>
          <a:endParaRPr lang="en-US"/>
        </a:p>
      </dgm:t>
    </dgm:pt>
    <dgm:pt modelId="{79884C7F-A094-4269-89B0-6B17C77667B1}">
      <dgm:prSet/>
      <dgm:spPr/>
      <dgm:t>
        <a:bodyPr/>
        <a:lstStyle/>
        <a:p>
          <a:r>
            <a:rPr lang="en-GB"/>
            <a:t>Underlying illness – pneumonia, pyelonephritis</a:t>
          </a:r>
          <a:endParaRPr lang="en-US"/>
        </a:p>
      </dgm:t>
    </dgm:pt>
    <dgm:pt modelId="{D2E2EF41-54F0-40C7-B891-CA8F3BEFAE74}" type="parTrans" cxnId="{0FF0DE38-D80F-49CB-894E-DFEB8524DA79}">
      <dgm:prSet/>
      <dgm:spPr/>
      <dgm:t>
        <a:bodyPr/>
        <a:lstStyle/>
        <a:p>
          <a:endParaRPr lang="en-US"/>
        </a:p>
      </dgm:t>
    </dgm:pt>
    <dgm:pt modelId="{A27F1DE5-07AD-4B74-A490-C8D703EC73A2}" type="sibTrans" cxnId="{0FF0DE38-D80F-49CB-894E-DFEB8524DA79}">
      <dgm:prSet/>
      <dgm:spPr/>
      <dgm:t>
        <a:bodyPr/>
        <a:lstStyle/>
        <a:p>
          <a:endParaRPr lang="en-US"/>
        </a:p>
      </dgm:t>
    </dgm:pt>
    <dgm:pt modelId="{9715A90D-8AF7-4BC4-B870-8BA018B30C37}">
      <dgm:prSet/>
      <dgm:spPr/>
      <dgm:t>
        <a:bodyPr/>
        <a:lstStyle/>
        <a:p>
          <a:r>
            <a:rPr lang="en-GB"/>
            <a:t>Predispose to stroke, myocardial infarction or arterial insufficiency in legs</a:t>
          </a:r>
          <a:endParaRPr lang="en-US"/>
        </a:p>
      </dgm:t>
    </dgm:pt>
    <dgm:pt modelId="{31647502-7283-4BFE-9012-3B901921850B}" type="parTrans" cxnId="{9DE71777-7496-4DAB-A325-DF935A747444}">
      <dgm:prSet/>
      <dgm:spPr/>
      <dgm:t>
        <a:bodyPr/>
        <a:lstStyle/>
        <a:p>
          <a:endParaRPr lang="en-US"/>
        </a:p>
      </dgm:t>
    </dgm:pt>
    <dgm:pt modelId="{6828E325-D1EE-4A46-8637-5144004C4F56}" type="sibTrans" cxnId="{9DE71777-7496-4DAB-A325-DF935A747444}">
      <dgm:prSet/>
      <dgm:spPr/>
      <dgm:t>
        <a:bodyPr/>
        <a:lstStyle/>
        <a:p>
          <a:endParaRPr lang="en-US"/>
        </a:p>
      </dgm:t>
    </dgm:pt>
    <dgm:pt modelId="{4281D0D3-7084-6541-A153-410A82D144A9}" type="pres">
      <dgm:prSet presAssocID="{BD91AEEC-27A1-4C1B-868D-2639D1224C0B}" presName="linear" presStyleCnt="0">
        <dgm:presLayoutVars>
          <dgm:animLvl val="lvl"/>
          <dgm:resizeHandles val="exact"/>
        </dgm:presLayoutVars>
      </dgm:prSet>
      <dgm:spPr/>
    </dgm:pt>
    <dgm:pt modelId="{C43085C9-B8B0-7A47-B316-8F3FB078F85F}" type="pres">
      <dgm:prSet presAssocID="{C5EF157A-F9BC-468E-A471-6B2D2D80176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CF835E3-A582-644C-9CA0-3A6247E8BB50}" type="pres">
      <dgm:prSet presAssocID="{C011D119-3D63-49AC-B32F-80484E521986}" presName="spacer" presStyleCnt="0"/>
      <dgm:spPr/>
    </dgm:pt>
    <dgm:pt modelId="{904AE867-5E14-1F4A-AC71-625C5944986B}" type="pres">
      <dgm:prSet presAssocID="{82E1F9ED-60BD-4915-9B2C-BE220FD217A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9860E8F-8137-AB43-AAB9-E2E66C972C31}" type="pres">
      <dgm:prSet presAssocID="{706AE5CA-5C43-4CA8-B900-D36F16B68176}" presName="spacer" presStyleCnt="0"/>
      <dgm:spPr/>
    </dgm:pt>
    <dgm:pt modelId="{2E3214D5-CDE0-BD4E-BD70-8D96667F247B}" type="pres">
      <dgm:prSet presAssocID="{79884C7F-A094-4269-89B0-6B17C77667B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5B70777-6CCF-2E49-B644-6675C228AB94}" type="pres">
      <dgm:prSet presAssocID="{A27F1DE5-07AD-4B74-A490-C8D703EC73A2}" presName="spacer" presStyleCnt="0"/>
      <dgm:spPr/>
    </dgm:pt>
    <dgm:pt modelId="{26F71998-045C-7145-AC27-68E087E1D2F3}" type="pres">
      <dgm:prSet presAssocID="{9715A90D-8AF7-4BC4-B870-8BA018B30C3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5FBD728-A6DC-5248-90FC-39CE74EC652A}" type="presOf" srcId="{BD91AEEC-27A1-4C1B-868D-2639D1224C0B}" destId="{4281D0D3-7084-6541-A153-410A82D144A9}" srcOrd="0" destOrd="0" presId="urn:microsoft.com/office/officeart/2005/8/layout/vList2"/>
    <dgm:cxn modelId="{0FF0DE38-D80F-49CB-894E-DFEB8524DA79}" srcId="{BD91AEEC-27A1-4C1B-868D-2639D1224C0B}" destId="{79884C7F-A094-4269-89B0-6B17C77667B1}" srcOrd="2" destOrd="0" parTransId="{D2E2EF41-54F0-40C7-B891-CA8F3BEFAE74}" sibTransId="{A27F1DE5-07AD-4B74-A490-C8D703EC73A2}"/>
    <dgm:cxn modelId="{FB2DBD51-B065-446A-804E-C8360516E16E}" srcId="{BD91AEEC-27A1-4C1B-868D-2639D1224C0B}" destId="{C5EF157A-F9BC-468E-A471-6B2D2D801765}" srcOrd="0" destOrd="0" parTransId="{C20973E7-9CDD-4E2C-9225-E308C1943459}" sibTransId="{C011D119-3D63-49AC-B32F-80484E521986}"/>
    <dgm:cxn modelId="{CAEBDC58-39B0-0F4A-9739-47389DC9A4D4}" type="presOf" srcId="{82E1F9ED-60BD-4915-9B2C-BE220FD217A8}" destId="{904AE867-5E14-1F4A-AC71-625C5944986B}" srcOrd="0" destOrd="0" presId="urn:microsoft.com/office/officeart/2005/8/layout/vList2"/>
    <dgm:cxn modelId="{409BC969-86C2-DE4F-B5AE-FE854966BCF6}" type="presOf" srcId="{79884C7F-A094-4269-89B0-6B17C77667B1}" destId="{2E3214D5-CDE0-BD4E-BD70-8D96667F247B}" srcOrd="0" destOrd="0" presId="urn:microsoft.com/office/officeart/2005/8/layout/vList2"/>
    <dgm:cxn modelId="{9DE71777-7496-4DAB-A325-DF935A747444}" srcId="{BD91AEEC-27A1-4C1B-868D-2639D1224C0B}" destId="{9715A90D-8AF7-4BC4-B870-8BA018B30C37}" srcOrd="3" destOrd="0" parTransId="{31647502-7283-4BFE-9012-3B901921850B}" sibTransId="{6828E325-D1EE-4A46-8637-5144004C4F56}"/>
    <dgm:cxn modelId="{D5BE867F-5468-4B5D-A46B-EE45DCD04632}" srcId="{BD91AEEC-27A1-4C1B-868D-2639D1224C0B}" destId="{82E1F9ED-60BD-4915-9B2C-BE220FD217A8}" srcOrd="1" destOrd="0" parTransId="{5D802053-B25B-42C4-A2D3-8AAC92AB6979}" sibTransId="{706AE5CA-5C43-4CA8-B900-D36F16B68176}"/>
    <dgm:cxn modelId="{B53B59B9-29C7-FF4C-9C92-F51F5E66529F}" type="presOf" srcId="{9715A90D-8AF7-4BC4-B870-8BA018B30C37}" destId="{26F71998-045C-7145-AC27-68E087E1D2F3}" srcOrd="0" destOrd="0" presId="urn:microsoft.com/office/officeart/2005/8/layout/vList2"/>
    <dgm:cxn modelId="{BEF5E8C6-D2A8-5542-B968-EFBC7CDFE7AF}" type="presOf" srcId="{C5EF157A-F9BC-468E-A471-6B2D2D801765}" destId="{C43085C9-B8B0-7A47-B316-8F3FB078F85F}" srcOrd="0" destOrd="0" presId="urn:microsoft.com/office/officeart/2005/8/layout/vList2"/>
    <dgm:cxn modelId="{3C7032BC-FC59-6841-AFAC-D270714221BB}" type="presParOf" srcId="{4281D0D3-7084-6541-A153-410A82D144A9}" destId="{C43085C9-B8B0-7A47-B316-8F3FB078F85F}" srcOrd="0" destOrd="0" presId="urn:microsoft.com/office/officeart/2005/8/layout/vList2"/>
    <dgm:cxn modelId="{51C8CCB4-2ECA-5B42-B873-B3EA77EE21F8}" type="presParOf" srcId="{4281D0D3-7084-6541-A153-410A82D144A9}" destId="{0CF835E3-A582-644C-9CA0-3A6247E8BB50}" srcOrd="1" destOrd="0" presId="urn:microsoft.com/office/officeart/2005/8/layout/vList2"/>
    <dgm:cxn modelId="{A9ECDBAC-5ECF-A64D-9BDC-592B6C5D67DC}" type="presParOf" srcId="{4281D0D3-7084-6541-A153-410A82D144A9}" destId="{904AE867-5E14-1F4A-AC71-625C5944986B}" srcOrd="2" destOrd="0" presId="urn:microsoft.com/office/officeart/2005/8/layout/vList2"/>
    <dgm:cxn modelId="{F7F4E50C-D4C4-A349-8A22-B6C65CA452F4}" type="presParOf" srcId="{4281D0D3-7084-6541-A153-410A82D144A9}" destId="{79860E8F-8137-AB43-AAB9-E2E66C972C31}" srcOrd="3" destOrd="0" presId="urn:microsoft.com/office/officeart/2005/8/layout/vList2"/>
    <dgm:cxn modelId="{859D0C55-6167-9A4E-BFA1-1AF5A8867B91}" type="presParOf" srcId="{4281D0D3-7084-6541-A153-410A82D144A9}" destId="{2E3214D5-CDE0-BD4E-BD70-8D96667F247B}" srcOrd="4" destOrd="0" presId="urn:microsoft.com/office/officeart/2005/8/layout/vList2"/>
    <dgm:cxn modelId="{F7E95C2D-38A8-A648-8A2A-2726F7C0EE6D}" type="presParOf" srcId="{4281D0D3-7084-6541-A153-410A82D144A9}" destId="{55B70777-6CCF-2E49-B644-6675C228AB94}" srcOrd="5" destOrd="0" presId="urn:microsoft.com/office/officeart/2005/8/layout/vList2"/>
    <dgm:cxn modelId="{A3D51583-ED22-8544-864A-6C7A727DC1AD}" type="presParOf" srcId="{4281D0D3-7084-6541-A153-410A82D144A9}" destId="{26F71998-045C-7145-AC27-68E087E1D2F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006B623-7BD9-4EA1-BE20-E6E3CB8FDD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66AD465-C9B3-46DC-A9AA-4C5A7E886F8A}">
      <dgm:prSet/>
      <dgm:spPr/>
      <dgm:t>
        <a:bodyPr/>
        <a:lstStyle/>
        <a:p>
          <a:r>
            <a:rPr lang="en-US"/>
            <a:t>Plasma osmolality v high</a:t>
          </a:r>
        </a:p>
      </dgm:t>
    </dgm:pt>
    <dgm:pt modelId="{7A14A65F-8283-4810-A149-BE123D8D5D4E}" type="parTrans" cxnId="{9D8F457A-4DB5-405E-B912-606EBE99EF2B}">
      <dgm:prSet/>
      <dgm:spPr/>
      <dgm:t>
        <a:bodyPr/>
        <a:lstStyle/>
        <a:p>
          <a:endParaRPr lang="en-US"/>
        </a:p>
      </dgm:t>
    </dgm:pt>
    <dgm:pt modelId="{2B907755-57CE-4213-A8D4-7AE76AA6F5FE}" type="sibTrans" cxnId="{9D8F457A-4DB5-405E-B912-606EBE99EF2B}">
      <dgm:prSet/>
      <dgm:spPr/>
      <dgm:t>
        <a:bodyPr/>
        <a:lstStyle/>
        <a:p>
          <a:endParaRPr lang="en-US"/>
        </a:p>
      </dgm:t>
    </dgm:pt>
    <dgm:pt modelId="{45810324-DD0E-48F4-B467-E530AF21D02C}">
      <dgm:prSet/>
      <dgm:spPr/>
      <dgm:t>
        <a:bodyPr/>
        <a:lstStyle/>
        <a:p>
          <a:r>
            <a:rPr lang="en-US"/>
            <a:t>Serum sodium high</a:t>
          </a:r>
        </a:p>
      </dgm:t>
    </dgm:pt>
    <dgm:pt modelId="{F0614EBC-81BB-4671-8D2C-0FA950AD4985}" type="parTrans" cxnId="{DE415309-B447-4345-A252-DB1A1A12BAE2}">
      <dgm:prSet/>
      <dgm:spPr/>
      <dgm:t>
        <a:bodyPr/>
        <a:lstStyle/>
        <a:p>
          <a:endParaRPr lang="en-US"/>
        </a:p>
      </dgm:t>
    </dgm:pt>
    <dgm:pt modelId="{C8ED1167-08A0-48DD-8D2E-A0215B792D36}" type="sibTrans" cxnId="{DE415309-B447-4345-A252-DB1A1A12BAE2}">
      <dgm:prSet/>
      <dgm:spPr/>
      <dgm:t>
        <a:bodyPr/>
        <a:lstStyle/>
        <a:p>
          <a:endParaRPr lang="en-US"/>
        </a:p>
      </dgm:t>
    </dgm:pt>
    <dgm:pt modelId="{7B03A974-2B8E-4244-B3C2-93D86ED7FB28}">
      <dgm:prSet/>
      <dgm:spPr/>
      <dgm:t>
        <a:bodyPr/>
        <a:lstStyle/>
        <a:p>
          <a:r>
            <a:rPr lang="en-US"/>
            <a:t>Mx similar to DKA</a:t>
          </a:r>
        </a:p>
      </dgm:t>
    </dgm:pt>
    <dgm:pt modelId="{C8FBC815-8BC8-4AFA-AD7B-CA5B45552742}" type="parTrans" cxnId="{AC2F716A-9D09-4AB8-ACFC-45624B83BAD3}">
      <dgm:prSet/>
      <dgm:spPr/>
      <dgm:t>
        <a:bodyPr/>
        <a:lstStyle/>
        <a:p>
          <a:endParaRPr lang="en-US"/>
        </a:p>
      </dgm:t>
    </dgm:pt>
    <dgm:pt modelId="{A555CCE0-D063-4842-A332-618C445AC7E9}" type="sibTrans" cxnId="{AC2F716A-9D09-4AB8-ACFC-45624B83BAD3}">
      <dgm:prSet/>
      <dgm:spPr/>
      <dgm:t>
        <a:bodyPr/>
        <a:lstStyle/>
        <a:p>
          <a:endParaRPr lang="en-US"/>
        </a:p>
      </dgm:t>
    </dgm:pt>
    <dgm:pt modelId="{7656F4B8-EAAF-4EBE-BFC7-44A3C0DE9AFC}">
      <dgm:prSet/>
      <dgm:spPr/>
      <dgm:t>
        <a:bodyPr/>
        <a:lstStyle/>
        <a:p>
          <a:r>
            <a:rPr lang="en-US"/>
            <a:t>V sensitive to insulin</a:t>
          </a:r>
        </a:p>
      </dgm:t>
    </dgm:pt>
    <dgm:pt modelId="{04F25043-7A07-4A94-8C35-2937DA6185B6}" type="parTrans" cxnId="{9F597E3A-DA25-46E3-B4D9-0678EA67729D}">
      <dgm:prSet/>
      <dgm:spPr/>
      <dgm:t>
        <a:bodyPr/>
        <a:lstStyle/>
        <a:p>
          <a:endParaRPr lang="en-US"/>
        </a:p>
      </dgm:t>
    </dgm:pt>
    <dgm:pt modelId="{12DB64D8-24DA-4957-B28F-5B485B10DEA7}" type="sibTrans" cxnId="{9F597E3A-DA25-46E3-B4D9-0678EA67729D}">
      <dgm:prSet/>
      <dgm:spPr/>
      <dgm:t>
        <a:bodyPr/>
        <a:lstStyle/>
        <a:p>
          <a:endParaRPr lang="en-US"/>
        </a:p>
      </dgm:t>
    </dgm:pt>
    <dgm:pt modelId="{55539A68-D529-403B-97A3-EA436FAFC176}">
      <dgm:prSet/>
      <dgm:spPr/>
      <dgm:t>
        <a:bodyPr/>
        <a:lstStyle/>
        <a:p>
          <a:r>
            <a:rPr lang="en-US"/>
            <a:t>LMW heparin to prevent thromboembolic complications</a:t>
          </a:r>
        </a:p>
      </dgm:t>
    </dgm:pt>
    <dgm:pt modelId="{15453565-06A4-444A-9E8D-B5B9E84F47F8}" type="parTrans" cxnId="{5C7081A5-3F9B-41BA-A788-5DF47A73936A}">
      <dgm:prSet/>
      <dgm:spPr/>
      <dgm:t>
        <a:bodyPr/>
        <a:lstStyle/>
        <a:p>
          <a:endParaRPr lang="en-US"/>
        </a:p>
      </dgm:t>
    </dgm:pt>
    <dgm:pt modelId="{08C5B6A5-03AC-49B5-919B-8F865B616322}" type="sibTrans" cxnId="{5C7081A5-3F9B-41BA-A788-5DF47A73936A}">
      <dgm:prSet/>
      <dgm:spPr/>
      <dgm:t>
        <a:bodyPr/>
        <a:lstStyle/>
        <a:p>
          <a:endParaRPr lang="en-US"/>
        </a:p>
      </dgm:t>
    </dgm:pt>
    <dgm:pt modelId="{DEE77E98-897A-424C-BD67-9B2DB85AA82C}">
      <dgm:prSet/>
      <dgm:spPr/>
      <dgm:t>
        <a:bodyPr/>
        <a:lstStyle/>
        <a:p>
          <a:r>
            <a:rPr lang="en-US"/>
            <a:t>Prognosis  - mortality high (20-30%)</a:t>
          </a:r>
        </a:p>
      </dgm:t>
    </dgm:pt>
    <dgm:pt modelId="{72EF0CF8-697C-4873-82FA-EF93475C3DBE}" type="parTrans" cxnId="{F930A800-4FEC-44EB-B112-D3C42D813CB9}">
      <dgm:prSet/>
      <dgm:spPr/>
      <dgm:t>
        <a:bodyPr/>
        <a:lstStyle/>
        <a:p>
          <a:endParaRPr lang="en-US"/>
        </a:p>
      </dgm:t>
    </dgm:pt>
    <dgm:pt modelId="{0CEF0C0E-9A8F-47FB-B3A4-2569CBAE4A45}" type="sibTrans" cxnId="{F930A800-4FEC-44EB-B112-D3C42D813CB9}">
      <dgm:prSet/>
      <dgm:spPr/>
      <dgm:t>
        <a:bodyPr/>
        <a:lstStyle/>
        <a:p>
          <a:endParaRPr lang="en-US"/>
        </a:p>
      </dgm:t>
    </dgm:pt>
    <dgm:pt modelId="{E5B67BFA-AB5E-4FA2-AC39-D93A677642FD}">
      <dgm:prSet/>
      <dgm:spPr/>
      <dgm:t>
        <a:bodyPr/>
        <a:lstStyle/>
        <a:p>
          <a:r>
            <a:rPr lang="en-US"/>
            <a:t>Not an absolute indication for  insulin on discharge (unlike DKA)</a:t>
          </a:r>
        </a:p>
      </dgm:t>
    </dgm:pt>
    <dgm:pt modelId="{43C47B47-EE9B-4C09-A793-8648148564CE}" type="parTrans" cxnId="{63418005-A2CF-44AD-A806-2448B83F2302}">
      <dgm:prSet/>
      <dgm:spPr/>
      <dgm:t>
        <a:bodyPr/>
        <a:lstStyle/>
        <a:p>
          <a:endParaRPr lang="en-US"/>
        </a:p>
      </dgm:t>
    </dgm:pt>
    <dgm:pt modelId="{FCF48DE5-2136-4F93-9038-C07FE0691D47}" type="sibTrans" cxnId="{63418005-A2CF-44AD-A806-2448B83F2302}">
      <dgm:prSet/>
      <dgm:spPr/>
      <dgm:t>
        <a:bodyPr/>
        <a:lstStyle/>
        <a:p>
          <a:endParaRPr lang="en-US"/>
        </a:p>
      </dgm:t>
    </dgm:pt>
    <dgm:pt modelId="{77D0FAF8-45A6-428E-9D8D-29EF27CEBC64}" type="pres">
      <dgm:prSet presAssocID="{7006B623-7BD9-4EA1-BE20-E6E3CB8FDD97}" presName="root" presStyleCnt="0">
        <dgm:presLayoutVars>
          <dgm:dir/>
          <dgm:resizeHandles val="exact"/>
        </dgm:presLayoutVars>
      </dgm:prSet>
      <dgm:spPr/>
    </dgm:pt>
    <dgm:pt modelId="{15F4E974-C916-466F-97E4-3A308FC53471}" type="pres">
      <dgm:prSet presAssocID="{066AD465-C9B3-46DC-A9AA-4C5A7E886F8A}" presName="compNode" presStyleCnt="0"/>
      <dgm:spPr/>
    </dgm:pt>
    <dgm:pt modelId="{A5111A9D-4EFE-48B5-98E8-872736C039FA}" type="pres">
      <dgm:prSet presAssocID="{066AD465-C9B3-46DC-A9AA-4C5A7E886F8A}" presName="bgRect" presStyleLbl="bgShp" presStyleIdx="0" presStyleCnt="7"/>
      <dgm:spPr/>
    </dgm:pt>
    <dgm:pt modelId="{A78A9E27-B52A-4E45-8F3B-46A3135D9B15}" type="pres">
      <dgm:prSet presAssocID="{066AD465-C9B3-46DC-A9AA-4C5A7E886F8A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6A04EFD2-BADA-4867-8083-FFBE1833B001}" type="pres">
      <dgm:prSet presAssocID="{066AD465-C9B3-46DC-A9AA-4C5A7E886F8A}" presName="spaceRect" presStyleCnt="0"/>
      <dgm:spPr/>
    </dgm:pt>
    <dgm:pt modelId="{A18B139E-2B9B-4732-87CC-BBA550F0C339}" type="pres">
      <dgm:prSet presAssocID="{066AD465-C9B3-46DC-A9AA-4C5A7E886F8A}" presName="parTx" presStyleLbl="revTx" presStyleIdx="0" presStyleCnt="7">
        <dgm:presLayoutVars>
          <dgm:chMax val="0"/>
          <dgm:chPref val="0"/>
        </dgm:presLayoutVars>
      </dgm:prSet>
      <dgm:spPr/>
    </dgm:pt>
    <dgm:pt modelId="{D3B669E5-BD65-4196-B46A-401181F50607}" type="pres">
      <dgm:prSet presAssocID="{2B907755-57CE-4213-A8D4-7AE76AA6F5FE}" presName="sibTrans" presStyleCnt="0"/>
      <dgm:spPr/>
    </dgm:pt>
    <dgm:pt modelId="{EA2F40D4-8AEF-465F-9C9D-463E79063704}" type="pres">
      <dgm:prSet presAssocID="{45810324-DD0E-48F4-B467-E530AF21D02C}" presName="compNode" presStyleCnt="0"/>
      <dgm:spPr/>
    </dgm:pt>
    <dgm:pt modelId="{FCA657CB-7515-40BC-8EE7-D631DC819AFD}" type="pres">
      <dgm:prSet presAssocID="{45810324-DD0E-48F4-B467-E530AF21D02C}" presName="bgRect" presStyleLbl="bgShp" presStyleIdx="1" presStyleCnt="7"/>
      <dgm:spPr/>
    </dgm:pt>
    <dgm:pt modelId="{FF0A58BD-1900-42F5-BD83-3BD71DA6665F}" type="pres">
      <dgm:prSet presAssocID="{45810324-DD0E-48F4-B467-E530AF21D02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B3B347C0-A09E-402F-A92C-3612D95D433E}" type="pres">
      <dgm:prSet presAssocID="{45810324-DD0E-48F4-B467-E530AF21D02C}" presName="spaceRect" presStyleCnt="0"/>
      <dgm:spPr/>
    </dgm:pt>
    <dgm:pt modelId="{6281E94C-0984-43A6-ACE8-1BA84449D340}" type="pres">
      <dgm:prSet presAssocID="{45810324-DD0E-48F4-B467-E530AF21D02C}" presName="parTx" presStyleLbl="revTx" presStyleIdx="1" presStyleCnt="7">
        <dgm:presLayoutVars>
          <dgm:chMax val="0"/>
          <dgm:chPref val="0"/>
        </dgm:presLayoutVars>
      </dgm:prSet>
      <dgm:spPr/>
    </dgm:pt>
    <dgm:pt modelId="{A76A8025-9EA4-4EA0-862B-601E59D91B0F}" type="pres">
      <dgm:prSet presAssocID="{C8ED1167-08A0-48DD-8D2E-A0215B792D36}" presName="sibTrans" presStyleCnt="0"/>
      <dgm:spPr/>
    </dgm:pt>
    <dgm:pt modelId="{D3A9DF0A-15AC-4AE9-8562-A22375CC843B}" type="pres">
      <dgm:prSet presAssocID="{7B03A974-2B8E-4244-B3C2-93D86ED7FB28}" presName="compNode" presStyleCnt="0"/>
      <dgm:spPr/>
    </dgm:pt>
    <dgm:pt modelId="{E5925C9A-1E0A-4E7F-B655-9BF3CD2756AF}" type="pres">
      <dgm:prSet presAssocID="{7B03A974-2B8E-4244-B3C2-93D86ED7FB28}" presName="bgRect" presStyleLbl="bgShp" presStyleIdx="2" presStyleCnt="7"/>
      <dgm:spPr/>
    </dgm:pt>
    <dgm:pt modelId="{C4476721-3637-47AF-AD25-D09CF193D1DF}" type="pres">
      <dgm:prSet presAssocID="{7B03A974-2B8E-4244-B3C2-93D86ED7FB28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turn"/>
        </a:ext>
      </dgm:extLst>
    </dgm:pt>
    <dgm:pt modelId="{85A5DD6D-FFD0-4BED-B595-A5E8D08366B1}" type="pres">
      <dgm:prSet presAssocID="{7B03A974-2B8E-4244-B3C2-93D86ED7FB28}" presName="spaceRect" presStyleCnt="0"/>
      <dgm:spPr/>
    </dgm:pt>
    <dgm:pt modelId="{573DC8AC-804C-4BBC-8748-3E186E8B69CB}" type="pres">
      <dgm:prSet presAssocID="{7B03A974-2B8E-4244-B3C2-93D86ED7FB28}" presName="parTx" presStyleLbl="revTx" presStyleIdx="2" presStyleCnt="7">
        <dgm:presLayoutVars>
          <dgm:chMax val="0"/>
          <dgm:chPref val="0"/>
        </dgm:presLayoutVars>
      </dgm:prSet>
      <dgm:spPr/>
    </dgm:pt>
    <dgm:pt modelId="{587205D9-57C0-4FA8-8C6F-E9BB8944BB7B}" type="pres">
      <dgm:prSet presAssocID="{A555CCE0-D063-4842-A332-618C445AC7E9}" presName="sibTrans" presStyleCnt="0"/>
      <dgm:spPr/>
    </dgm:pt>
    <dgm:pt modelId="{A182D7E4-B7BF-477A-9465-8D682D8E54ED}" type="pres">
      <dgm:prSet presAssocID="{7656F4B8-EAAF-4EBE-BFC7-44A3C0DE9AFC}" presName="compNode" presStyleCnt="0"/>
      <dgm:spPr/>
    </dgm:pt>
    <dgm:pt modelId="{F1DFA3AD-6D7F-4B7F-B4DD-79ECE1D51E37}" type="pres">
      <dgm:prSet presAssocID="{7656F4B8-EAAF-4EBE-BFC7-44A3C0DE9AFC}" presName="bgRect" presStyleLbl="bgShp" presStyleIdx="3" presStyleCnt="7"/>
      <dgm:spPr/>
    </dgm:pt>
    <dgm:pt modelId="{0EA4976E-4AB2-4E5B-8EE7-8E1C5C9E5164}" type="pres">
      <dgm:prSet presAssocID="{7656F4B8-EAAF-4EBE-BFC7-44A3C0DE9AF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dney"/>
        </a:ext>
      </dgm:extLst>
    </dgm:pt>
    <dgm:pt modelId="{BBFCB219-B396-47A2-BA22-669F5089FEB0}" type="pres">
      <dgm:prSet presAssocID="{7656F4B8-EAAF-4EBE-BFC7-44A3C0DE9AFC}" presName="spaceRect" presStyleCnt="0"/>
      <dgm:spPr/>
    </dgm:pt>
    <dgm:pt modelId="{312F3E2B-36C2-461B-8B47-5E36309C2DEB}" type="pres">
      <dgm:prSet presAssocID="{7656F4B8-EAAF-4EBE-BFC7-44A3C0DE9AFC}" presName="parTx" presStyleLbl="revTx" presStyleIdx="3" presStyleCnt="7">
        <dgm:presLayoutVars>
          <dgm:chMax val="0"/>
          <dgm:chPref val="0"/>
        </dgm:presLayoutVars>
      </dgm:prSet>
      <dgm:spPr/>
    </dgm:pt>
    <dgm:pt modelId="{BCBB043A-51E6-40EC-A7B8-F08FA00D766A}" type="pres">
      <dgm:prSet presAssocID="{12DB64D8-24DA-4957-B28F-5B485B10DEA7}" presName="sibTrans" presStyleCnt="0"/>
      <dgm:spPr/>
    </dgm:pt>
    <dgm:pt modelId="{ED026202-EEFE-4A0E-8CDD-63C3DBF4EE1F}" type="pres">
      <dgm:prSet presAssocID="{55539A68-D529-403B-97A3-EA436FAFC176}" presName="compNode" presStyleCnt="0"/>
      <dgm:spPr/>
    </dgm:pt>
    <dgm:pt modelId="{91672793-5F49-4FAD-B03F-2F1D08E12A27}" type="pres">
      <dgm:prSet presAssocID="{55539A68-D529-403B-97A3-EA436FAFC176}" presName="bgRect" presStyleLbl="bgShp" presStyleIdx="4" presStyleCnt="7"/>
      <dgm:spPr/>
    </dgm:pt>
    <dgm:pt modelId="{4BFF144D-7667-487B-812C-5899E8882094}" type="pres">
      <dgm:prSet presAssocID="{55539A68-D529-403B-97A3-EA436FAFC176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V"/>
        </a:ext>
      </dgm:extLst>
    </dgm:pt>
    <dgm:pt modelId="{816D7A4C-42A0-40B2-B05D-4CEB6ADDD7A1}" type="pres">
      <dgm:prSet presAssocID="{55539A68-D529-403B-97A3-EA436FAFC176}" presName="spaceRect" presStyleCnt="0"/>
      <dgm:spPr/>
    </dgm:pt>
    <dgm:pt modelId="{19555043-2022-4599-8700-CA6791C4F839}" type="pres">
      <dgm:prSet presAssocID="{55539A68-D529-403B-97A3-EA436FAFC176}" presName="parTx" presStyleLbl="revTx" presStyleIdx="4" presStyleCnt="7">
        <dgm:presLayoutVars>
          <dgm:chMax val="0"/>
          <dgm:chPref val="0"/>
        </dgm:presLayoutVars>
      </dgm:prSet>
      <dgm:spPr/>
    </dgm:pt>
    <dgm:pt modelId="{E0928B56-DCEE-499E-B502-01412792D17F}" type="pres">
      <dgm:prSet presAssocID="{08C5B6A5-03AC-49B5-919B-8F865B616322}" presName="sibTrans" presStyleCnt="0"/>
      <dgm:spPr/>
    </dgm:pt>
    <dgm:pt modelId="{0265E47A-12E9-44FB-9407-8F1C0FCCE887}" type="pres">
      <dgm:prSet presAssocID="{DEE77E98-897A-424C-BD67-9B2DB85AA82C}" presName="compNode" presStyleCnt="0"/>
      <dgm:spPr/>
    </dgm:pt>
    <dgm:pt modelId="{8B532DEC-66F7-4A01-84A6-CB68D767DA46}" type="pres">
      <dgm:prSet presAssocID="{DEE77E98-897A-424C-BD67-9B2DB85AA82C}" presName="bgRect" presStyleLbl="bgShp" presStyleIdx="5" presStyleCnt="7"/>
      <dgm:spPr/>
    </dgm:pt>
    <dgm:pt modelId="{5C4BAF95-12D2-4844-9512-928B80B7834D}" type="pres">
      <dgm:prSet presAssocID="{DEE77E98-897A-424C-BD67-9B2DB85AA82C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244F6D7E-8AA8-4338-BFD0-D62CF8EB4828}" type="pres">
      <dgm:prSet presAssocID="{DEE77E98-897A-424C-BD67-9B2DB85AA82C}" presName="spaceRect" presStyleCnt="0"/>
      <dgm:spPr/>
    </dgm:pt>
    <dgm:pt modelId="{94234E03-71C3-4FB9-B579-A8EFC947C346}" type="pres">
      <dgm:prSet presAssocID="{DEE77E98-897A-424C-BD67-9B2DB85AA82C}" presName="parTx" presStyleLbl="revTx" presStyleIdx="5" presStyleCnt="7">
        <dgm:presLayoutVars>
          <dgm:chMax val="0"/>
          <dgm:chPref val="0"/>
        </dgm:presLayoutVars>
      </dgm:prSet>
      <dgm:spPr/>
    </dgm:pt>
    <dgm:pt modelId="{77337BE2-C851-4877-A974-8B33AD063D77}" type="pres">
      <dgm:prSet presAssocID="{0CEF0C0E-9A8F-47FB-B3A4-2569CBAE4A45}" presName="sibTrans" presStyleCnt="0"/>
      <dgm:spPr/>
    </dgm:pt>
    <dgm:pt modelId="{F176BDA2-7A9F-4A7E-B8B0-8791A6D914C7}" type="pres">
      <dgm:prSet presAssocID="{E5B67BFA-AB5E-4FA2-AC39-D93A677642FD}" presName="compNode" presStyleCnt="0"/>
      <dgm:spPr/>
    </dgm:pt>
    <dgm:pt modelId="{57D86CB5-9742-4E9F-B5D6-F9F034B64CA0}" type="pres">
      <dgm:prSet presAssocID="{E5B67BFA-AB5E-4FA2-AC39-D93A677642FD}" presName="bgRect" presStyleLbl="bgShp" presStyleIdx="6" presStyleCnt="7"/>
      <dgm:spPr/>
    </dgm:pt>
    <dgm:pt modelId="{7101004A-AAE9-42A7-85B8-3D0E88F8CB76}" type="pres">
      <dgm:prSet presAssocID="{E5B67BFA-AB5E-4FA2-AC39-D93A677642FD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2AAE649-F9EE-4CE6-8A8C-74CF2D008C19}" type="pres">
      <dgm:prSet presAssocID="{E5B67BFA-AB5E-4FA2-AC39-D93A677642FD}" presName="spaceRect" presStyleCnt="0"/>
      <dgm:spPr/>
    </dgm:pt>
    <dgm:pt modelId="{940D3D32-1D84-4D9D-A8A0-AAE26E2FF405}" type="pres">
      <dgm:prSet presAssocID="{E5B67BFA-AB5E-4FA2-AC39-D93A677642FD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F930A800-4FEC-44EB-B112-D3C42D813CB9}" srcId="{7006B623-7BD9-4EA1-BE20-E6E3CB8FDD97}" destId="{DEE77E98-897A-424C-BD67-9B2DB85AA82C}" srcOrd="5" destOrd="0" parTransId="{72EF0CF8-697C-4873-82FA-EF93475C3DBE}" sibTransId="{0CEF0C0E-9A8F-47FB-B3A4-2569CBAE4A45}"/>
    <dgm:cxn modelId="{63418005-A2CF-44AD-A806-2448B83F2302}" srcId="{7006B623-7BD9-4EA1-BE20-E6E3CB8FDD97}" destId="{E5B67BFA-AB5E-4FA2-AC39-D93A677642FD}" srcOrd="6" destOrd="0" parTransId="{43C47B47-EE9B-4C09-A793-8648148564CE}" sibTransId="{FCF48DE5-2136-4F93-9038-C07FE0691D47}"/>
    <dgm:cxn modelId="{DE415309-B447-4345-A252-DB1A1A12BAE2}" srcId="{7006B623-7BD9-4EA1-BE20-E6E3CB8FDD97}" destId="{45810324-DD0E-48F4-B467-E530AF21D02C}" srcOrd="1" destOrd="0" parTransId="{F0614EBC-81BB-4671-8D2C-0FA950AD4985}" sibTransId="{C8ED1167-08A0-48DD-8D2E-A0215B792D36}"/>
    <dgm:cxn modelId="{15565B12-F709-47C6-9FFE-CEE24666A7B9}" type="presOf" srcId="{7656F4B8-EAAF-4EBE-BFC7-44A3C0DE9AFC}" destId="{312F3E2B-36C2-461B-8B47-5E36309C2DEB}" srcOrd="0" destOrd="0" presId="urn:microsoft.com/office/officeart/2018/2/layout/IconVerticalSolidList"/>
    <dgm:cxn modelId="{B03C5025-3154-41D3-B592-03C118BA637F}" type="presOf" srcId="{55539A68-D529-403B-97A3-EA436FAFC176}" destId="{19555043-2022-4599-8700-CA6791C4F839}" srcOrd="0" destOrd="0" presId="urn:microsoft.com/office/officeart/2018/2/layout/IconVerticalSolidList"/>
    <dgm:cxn modelId="{9F597E3A-DA25-46E3-B4D9-0678EA67729D}" srcId="{7006B623-7BD9-4EA1-BE20-E6E3CB8FDD97}" destId="{7656F4B8-EAAF-4EBE-BFC7-44A3C0DE9AFC}" srcOrd="3" destOrd="0" parTransId="{04F25043-7A07-4A94-8C35-2937DA6185B6}" sibTransId="{12DB64D8-24DA-4957-B28F-5B485B10DEA7}"/>
    <dgm:cxn modelId="{FD77063D-26AE-4C97-A64D-B364E6C87C96}" type="presOf" srcId="{7006B623-7BD9-4EA1-BE20-E6E3CB8FDD97}" destId="{77D0FAF8-45A6-428E-9D8D-29EF27CEBC64}" srcOrd="0" destOrd="0" presId="urn:microsoft.com/office/officeart/2018/2/layout/IconVerticalSolidList"/>
    <dgm:cxn modelId="{AC2F716A-9D09-4AB8-ACFC-45624B83BAD3}" srcId="{7006B623-7BD9-4EA1-BE20-E6E3CB8FDD97}" destId="{7B03A974-2B8E-4244-B3C2-93D86ED7FB28}" srcOrd="2" destOrd="0" parTransId="{C8FBC815-8BC8-4AFA-AD7B-CA5B45552742}" sibTransId="{A555CCE0-D063-4842-A332-618C445AC7E9}"/>
    <dgm:cxn modelId="{9D8F457A-4DB5-405E-B912-606EBE99EF2B}" srcId="{7006B623-7BD9-4EA1-BE20-E6E3CB8FDD97}" destId="{066AD465-C9B3-46DC-A9AA-4C5A7E886F8A}" srcOrd="0" destOrd="0" parTransId="{7A14A65F-8283-4810-A149-BE123D8D5D4E}" sibTransId="{2B907755-57CE-4213-A8D4-7AE76AA6F5FE}"/>
    <dgm:cxn modelId="{486E537A-C973-4655-B3E9-72A499ADA424}" type="presOf" srcId="{E5B67BFA-AB5E-4FA2-AC39-D93A677642FD}" destId="{940D3D32-1D84-4D9D-A8A0-AAE26E2FF405}" srcOrd="0" destOrd="0" presId="urn:microsoft.com/office/officeart/2018/2/layout/IconVerticalSolidList"/>
    <dgm:cxn modelId="{1F666D95-BE8E-47F9-91E6-52E77D0861AD}" type="presOf" srcId="{7B03A974-2B8E-4244-B3C2-93D86ED7FB28}" destId="{573DC8AC-804C-4BBC-8748-3E186E8B69CB}" srcOrd="0" destOrd="0" presId="urn:microsoft.com/office/officeart/2018/2/layout/IconVerticalSolidList"/>
    <dgm:cxn modelId="{663CA09D-0485-4695-AA15-88331374D226}" type="presOf" srcId="{066AD465-C9B3-46DC-A9AA-4C5A7E886F8A}" destId="{A18B139E-2B9B-4732-87CC-BBA550F0C339}" srcOrd="0" destOrd="0" presId="urn:microsoft.com/office/officeart/2018/2/layout/IconVerticalSolidList"/>
    <dgm:cxn modelId="{5C7081A5-3F9B-41BA-A788-5DF47A73936A}" srcId="{7006B623-7BD9-4EA1-BE20-E6E3CB8FDD97}" destId="{55539A68-D529-403B-97A3-EA436FAFC176}" srcOrd="4" destOrd="0" parTransId="{15453565-06A4-444A-9E8D-B5B9E84F47F8}" sibTransId="{08C5B6A5-03AC-49B5-919B-8F865B616322}"/>
    <dgm:cxn modelId="{663663DF-933B-454A-A1E9-0626A0F64713}" type="presOf" srcId="{45810324-DD0E-48F4-B467-E530AF21D02C}" destId="{6281E94C-0984-43A6-ACE8-1BA84449D340}" srcOrd="0" destOrd="0" presId="urn:microsoft.com/office/officeart/2018/2/layout/IconVerticalSolidList"/>
    <dgm:cxn modelId="{D83A59ED-79CF-4595-BF56-3BCB49D64403}" type="presOf" srcId="{DEE77E98-897A-424C-BD67-9B2DB85AA82C}" destId="{94234E03-71C3-4FB9-B579-A8EFC947C346}" srcOrd="0" destOrd="0" presId="urn:microsoft.com/office/officeart/2018/2/layout/IconVerticalSolidList"/>
    <dgm:cxn modelId="{E2452A5A-EC3A-44D7-ADA5-627B89C00A5E}" type="presParOf" srcId="{77D0FAF8-45A6-428E-9D8D-29EF27CEBC64}" destId="{15F4E974-C916-466F-97E4-3A308FC53471}" srcOrd="0" destOrd="0" presId="urn:microsoft.com/office/officeart/2018/2/layout/IconVerticalSolidList"/>
    <dgm:cxn modelId="{FB751583-A971-46E9-9F06-32D4FD354216}" type="presParOf" srcId="{15F4E974-C916-466F-97E4-3A308FC53471}" destId="{A5111A9D-4EFE-48B5-98E8-872736C039FA}" srcOrd="0" destOrd="0" presId="urn:microsoft.com/office/officeart/2018/2/layout/IconVerticalSolidList"/>
    <dgm:cxn modelId="{D9E8C89B-2384-46FD-8657-7F24F6CEB0ED}" type="presParOf" srcId="{15F4E974-C916-466F-97E4-3A308FC53471}" destId="{A78A9E27-B52A-4E45-8F3B-46A3135D9B15}" srcOrd="1" destOrd="0" presId="urn:microsoft.com/office/officeart/2018/2/layout/IconVerticalSolidList"/>
    <dgm:cxn modelId="{DC727B56-BFA5-4C15-BB3D-7F86AF4B6A34}" type="presParOf" srcId="{15F4E974-C916-466F-97E4-3A308FC53471}" destId="{6A04EFD2-BADA-4867-8083-FFBE1833B001}" srcOrd="2" destOrd="0" presId="urn:microsoft.com/office/officeart/2018/2/layout/IconVerticalSolidList"/>
    <dgm:cxn modelId="{5E2F01C5-F9D4-4017-A9D0-5F67F91221F9}" type="presParOf" srcId="{15F4E974-C916-466F-97E4-3A308FC53471}" destId="{A18B139E-2B9B-4732-87CC-BBA550F0C339}" srcOrd="3" destOrd="0" presId="urn:microsoft.com/office/officeart/2018/2/layout/IconVerticalSolidList"/>
    <dgm:cxn modelId="{03E150A8-07C2-42F5-8E45-33355EF5A3C1}" type="presParOf" srcId="{77D0FAF8-45A6-428E-9D8D-29EF27CEBC64}" destId="{D3B669E5-BD65-4196-B46A-401181F50607}" srcOrd="1" destOrd="0" presId="urn:microsoft.com/office/officeart/2018/2/layout/IconVerticalSolidList"/>
    <dgm:cxn modelId="{057BC9CC-AB87-4855-AFEF-4F8153C48B88}" type="presParOf" srcId="{77D0FAF8-45A6-428E-9D8D-29EF27CEBC64}" destId="{EA2F40D4-8AEF-465F-9C9D-463E79063704}" srcOrd="2" destOrd="0" presId="urn:microsoft.com/office/officeart/2018/2/layout/IconVerticalSolidList"/>
    <dgm:cxn modelId="{634F9F20-0E4C-4590-AE52-00A20C8031D9}" type="presParOf" srcId="{EA2F40D4-8AEF-465F-9C9D-463E79063704}" destId="{FCA657CB-7515-40BC-8EE7-D631DC819AFD}" srcOrd="0" destOrd="0" presId="urn:microsoft.com/office/officeart/2018/2/layout/IconVerticalSolidList"/>
    <dgm:cxn modelId="{D056A34E-246C-4A72-BCF0-4E9157FBD40D}" type="presParOf" srcId="{EA2F40D4-8AEF-465F-9C9D-463E79063704}" destId="{FF0A58BD-1900-42F5-BD83-3BD71DA6665F}" srcOrd="1" destOrd="0" presId="urn:microsoft.com/office/officeart/2018/2/layout/IconVerticalSolidList"/>
    <dgm:cxn modelId="{FB57AA8C-2A12-4E9E-8073-B14439DC1BDB}" type="presParOf" srcId="{EA2F40D4-8AEF-465F-9C9D-463E79063704}" destId="{B3B347C0-A09E-402F-A92C-3612D95D433E}" srcOrd="2" destOrd="0" presId="urn:microsoft.com/office/officeart/2018/2/layout/IconVerticalSolidList"/>
    <dgm:cxn modelId="{11B9A892-4B09-48D5-BB94-95ACDEAA3FCB}" type="presParOf" srcId="{EA2F40D4-8AEF-465F-9C9D-463E79063704}" destId="{6281E94C-0984-43A6-ACE8-1BA84449D340}" srcOrd="3" destOrd="0" presId="urn:microsoft.com/office/officeart/2018/2/layout/IconVerticalSolidList"/>
    <dgm:cxn modelId="{90EB20AA-D124-4DA4-8EEE-E79A7B8720A4}" type="presParOf" srcId="{77D0FAF8-45A6-428E-9D8D-29EF27CEBC64}" destId="{A76A8025-9EA4-4EA0-862B-601E59D91B0F}" srcOrd="3" destOrd="0" presId="urn:microsoft.com/office/officeart/2018/2/layout/IconVerticalSolidList"/>
    <dgm:cxn modelId="{2C9043A2-86E2-4147-B208-FE73EF120B8E}" type="presParOf" srcId="{77D0FAF8-45A6-428E-9D8D-29EF27CEBC64}" destId="{D3A9DF0A-15AC-4AE9-8562-A22375CC843B}" srcOrd="4" destOrd="0" presId="urn:microsoft.com/office/officeart/2018/2/layout/IconVerticalSolidList"/>
    <dgm:cxn modelId="{F29AEC2B-1B22-4644-A628-F5FD5D111377}" type="presParOf" srcId="{D3A9DF0A-15AC-4AE9-8562-A22375CC843B}" destId="{E5925C9A-1E0A-4E7F-B655-9BF3CD2756AF}" srcOrd="0" destOrd="0" presId="urn:microsoft.com/office/officeart/2018/2/layout/IconVerticalSolidList"/>
    <dgm:cxn modelId="{C07B1E18-9152-4356-8B56-74DF48E063FE}" type="presParOf" srcId="{D3A9DF0A-15AC-4AE9-8562-A22375CC843B}" destId="{C4476721-3637-47AF-AD25-D09CF193D1DF}" srcOrd="1" destOrd="0" presId="urn:microsoft.com/office/officeart/2018/2/layout/IconVerticalSolidList"/>
    <dgm:cxn modelId="{6643F36C-8273-49D8-B954-1A0188DEAB03}" type="presParOf" srcId="{D3A9DF0A-15AC-4AE9-8562-A22375CC843B}" destId="{85A5DD6D-FFD0-4BED-B595-A5E8D08366B1}" srcOrd="2" destOrd="0" presId="urn:microsoft.com/office/officeart/2018/2/layout/IconVerticalSolidList"/>
    <dgm:cxn modelId="{631DC65D-69C1-4CD9-A1ED-44F263D417BC}" type="presParOf" srcId="{D3A9DF0A-15AC-4AE9-8562-A22375CC843B}" destId="{573DC8AC-804C-4BBC-8748-3E186E8B69CB}" srcOrd="3" destOrd="0" presId="urn:microsoft.com/office/officeart/2018/2/layout/IconVerticalSolidList"/>
    <dgm:cxn modelId="{18E692B5-AD48-493C-BB44-80DB5F6DA435}" type="presParOf" srcId="{77D0FAF8-45A6-428E-9D8D-29EF27CEBC64}" destId="{587205D9-57C0-4FA8-8C6F-E9BB8944BB7B}" srcOrd="5" destOrd="0" presId="urn:microsoft.com/office/officeart/2018/2/layout/IconVerticalSolidList"/>
    <dgm:cxn modelId="{59656AE0-7875-4271-B875-F1839304E447}" type="presParOf" srcId="{77D0FAF8-45A6-428E-9D8D-29EF27CEBC64}" destId="{A182D7E4-B7BF-477A-9465-8D682D8E54ED}" srcOrd="6" destOrd="0" presId="urn:microsoft.com/office/officeart/2018/2/layout/IconVerticalSolidList"/>
    <dgm:cxn modelId="{4C257192-702A-4310-9B71-4744F640B751}" type="presParOf" srcId="{A182D7E4-B7BF-477A-9465-8D682D8E54ED}" destId="{F1DFA3AD-6D7F-4B7F-B4DD-79ECE1D51E37}" srcOrd="0" destOrd="0" presId="urn:microsoft.com/office/officeart/2018/2/layout/IconVerticalSolidList"/>
    <dgm:cxn modelId="{085FE9F0-73C6-4A4A-832B-06103D64C00B}" type="presParOf" srcId="{A182D7E4-B7BF-477A-9465-8D682D8E54ED}" destId="{0EA4976E-4AB2-4E5B-8EE7-8E1C5C9E5164}" srcOrd="1" destOrd="0" presId="urn:microsoft.com/office/officeart/2018/2/layout/IconVerticalSolidList"/>
    <dgm:cxn modelId="{0C8EED15-E8D0-43EB-8EF5-EE66414D3710}" type="presParOf" srcId="{A182D7E4-B7BF-477A-9465-8D682D8E54ED}" destId="{BBFCB219-B396-47A2-BA22-669F5089FEB0}" srcOrd="2" destOrd="0" presId="urn:microsoft.com/office/officeart/2018/2/layout/IconVerticalSolidList"/>
    <dgm:cxn modelId="{875C82AA-FFCD-4424-9C2A-C466C9E43AE0}" type="presParOf" srcId="{A182D7E4-B7BF-477A-9465-8D682D8E54ED}" destId="{312F3E2B-36C2-461B-8B47-5E36309C2DEB}" srcOrd="3" destOrd="0" presId="urn:microsoft.com/office/officeart/2018/2/layout/IconVerticalSolidList"/>
    <dgm:cxn modelId="{C7D359D9-47D9-4109-AE2D-2B292AD81933}" type="presParOf" srcId="{77D0FAF8-45A6-428E-9D8D-29EF27CEBC64}" destId="{BCBB043A-51E6-40EC-A7B8-F08FA00D766A}" srcOrd="7" destOrd="0" presId="urn:microsoft.com/office/officeart/2018/2/layout/IconVerticalSolidList"/>
    <dgm:cxn modelId="{96B1A190-D10E-4735-A083-E0B685745E51}" type="presParOf" srcId="{77D0FAF8-45A6-428E-9D8D-29EF27CEBC64}" destId="{ED026202-EEFE-4A0E-8CDD-63C3DBF4EE1F}" srcOrd="8" destOrd="0" presId="urn:microsoft.com/office/officeart/2018/2/layout/IconVerticalSolidList"/>
    <dgm:cxn modelId="{992BA97F-A29A-4AAA-8E76-EA686DF17CF8}" type="presParOf" srcId="{ED026202-EEFE-4A0E-8CDD-63C3DBF4EE1F}" destId="{91672793-5F49-4FAD-B03F-2F1D08E12A27}" srcOrd="0" destOrd="0" presId="urn:microsoft.com/office/officeart/2018/2/layout/IconVerticalSolidList"/>
    <dgm:cxn modelId="{A0D315C2-5C9A-4891-B7F3-7F55939DCF85}" type="presParOf" srcId="{ED026202-EEFE-4A0E-8CDD-63C3DBF4EE1F}" destId="{4BFF144D-7667-487B-812C-5899E8882094}" srcOrd="1" destOrd="0" presId="urn:microsoft.com/office/officeart/2018/2/layout/IconVerticalSolidList"/>
    <dgm:cxn modelId="{6E49309E-30DF-4622-AC41-541B088C2E52}" type="presParOf" srcId="{ED026202-EEFE-4A0E-8CDD-63C3DBF4EE1F}" destId="{816D7A4C-42A0-40B2-B05D-4CEB6ADDD7A1}" srcOrd="2" destOrd="0" presId="urn:microsoft.com/office/officeart/2018/2/layout/IconVerticalSolidList"/>
    <dgm:cxn modelId="{B2E36C7A-2DCF-47BD-A784-9FAA6781B366}" type="presParOf" srcId="{ED026202-EEFE-4A0E-8CDD-63C3DBF4EE1F}" destId="{19555043-2022-4599-8700-CA6791C4F839}" srcOrd="3" destOrd="0" presId="urn:microsoft.com/office/officeart/2018/2/layout/IconVerticalSolidList"/>
    <dgm:cxn modelId="{4A53B592-9E11-43BA-A800-E0E815D8564B}" type="presParOf" srcId="{77D0FAF8-45A6-428E-9D8D-29EF27CEBC64}" destId="{E0928B56-DCEE-499E-B502-01412792D17F}" srcOrd="9" destOrd="0" presId="urn:microsoft.com/office/officeart/2018/2/layout/IconVerticalSolidList"/>
    <dgm:cxn modelId="{046CC846-C42E-4D6D-A9F4-D00EA4D487CF}" type="presParOf" srcId="{77D0FAF8-45A6-428E-9D8D-29EF27CEBC64}" destId="{0265E47A-12E9-44FB-9407-8F1C0FCCE887}" srcOrd="10" destOrd="0" presId="urn:microsoft.com/office/officeart/2018/2/layout/IconVerticalSolidList"/>
    <dgm:cxn modelId="{329CCAAB-7EA8-4B80-8F43-5B315212D588}" type="presParOf" srcId="{0265E47A-12E9-44FB-9407-8F1C0FCCE887}" destId="{8B532DEC-66F7-4A01-84A6-CB68D767DA46}" srcOrd="0" destOrd="0" presId="urn:microsoft.com/office/officeart/2018/2/layout/IconVerticalSolidList"/>
    <dgm:cxn modelId="{FB5B323C-3A07-4BE1-B4CD-9C89FD74EE98}" type="presParOf" srcId="{0265E47A-12E9-44FB-9407-8F1C0FCCE887}" destId="{5C4BAF95-12D2-4844-9512-928B80B7834D}" srcOrd="1" destOrd="0" presId="urn:microsoft.com/office/officeart/2018/2/layout/IconVerticalSolidList"/>
    <dgm:cxn modelId="{FA2B0767-0FE1-4C22-A380-47D607CCA42B}" type="presParOf" srcId="{0265E47A-12E9-44FB-9407-8F1C0FCCE887}" destId="{244F6D7E-8AA8-4338-BFD0-D62CF8EB4828}" srcOrd="2" destOrd="0" presId="urn:microsoft.com/office/officeart/2018/2/layout/IconVerticalSolidList"/>
    <dgm:cxn modelId="{D3F563B6-2BE2-4604-AE9B-E8800B7F5136}" type="presParOf" srcId="{0265E47A-12E9-44FB-9407-8F1C0FCCE887}" destId="{94234E03-71C3-4FB9-B579-A8EFC947C346}" srcOrd="3" destOrd="0" presId="urn:microsoft.com/office/officeart/2018/2/layout/IconVerticalSolidList"/>
    <dgm:cxn modelId="{42F4F25F-3A46-4407-ABE2-AF93F9A63561}" type="presParOf" srcId="{77D0FAF8-45A6-428E-9D8D-29EF27CEBC64}" destId="{77337BE2-C851-4877-A974-8B33AD063D77}" srcOrd="11" destOrd="0" presId="urn:microsoft.com/office/officeart/2018/2/layout/IconVerticalSolidList"/>
    <dgm:cxn modelId="{2CB5414E-21CA-46D0-B429-0776802FAAE9}" type="presParOf" srcId="{77D0FAF8-45A6-428E-9D8D-29EF27CEBC64}" destId="{F176BDA2-7A9F-4A7E-B8B0-8791A6D914C7}" srcOrd="12" destOrd="0" presId="urn:microsoft.com/office/officeart/2018/2/layout/IconVerticalSolidList"/>
    <dgm:cxn modelId="{7B720776-7E9E-425F-8677-67FB4910163C}" type="presParOf" srcId="{F176BDA2-7A9F-4A7E-B8B0-8791A6D914C7}" destId="{57D86CB5-9742-4E9F-B5D6-F9F034B64CA0}" srcOrd="0" destOrd="0" presId="urn:microsoft.com/office/officeart/2018/2/layout/IconVerticalSolidList"/>
    <dgm:cxn modelId="{64D8A020-586A-4538-8268-CAB4D3E3D4DE}" type="presParOf" srcId="{F176BDA2-7A9F-4A7E-B8B0-8791A6D914C7}" destId="{7101004A-AAE9-42A7-85B8-3D0E88F8CB76}" srcOrd="1" destOrd="0" presId="urn:microsoft.com/office/officeart/2018/2/layout/IconVerticalSolidList"/>
    <dgm:cxn modelId="{5451A21C-F09A-402F-BB4D-4BF1DD90A430}" type="presParOf" srcId="{F176BDA2-7A9F-4A7E-B8B0-8791A6D914C7}" destId="{52AAE649-F9EE-4CE6-8A8C-74CF2D008C19}" srcOrd="2" destOrd="0" presId="urn:microsoft.com/office/officeart/2018/2/layout/IconVerticalSolidList"/>
    <dgm:cxn modelId="{5F0C564A-A66F-417A-9003-4717DA1678C7}" type="presParOf" srcId="{F176BDA2-7A9F-4A7E-B8B0-8791A6D914C7}" destId="{940D3D32-1D84-4D9D-A8A0-AAE26E2FF4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DB13ABC-A199-4530-8F40-487D8BD786F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F197273-7D72-4AE9-8184-D2EAF8AAD5B8}">
      <dgm:prSet/>
      <dgm:spPr/>
      <dgm:t>
        <a:bodyPr/>
        <a:lstStyle/>
        <a:p>
          <a:r>
            <a:rPr lang="en-GB"/>
            <a:t>Develop when blood glucose falls below 3 mmol/L</a:t>
          </a:r>
          <a:endParaRPr lang="en-US"/>
        </a:p>
      </dgm:t>
    </dgm:pt>
    <dgm:pt modelId="{880CB8A8-D15B-42C5-BC3F-9362F83907C1}" type="parTrans" cxnId="{83873C42-0B8B-4C2C-AF52-F6186E09925B}">
      <dgm:prSet/>
      <dgm:spPr/>
      <dgm:t>
        <a:bodyPr/>
        <a:lstStyle/>
        <a:p>
          <a:endParaRPr lang="en-US"/>
        </a:p>
      </dgm:t>
    </dgm:pt>
    <dgm:pt modelId="{CA2E7AF1-472A-496A-B1E0-515622DB69A5}" type="sibTrans" cxnId="{83873C42-0B8B-4C2C-AF52-F6186E09925B}">
      <dgm:prSet/>
      <dgm:spPr/>
      <dgm:t>
        <a:bodyPr/>
        <a:lstStyle/>
        <a:p>
          <a:endParaRPr lang="en-US"/>
        </a:p>
      </dgm:t>
    </dgm:pt>
    <dgm:pt modelId="{37F07A31-0BE1-4C52-BD41-719F7413206D}">
      <dgm:prSet/>
      <dgm:spPr/>
      <dgm:t>
        <a:bodyPr/>
        <a:lstStyle/>
        <a:p>
          <a:r>
            <a:rPr lang="en-GB"/>
            <a:t>Over a few minutes</a:t>
          </a:r>
          <a:endParaRPr lang="en-US"/>
        </a:p>
      </dgm:t>
    </dgm:pt>
    <dgm:pt modelId="{98F9FEBD-61B5-406E-83A3-2AB3D9D13D62}" type="parTrans" cxnId="{5A2D4902-B7E0-4C24-A7A6-FCF582F159B4}">
      <dgm:prSet/>
      <dgm:spPr/>
      <dgm:t>
        <a:bodyPr/>
        <a:lstStyle/>
        <a:p>
          <a:endParaRPr lang="en-US"/>
        </a:p>
      </dgm:t>
    </dgm:pt>
    <dgm:pt modelId="{C951221A-3602-4FD5-8D95-F654B3A355C2}" type="sibTrans" cxnId="{5A2D4902-B7E0-4C24-A7A6-FCF582F159B4}">
      <dgm:prSet/>
      <dgm:spPr/>
      <dgm:t>
        <a:bodyPr/>
        <a:lstStyle/>
        <a:p>
          <a:endParaRPr lang="en-US"/>
        </a:p>
      </dgm:t>
    </dgm:pt>
    <dgm:pt modelId="{6335E045-746A-4EA3-BC1F-E0AC35332F8D}">
      <dgm:prSet/>
      <dgm:spPr/>
      <dgm:t>
        <a:bodyPr/>
        <a:lstStyle/>
        <a:p>
          <a:r>
            <a:rPr lang="en-GB"/>
            <a:t>Sweating, tremor, palpitations</a:t>
          </a:r>
          <a:endParaRPr lang="en-US"/>
        </a:p>
      </dgm:t>
    </dgm:pt>
    <dgm:pt modelId="{6092F617-135B-45DC-8F89-3FB13447A2F3}" type="parTrans" cxnId="{F064F784-1BA6-407D-AB45-786B3DD99420}">
      <dgm:prSet/>
      <dgm:spPr/>
      <dgm:t>
        <a:bodyPr/>
        <a:lstStyle/>
        <a:p>
          <a:endParaRPr lang="en-US"/>
        </a:p>
      </dgm:t>
    </dgm:pt>
    <dgm:pt modelId="{119A8297-D169-498C-9A52-C5BEF46E62A6}" type="sibTrans" cxnId="{F064F784-1BA6-407D-AB45-786B3DD99420}">
      <dgm:prSet/>
      <dgm:spPr/>
      <dgm:t>
        <a:bodyPr/>
        <a:lstStyle/>
        <a:p>
          <a:endParaRPr lang="en-US"/>
        </a:p>
      </dgm:t>
    </dgm:pt>
    <dgm:pt modelId="{56C6FB2A-9F2A-4465-8F31-CB28BDE158F5}" type="pres">
      <dgm:prSet presAssocID="{1DB13ABC-A199-4530-8F40-487D8BD786F3}" presName="root" presStyleCnt="0">
        <dgm:presLayoutVars>
          <dgm:dir/>
          <dgm:resizeHandles val="exact"/>
        </dgm:presLayoutVars>
      </dgm:prSet>
      <dgm:spPr/>
    </dgm:pt>
    <dgm:pt modelId="{C10E30F3-F822-4739-A17F-9736E9919FE5}" type="pres">
      <dgm:prSet presAssocID="{9F197273-7D72-4AE9-8184-D2EAF8AAD5B8}" presName="compNode" presStyleCnt="0"/>
      <dgm:spPr/>
    </dgm:pt>
    <dgm:pt modelId="{16C5A92B-D146-4CC4-8949-47710F9CBB1E}" type="pres">
      <dgm:prSet presAssocID="{9F197273-7D72-4AE9-8184-D2EAF8AAD5B8}" presName="bgRect" presStyleLbl="bgShp" presStyleIdx="0" presStyleCnt="3"/>
      <dgm:spPr/>
    </dgm:pt>
    <dgm:pt modelId="{928DF673-4FE8-4A0A-949C-18A3D02FA8CE}" type="pres">
      <dgm:prSet presAssocID="{9F197273-7D72-4AE9-8184-D2EAF8AAD5B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V"/>
        </a:ext>
      </dgm:extLst>
    </dgm:pt>
    <dgm:pt modelId="{F7A53CED-0B8E-4799-9440-D2F1A2FA341D}" type="pres">
      <dgm:prSet presAssocID="{9F197273-7D72-4AE9-8184-D2EAF8AAD5B8}" presName="spaceRect" presStyleCnt="0"/>
      <dgm:spPr/>
    </dgm:pt>
    <dgm:pt modelId="{FE103EEC-17E1-436D-A27C-F1ACCFE3DDE5}" type="pres">
      <dgm:prSet presAssocID="{9F197273-7D72-4AE9-8184-D2EAF8AAD5B8}" presName="parTx" presStyleLbl="revTx" presStyleIdx="0" presStyleCnt="3">
        <dgm:presLayoutVars>
          <dgm:chMax val="0"/>
          <dgm:chPref val="0"/>
        </dgm:presLayoutVars>
      </dgm:prSet>
      <dgm:spPr/>
    </dgm:pt>
    <dgm:pt modelId="{7661224F-6D84-4612-AC3D-A17B823DE650}" type="pres">
      <dgm:prSet presAssocID="{CA2E7AF1-472A-496A-B1E0-515622DB69A5}" presName="sibTrans" presStyleCnt="0"/>
      <dgm:spPr/>
    </dgm:pt>
    <dgm:pt modelId="{74C11ECA-D46E-40F5-8B99-53298D8C4AB9}" type="pres">
      <dgm:prSet presAssocID="{37F07A31-0BE1-4C52-BD41-719F7413206D}" presName="compNode" presStyleCnt="0"/>
      <dgm:spPr/>
    </dgm:pt>
    <dgm:pt modelId="{8843B504-C939-46EC-9729-ECEF6AD1DDB8}" type="pres">
      <dgm:prSet presAssocID="{37F07A31-0BE1-4C52-BD41-719F7413206D}" presName="bgRect" presStyleLbl="bgShp" presStyleIdx="1" presStyleCnt="3"/>
      <dgm:spPr/>
    </dgm:pt>
    <dgm:pt modelId="{7AA3F63D-5287-4589-B154-904B569CD49D}" type="pres">
      <dgm:prSet presAssocID="{37F07A31-0BE1-4C52-BD41-719F7413206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6E3A2BB-B840-4763-9455-E7DABCC1369F}" type="pres">
      <dgm:prSet presAssocID="{37F07A31-0BE1-4C52-BD41-719F7413206D}" presName="spaceRect" presStyleCnt="0"/>
      <dgm:spPr/>
    </dgm:pt>
    <dgm:pt modelId="{F61A9292-98E9-4F90-A3AC-51344A8E5CA6}" type="pres">
      <dgm:prSet presAssocID="{37F07A31-0BE1-4C52-BD41-719F7413206D}" presName="parTx" presStyleLbl="revTx" presStyleIdx="1" presStyleCnt="3">
        <dgm:presLayoutVars>
          <dgm:chMax val="0"/>
          <dgm:chPref val="0"/>
        </dgm:presLayoutVars>
      </dgm:prSet>
      <dgm:spPr/>
    </dgm:pt>
    <dgm:pt modelId="{03DD242C-9FE6-4585-9855-24EB65F83046}" type="pres">
      <dgm:prSet presAssocID="{C951221A-3602-4FD5-8D95-F654B3A355C2}" presName="sibTrans" presStyleCnt="0"/>
      <dgm:spPr/>
    </dgm:pt>
    <dgm:pt modelId="{D33006F0-63AB-4A40-BC72-D672D44A0089}" type="pres">
      <dgm:prSet presAssocID="{6335E045-746A-4EA3-BC1F-E0AC35332F8D}" presName="compNode" presStyleCnt="0"/>
      <dgm:spPr/>
    </dgm:pt>
    <dgm:pt modelId="{33681B94-5A38-4820-A3CE-47B249405CD6}" type="pres">
      <dgm:prSet presAssocID="{6335E045-746A-4EA3-BC1F-E0AC35332F8D}" presName="bgRect" presStyleLbl="bgShp" presStyleIdx="2" presStyleCnt="3"/>
      <dgm:spPr/>
    </dgm:pt>
    <dgm:pt modelId="{46C08900-7E7F-4EFD-BD43-190D98829069}" type="pres">
      <dgm:prSet presAssocID="{6335E045-746A-4EA3-BC1F-E0AC35332F8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 bolt"/>
        </a:ext>
      </dgm:extLst>
    </dgm:pt>
    <dgm:pt modelId="{B4C69AFC-F6C5-4BAD-A20C-A23A986EAFAD}" type="pres">
      <dgm:prSet presAssocID="{6335E045-746A-4EA3-BC1F-E0AC35332F8D}" presName="spaceRect" presStyleCnt="0"/>
      <dgm:spPr/>
    </dgm:pt>
    <dgm:pt modelId="{672B61A7-3EC7-4820-BE3A-352F1061D95B}" type="pres">
      <dgm:prSet presAssocID="{6335E045-746A-4EA3-BC1F-E0AC35332F8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A2D4902-B7E0-4C24-A7A6-FCF582F159B4}" srcId="{1DB13ABC-A199-4530-8F40-487D8BD786F3}" destId="{37F07A31-0BE1-4C52-BD41-719F7413206D}" srcOrd="1" destOrd="0" parTransId="{98F9FEBD-61B5-406E-83A3-2AB3D9D13D62}" sibTransId="{C951221A-3602-4FD5-8D95-F654B3A355C2}"/>
    <dgm:cxn modelId="{5A6A863C-18D2-4A0B-A38A-68BB91C3813A}" type="presOf" srcId="{6335E045-746A-4EA3-BC1F-E0AC35332F8D}" destId="{672B61A7-3EC7-4820-BE3A-352F1061D95B}" srcOrd="0" destOrd="0" presId="urn:microsoft.com/office/officeart/2018/2/layout/IconVerticalSolidList"/>
    <dgm:cxn modelId="{83873C42-0B8B-4C2C-AF52-F6186E09925B}" srcId="{1DB13ABC-A199-4530-8F40-487D8BD786F3}" destId="{9F197273-7D72-4AE9-8184-D2EAF8AAD5B8}" srcOrd="0" destOrd="0" parTransId="{880CB8A8-D15B-42C5-BC3F-9362F83907C1}" sibTransId="{CA2E7AF1-472A-496A-B1E0-515622DB69A5}"/>
    <dgm:cxn modelId="{CF184B67-649E-4B6E-878C-5DAEA3385617}" type="presOf" srcId="{9F197273-7D72-4AE9-8184-D2EAF8AAD5B8}" destId="{FE103EEC-17E1-436D-A27C-F1ACCFE3DDE5}" srcOrd="0" destOrd="0" presId="urn:microsoft.com/office/officeart/2018/2/layout/IconVerticalSolidList"/>
    <dgm:cxn modelId="{F064F784-1BA6-407D-AB45-786B3DD99420}" srcId="{1DB13ABC-A199-4530-8F40-487D8BD786F3}" destId="{6335E045-746A-4EA3-BC1F-E0AC35332F8D}" srcOrd="2" destOrd="0" parTransId="{6092F617-135B-45DC-8F89-3FB13447A2F3}" sibTransId="{119A8297-D169-498C-9A52-C5BEF46E62A6}"/>
    <dgm:cxn modelId="{8AF8E2AF-5B9D-406A-9D6F-85DDAD78945D}" type="presOf" srcId="{37F07A31-0BE1-4C52-BD41-719F7413206D}" destId="{F61A9292-98E9-4F90-A3AC-51344A8E5CA6}" srcOrd="0" destOrd="0" presId="urn:microsoft.com/office/officeart/2018/2/layout/IconVerticalSolidList"/>
    <dgm:cxn modelId="{85C427DF-4C48-4A23-BBA9-5C829DD7A8E8}" type="presOf" srcId="{1DB13ABC-A199-4530-8F40-487D8BD786F3}" destId="{56C6FB2A-9F2A-4465-8F31-CB28BDE158F5}" srcOrd="0" destOrd="0" presId="urn:microsoft.com/office/officeart/2018/2/layout/IconVerticalSolidList"/>
    <dgm:cxn modelId="{CFF4D7C4-74F7-40A0-9782-7899BAC3ADA5}" type="presParOf" srcId="{56C6FB2A-9F2A-4465-8F31-CB28BDE158F5}" destId="{C10E30F3-F822-4739-A17F-9736E9919FE5}" srcOrd="0" destOrd="0" presId="urn:microsoft.com/office/officeart/2018/2/layout/IconVerticalSolidList"/>
    <dgm:cxn modelId="{9B37FDAA-B9EF-4263-B8DB-C46651328DCA}" type="presParOf" srcId="{C10E30F3-F822-4739-A17F-9736E9919FE5}" destId="{16C5A92B-D146-4CC4-8949-47710F9CBB1E}" srcOrd="0" destOrd="0" presId="urn:microsoft.com/office/officeart/2018/2/layout/IconVerticalSolidList"/>
    <dgm:cxn modelId="{BDC70943-C11B-41A2-B299-016CEB62963B}" type="presParOf" srcId="{C10E30F3-F822-4739-A17F-9736E9919FE5}" destId="{928DF673-4FE8-4A0A-949C-18A3D02FA8CE}" srcOrd="1" destOrd="0" presId="urn:microsoft.com/office/officeart/2018/2/layout/IconVerticalSolidList"/>
    <dgm:cxn modelId="{53242F51-F22A-47EA-8486-C258B05B1F87}" type="presParOf" srcId="{C10E30F3-F822-4739-A17F-9736E9919FE5}" destId="{F7A53CED-0B8E-4799-9440-D2F1A2FA341D}" srcOrd="2" destOrd="0" presId="urn:microsoft.com/office/officeart/2018/2/layout/IconVerticalSolidList"/>
    <dgm:cxn modelId="{B4102D01-52D8-479E-BAAF-40BDEDDAA72D}" type="presParOf" srcId="{C10E30F3-F822-4739-A17F-9736E9919FE5}" destId="{FE103EEC-17E1-436D-A27C-F1ACCFE3DDE5}" srcOrd="3" destOrd="0" presId="urn:microsoft.com/office/officeart/2018/2/layout/IconVerticalSolidList"/>
    <dgm:cxn modelId="{43F34FB3-125B-4565-AC52-9D36860BAEE3}" type="presParOf" srcId="{56C6FB2A-9F2A-4465-8F31-CB28BDE158F5}" destId="{7661224F-6D84-4612-AC3D-A17B823DE650}" srcOrd="1" destOrd="0" presId="urn:microsoft.com/office/officeart/2018/2/layout/IconVerticalSolidList"/>
    <dgm:cxn modelId="{9C6A5CE6-2827-4E01-A682-DEE71336EFCF}" type="presParOf" srcId="{56C6FB2A-9F2A-4465-8F31-CB28BDE158F5}" destId="{74C11ECA-D46E-40F5-8B99-53298D8C4AB9}" srcOrd="2" destOrd="0" presId="urn:microsoft.com/office/officeart/2018/2/layout/IconVerticalSolidList"/>
    <dgm:cxn modelId="{430BCCE8-9924-48D3-8D7F-2118907C7C10}" type="presParOf" srcId="{74C11ECA-D46E-40F5-8B99-53298D8C4AB9}" destId="{8843B504-C939-46EC-9729-ECEF6AD1DDB8}" srcOrd="0" destOrd="0" presId="urn:microsoft.com/office/officeart/2018/2/layout/IconVerticalSolidList"/>
    <dgm:cxn modelId="{AC946074-0585-456A-A641-F4EC48E27966}" type="presParOf" srcId="{74C11ECA-D46E-40F5-8B99-53298D8C4AB9}" destId="{7AA3F63D-5287-4589-B154-904B569CD49D}" srcOrd="1" destOrd="0" presId="urn:microsoft.com/office/officeart/2018/2/layout/IconVerticalSolidList"/>
    <dgm:cxn modelId="{9E6D286C-DE86-4E6A-8A0E-65648A3D8B28}" type="presParOf" srcId="{74C11ECA-D46E-40F5-8B99-53298D8C4AB9}" destId="{D6E3A2BB-B840-4763-9455-E7DABCC1369F}" srcOrd="2" destOrd="0" presId="urn:microsoft.com/office/officeart/2018/2/layout/IconVerticalSolidList"/>
    <dgm:cxn modelId="{8190F8F1-FB79-4D64-921C-915BA5F7A47D}" type="presParOf" srcId="{74C11ECA-D46E-40F5-8B99-53298D8C4AB9}" destId="{F61A9292-98E9-4F90-A3AC-51344A8E5CA6}" srcOrd="3" destOrd="0" presId="urn:microsoft.com/office/officeart/2018/2/layout/IconVerticalSolidList"/>
    <dgm:cxn modelId="{AE85F6B5-EDB6-4D49-8DF0-FFE534425175}" type="presParOf" srcId="{56C6FB2A-9F2A-4465-8F31-CB28BDE158F5}" destId="{03DD242C-9FE6-4585-9855-24EB65F83046}" srcOrd="3" destOrd="0" presId="urn:microsoft.com/office/officeart/2018/2/layout/IconVerticalSolidList"/>
    <dgm:cxn modelId="{C7812EF4-53E5-4930-BAA8-2273C6EB63D6}" type="presParOf" srcId="{56C6FB2A-9F2A-4465-8F31-CB28BDE158F5}" destId="{D33006F0-63AB-4A40-BC72-D672D44A0089}" srcOrd="4" destOrd="0" presId="urn:microsoft.com/office/officeart/2018/2/layout/IconVerticalSolidList"/>
    <dgm:cxn modelId="{2458F015-44B7-4DF9-9367-B1258B40C374}" type="presParOf" srcId="{D33006F0-63AB-4A40-BC72-D672D44A0089}" destId="{33681B94-5A38-4820-A3CE-47B249405CD6}" srcOrd="0" destOrd="0" presId="urn:microsoft.com/office/officeart/2018/2/layout/IconVerticalSolidList"/>
    <dgm:cxn modelId="{6D5BB553-E05C-488D-8AEF-01490EEADEF4}" type="presParOf" srcId="{D33006F0-63AB-4A40-BC72-D672D44A0089}" destId="{46C08900-7E7F-4EFD-BD43-190D98829069}" srcOrd="1" destOrd="0" presId="urn:microsoft.com/office/officeart/2018/2/layout/IconVerticalSolidList"/>
    <dgm:cxn modelId="{7A8DD047-BAF8-471E-9A95-F9229CBD9E3B}" type="presParOf" srcId="{D33006F0-63AB-4A40-BC72-D672D44A0089}" destId="{B4C69AFC-F6C5-4BAD-A20C-A23A986EAFAD}" srcOrd="2" destOrd="0" presId="urn:microsoft.com/office/officeart/2018/2/layout/IconVerticalSolidList"/>
    <dgm:cxn modelId="{B888954F-87C9-42E5-A19C-74BCE6521036}" type="presParOf" srcId="{D33006F0-63AB-4A40-BC72-D672D44A0089}" destId="{672B61A7-3EC7-4820-BE3A-352F1061D95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DB1CEFD-5C78-4F1B-8640-A1587F07B6DF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D69E888-A42E-4B92-B35C-76AF5EF499CB}">
      <dgm:prSet/>
      <dgm:spPr/>
      <dgm:t>
        <a:bodyPr/>
        <a:lstStyle/>
        <a:p>
          <a:r>
            <a:rPr lang="en-GB"/>
            <a:t>Pallor, cold sweat</a:t>
          </a:r>
          <a:endParaRPr lang="en-US"/>
        </a:p>
      </dgm:t>
    </dgm:pt>
    <dgm:pt modelId="{D27DAA97-ABB3-4F61-9534-8E1A285E909D}" type="parTrans" cxnId="{28A83FBE-590E-4367-B200-998B902AB5C6}">
      <dgm:prSet/>
      <dgm:spPr/>
      <dgm:t>
        <a:bodyPr/>
        <a:lstStyle/>
        <a:p>
          <a:endParaRPr lang="en-US"/>
        </a:p>
      </dgm:t>
    </dgm:pt>
    <dgm:pt modelId="{AF42E8FA-C98B-4323-93AC-8BB58DE97785}" type="sibTrans" cxnId="{28A83FBE-590E-4367-B200-998B902AB5C6}">
      <dgm:prSet/>
      <dgm:spPr/>
      <dgm:t>
        <a:bodyPr/>
        <a:lstStyle/>
        <a:p>
          <a:endParaRPr lang="en-US"/>
        </a:p>
      </dgm:t>
    </dgm:pt>
    <dgm:pt modelId="{7BEE001E-131A-45E2-B730-77A71D6122DA}">
      <dgm:prSet/>
      <dgm:spPr/>
      <dgm:t>
        <a:bodyPr/>
        <a:lstStyle/>
        <a:p>
          <a:r>
            <a:rPr lang="en-GB" b="1"/>
            <a:t>Hypoglycaemic unawareness </a:t>
          </a:r>
          <a:r>
            <a:rPr lang="en-GB" i="1"/>
            <a:t>– </a:t>
          </a:r>
          <a:endParaRPr lang="en-US"/>
        </a:p>
      </dgm:t>
    </dgm:pt>
    <dgm:pt modelId="{0243C78E-E8FF-493A-BD15-7C62DD1A0F94}" type="parTrans" cxnId="{A2482F17-CF10-4CF6-997C-F425F8F3FB11}">
      <dgm:prSet/>
      <dgm:spPr/>
      <dgm:t>
        <a:bodyPr/>
        <a:lstStyle/>
        <a:p>
          <a:endParaRPr lang="en-US"/>
        </a:p>
      </dgm:t>
    </dgm:pt>
    <dgm:pt modelId="{5FEAF15D-1525-4428-933E-08A75DB8CF0B}" type="sibTrans" cxnId="{A2482F17-CF10-4CF6-997C-F425F8F3FB11}">
      <dgm:prSet/>
      <dgm:spPr/>
      <dgm:t>
        <a:bodyPr/>
        <a:lstStyle/>
        <a:p>
          <a:endParaRPr lang="en-US"/>
        </a:p>
      </dgm:t>
    </dgm:pt>
    <dgm:pt modelId="{BAF1626C-3E5E-4CE8-8E1C-777A1C79737A}">
      <dgm:prSet/>
      <dgm:spPr/>
      <dgm:t>
        <a:bodyPr/>
        <a:lstStyle/>
        <a:p>
          <a:r>
            <a:rPr lang="en-GB" dirty="0"/>
            <a:t>longstanding diabetics may not have symptoms</a:t>
          </a:r>
          <a:r>
            <a:rPr lang="en-GB" i="1" dirty="0"/>
            <a:t> </a:t>
          </a:r>
          <a:r>
            <a:rPr lang="en-GB" i="1" dirty="0">
              <a:sym typeface="Wingdings" panose="05000000000000000000" pitchFamily="2" charset="2"/>
            </a:rPr>
            <a:t></a:t>
          </a:r>
          <a:r>
            <a:rPr lang="en-GB" i="1" dirty="0"/>
            <a:t>   </a:t>
          </a:r>
          <a:endParaRPr lang="en-US" dirty="0"/>
        </a:p>
      </dgm:t>
    </dgm:pt>
    <dgm:pt modelId="{1111366F-A718-4D3F-A5BE-BBA9335E1F13}" type="parTrans" cxnId="{E5871711-8829-4B26-8C61-2DA69E204333}">
      <dgm:prSet/>
      <dgm:spPr/>
      <dgm:t>
        <a:bodyPr/>
        <a:lstStyle/>
        <a:p>
          <a:endParaRPr lang="en-US"/>
        </a:p>
      </dgm:t>
    </dgm:pt>
    <dgm:pt modelId="{EA2608FA-B7BB-4FB9-A086-9945B2D0A965}" type="sibTrans" cxnId="{E5871711-8829-4B26-8C61-2DA69E204333}">
      <dgm:prSet/>
      <dgm:spPr/>
      <dgm:t>
        <a:bodyPr/>
        <a:lstStyle/>
        <a:p>
          <a:endParaRPr lang="en-US"/>
        </a:p>
      </dgm:t>
    </dgm:pt>
    <dgm:pt modelId="{05EDD4E3-E161-4628-A517-D9D518FE752C}">
      <dgm:prSet/>
      <dgm:spPr/>
      <dgm:t>
        <a:bodyPr/>
        <a:lstStyle/>
        <a:p>
          <a:r>
            <a:rPr lang="en-GB" dirty="0"/>
            <a:t>risk of central nervous dysfunction (neuroglycopenia) </a:t>
          </a:r>
          <a:r>
            <a:rPr lang="en-GB" dirty="0">
              <a:sym typeface="Wingdings" panose="05000000000000000000" pitchFamily="2" charset="2"/>
            </a:rPr>
            <a:t></a:t>
          </a:r>
          <a:r>
            <a:rPr lang="en-GB" dirty="0"/>
            <a:t> altered behaviour/conscious level</a:t>
          </a:r>
          <a:endParaRPr lang="en-US" dirty="0"/>
        </a:p>
      </dgm:t>
    </dgm:pt>
    <dgm:pt modelId="{56311739-6859-4F10-92C0-1F13C1626025}" type="parTrans" cxnId="{76C69F6E-E02F-4081-9A70-413FB81AF6E9}">
      <dgm:prSet/>
      <dgm:spPr/>
      <dgm:t>
        <a:bodyPr/>
        <a:lstStyle/>
        <a:p>
          <a:endParaRPr lang="en-US"/>
        </a:p>
      </dgm:t>
    </dgm:pt>
    <dgm:pt modelId="{EC1F1992-C9AC-40E0-9209-3A85114DE05C}" type="sibTrans" cxnId="{76C69F6E-E02F-4081-9A70-413FB81AF6E9}">
      <dgm:prSet/>
      <dgm:spPr/>
      <dgm:t>
        <a:bodyPr/>
        <a:lstStyle/>
        <a:p>
          <a:endParaRPr lang="en-US"/>
        </a:p>
      </dgm:t>
    </dgm:pt>
    <dgm:pt modelId="{F29DF2F1-18FB-4F97-8A70-D2765AF1D5D7}">
      <dgm:prSet/>
      <dgm:spPr/>
      <dgm:t>
        <a:bodyPr/>
        <a:lstStyle/>
        <a:p>
          <a:r>
            <a:rPr lang="en-GB"/>
            <a:t>Drowsy or detached</a:t>
          </a:r>
          <a:endParaRPr lang="en-US"/>
        </a:p>
      </dgm:t>
    </dgm:pt>
    <dgm:pt modelId="{631BF655-6996-404E-8090-1631C0D42B55}" type="parTrans" cxnId="{DDFD7315-E4A3-4D66-8E2B-5DBACD348A38}">
      <dgm:prSet/>
      <dgm:spPr/>
      <dgm:t>
        <a:bodyPr/>
        <a:lstStyle/>
        <a:p>
          <a:endParaRPr lang="en-US"/>
        </a:p>
      </dgm:t>
    </dgm:pt>
    <dgm:pt modelId="{2CA73212-ED07-4052-98EC-DDE5AF3D51D3}" type="sibTrans" cxnId="{DDFD7315-E4A3-4D66-8E2B-5DBACD348A38}">
      <dgm:prSet/>
      <dgm:spPr/>
      <dgm:t>
        <a:bodyPr/>
        <a:lstStyle/>
        <a:p>
          <a:endParaRPr lang="en-US"/>
        </a:p>
      </dgm:t>
    </dgm:pt>
    <dgm:pt modelId="{8F99EAF2-75BB-48EE-844B-7E6D1E82C462}">
      <dgm:prSet/>
      <dgm:spPr/>
      <dgm:t>
        <a:bodyPr/>
        <a:lstStyle/>
        <a:p>
          <a:r>
            <a:rPr lang="en-GB"/>
            <a:t>Clumsy or inappropriate behaviour</a:t>
          </a:r>
          <a:endParaRPr lang="en-US"/>
        </a:p>
      </dgm:t>
    </dgm:pt>
    <dgm:pt modelId="{DE313FDE-29F2-489D-9B8E-6CBDA26C0B24}" type="parTrans" cxnId="{8E408000-BA09-4EE1-8E6E-585805D4021E}">
      <dgm:prSet/>
      <dgm:spPr/>
      <dgm:t>
        <a:bodyPr/>
        <a:lstStyle/>
        <a:p>
          <a:endParaRPr lang="en-US"/>
        </a:p>
      </dgm:t>
    </dgm:pt>
    <dgm:pt modelId="{8D6CC7D7-6542-4DF6-8FA9-E9C2EF4E7348}" type="sibTrans" cxnId="{8E408000-BA09-4EE1-8E6E-585805D4021E}">
      <dgm:prSet/>
      <dgm:spPr/>
      <dgm:t>
        <a:bodyPr/>
        <a:lstStyle/>
        <a:p>
          <a:endParaRPr lang="en-US"/>
        </a:p>
      </dgm:t>
    </dgm:pt>
    <dgm:pt modelId="{30F864D9-EA41-4A48-A790-82F2B11178B5}">
      <dgm:prSet/>
      <dgm:spPr/>
      <dgm:t>
        <a:bodyPr/>
        <a:lstStyle/>
        <a:p>
          <a:r>
            <a:rPr lang="en-GB"/>
            <a:t>Irritable or aggressive</a:t>
          </a:r>
          <a:endParaRPr lang="en-US"/>
        </a:p>
      </dgm:t>
    </dgm:pt>
    <dgm:pt modelId="{00254033-2869-4BB1-AA5E-C50AC344CBF1}" type="parTrans" cxnId="{21EF9C7A-8835-460C-82D8-1C1660E7310C}">
      <dgm:prSet/>
      <dgm:spPr/>
      <dgm:t>
        <a:bodyPr/>
        <a:lstStyle/>
        <a:p>
          <a:endParaRPr lang="en-US"/>
        </a:p>
      </dgm:t>
    </dgm:pt>
    <dgm:pt modelId="{AAD6E093-36F5-4973-9054-4F601F3D2FD6}" type="sibTrans" cxnId="{21EF9C7A-8835-460C-82D8-1C1660E7310C}">
      <dgm:prSet/>
      <dgm:spPr/>
      <dgm:t>
        <a:bodyPr/>
        <a:lstStyle/>
        <a:p>
          <a:endParaRPr lang="en-US"/>
        </a:p>
      </dgm:t>
    </dgm:pt>
    <dgm:pt modelId="{A6C1908C-B861-4DD0-B7C2-CA2FB8807C21}">
      <dgm:prSet/>
      <dgm:spPr/>
      <dgm:t>
        <a:bodyPr/>
        <a:lstStyle/>
        <a:p>
          <a:r>
            <a:rPr lang="en-GB"/>
            <a:t>Coma, convulsions</a:t>
          </a:r>
          <a:endParaRPr lang="en-US"/>
        </a:p>
      </dgm:t>
    </dgm:pt>
    <dgm:pt modelId="{4544D09D-0ED1-4C2E-8794-51D54C89BC7D}" type="parTrans" cxnId="{A7F36215-F5A7-4B8D-973A-71B24AA5BAEB}">
      <dgm:prSet/>
      <dgm:spPr/>
      <dgm:t>
        <a:bodyPr/>
        <a:lstStyle/>
        <a:p>
          <a:endParaRPr lang="en-US"/>
        </a:p>
      </dgm:t>
    </dgm:pt>
    <dgm:pt modelId="{B8575E39-093F-43EB-9D5D-4048EC49620E}" type="sibTrans" cxnId="{A7F36215-F5A7-4B8D-973A-71B24AA5BAEB}">
      <dgm:prSet/>
      <dgm:spPr/>
      <dgm:t>
        <a:bodyPr/>
        <a:lstStyle/>
        <a:p>
          <a:endParaRPr lang="en-US"/>
        </a:p>
      </dgm:t>
    </dgm:pt>
    <dgm:pt modelId="{F546E0E6-514B-4E96-9FEF-7E6CADEA4A8D}">
      <dgm:prSet/>
      <dgm:spPr/>
      <dgm:t>
        <a:bodyPr/>
        <a:lstStyle/>
        <a:p>
          <a:r>
            <a:rPr lang="en-GB"/>
            <a:t>Hemiparesis</a:t>
          </a:r>
          <a:endParaRPr lang="en-US"/>
        </a:p>
      </dgm:t>
    </dgm:pt>
    <dgm:pt modelId="{344C3795-402D-4D75-B262-33B0C5FF7FE7}" type="parTrans" cxnId="{55274CA8-A5AA-4992-B3E7-1691D3EC01C9}">
      <dgm:prSet/>
      <dgm:spPr/>
      <dgm:t>
        <a:bodyPr/>
        <a:lstStyle/>
        <a:p>
          <a:endParaRPr lang="en-US"/>
        </a:p>
      </dgm:t>
    </dgm:pt>
    <dgm:pt modelId="{961E78CE-A0FE-44FB-8389-E134F1128181}" type="sibTrans" cxnId="{55274CA8-A5AA-4992-B3E7-1691D3EC01C9}">
      <dgm:prSet/>
      <dgm:spPr/>
      <dgm:t>
        <a:bodyPr/>
        <a:lstStyle/>
        <a:p>
          <a:endParaRPr lang="en-US"/>
        </a:p>
      </dgm:t>
    </dgm:pt>
    <dgm:pt modelId="{E3A1387A-5EAF-6740-AD26-E987FE911FBB}" type="pres">
      <dgm:prSet presAssocID="{8DB1CEFD-5C78-4F1B-8640-A1587F07B6DF}" presName="vert0" presStyleCnt="0">
        <dgm:presLayoutVars>
          <dgm:dir/>
          <dgm:animOne val="branch"/>
          <dgm:animLvl val="lvl"/>
        </dgm:presLayoutVars>
      </dgm:prSet>
      <dgm:spPr/>
    </dgm:pt>
    <dgm:pt modelId="{9413BA82-4296-764B-966B-3B1F395ADB42}" type="pres">
      <dgm:prSet presAssocID="{1D69E888-A42E-4B92-B35C-76AF5EF499CB}" presName="thickLine" presStyleLbl="alignNode1" presStyleIdx="0" presStyleCnt="9"/>
      <dgm:spPr/>
    </dgm:pt>
    <dgm:pt modelId="{41D9E929-1AE6-9A4D-BD35-EAF0A3BBA4BF}" type="pres">
      <dgm:prSet presAssocID="{1D69E888-A42E-4B92-B35C-76AF5EF499CB}" presName="horz1" presStyleCnt="0"/>
      <dgm:spPr/>
    </dgm:pt>
    <dgm:pt modelId="{D0D86299-3FFF-BA46-BF10-D1D7CC254667}" type="pres">
      <dgm:prSet presAssocID="{1D69E888-A42E-4B92-B35C-76AF5EF499CB}" presName="tx1" presStyleLbl="revTx" presStyleIdx="0" presStyleCnt="9"/>
      <dgm:spPr/>
    </dgm:pt>
    <dgm:pt modelId="{191839A0-88B6-FE45-9DCC-A63BC8B4603A}" type="pres">
      <dgm:prSet presAssocID="{1D69E888-A42E-4B92-B35C-76AF5EF499CB}" presName="vert1" presStyleCnt="0"/>
      <dgm:spPr/>
    </dgm:pt>
    <dgm:pt modelId="{06904DED-1090-3042-8E81-62DDFAACE264}" type="pres">
      <dgm:prSet presAssocID="{7BEE001E-131A-45E2-B730-77A71D6122DA}" presName="thickLine" presStyleLbl="alignNode1" presStyleIdx="1" presStyleCnt="9"/>
      <dgm:spPr/>
    </dgm:pt>
    <dgm:pt modelId="{3B767838-21CF-A441-B0CD-2AF102403B2E}" type="pres">
      <dgm:prSet presAssocID="{7BEE001E-131A-45E2-B730-77A71D6122DA}" presName="horz1" presStyleCnt="0"/>
      <dgm:spPr/>
    </dgm:pt>
    <dgm:pt modelId="{4FC76E7E-FDA1-E04B-9F61-FCC3DAF3256D}" type="pres">
      <dgm:prSet presAssocID="{7BEE001E-131A-45E2-B730-77A71D6122DA}" presName="tx1" presStyleLbl="revTx" presStyleIdx="1" presStyleCnt="9"/>
      <dgm:spPr/>
    </dgm:pt>
    <dgm:pt modelId="{3D601A60-1D1D-4949-80B0-2B712C4638DC}" type="pres">
      <dgm:prSet presAssocID="{7BEE001E-131A-45E2-B730-77A71D6122DA}" presName="vert1" presStyleCnt="0"/>
      <dgm:spPr/>
    </dgm:pt>
    <dgm:pt modelId="{CB91D18A-A99E-EF4B-BF53-D97CF6E53BE0}" type="pres">
      <dgm:prSet presAssocID="{BAF1626C-3E5E-4CE8-8E1C-777A1C79737A}" presName="thickLine" presStyleLbl="alignNode1" presStyleIdx="2" presStyleCnt="9"/>
      <dgm:spPr/>
    </dgm:pt>
    <dgm:pt modelId="{13AA1C91-E4A7-D04A-8219-FB668B3155D0}" type="pres">
      <dgm:prSet presAssocID="{BAF1626C-3E5E-4CE8-8E1C-777A1C79737A}" presName="horz1" presStyleCnt="0"/>
      <dgm:spPr/>
    </dgm:pt>
    <dgm:pt modelId="{7E71D17E-61AB-994C-904A-1427C0C96EFF}" type="pres">
      <dgm:prSet presAssocID="{BAF1626C-3E5E-4CE8-8E1C-777A1C79737A}" presName="tx1" presStyleLbl="revTx" presStyleIdx="2" presStyleCnt="9"/>
      <dgm:spPr/>
    </dgm:pt>
    <dgm:pt modelId="{469C8AD4-3795-9341-9DF4-E93F980718A7}" type="pres">
      <dgm:prSet presAssocID="{BAF1626C-3E5E-4CE8-8E1C-777A1C79737A}" presName="vert1" presStyleCnt="0"/>
      <dgm:spPr/>
    </dgm:pt>
    <dgm:pt modelId="{3DCE4DC2-8FE9-D54D-8109-71767DA46724}" type="pres">
      <dgm:prSet presAssocID="{05EDD4E3-E161-4628-A517-D9D518FE752C}" presName="thickLine" presStyleLbl="alignNode1" presStyleIdx="3" presStyleCnt="9"/>
      <dgm:spPr/>
    </dgm:pt>
    <dgm:pt modelId="{488DD156-402C-8442-BF9F-75655123EC98}" type="pres">
      <dgm:prSet presAssocID="{05EDD4E3-E161-4628-A517-D9D518FE752C}" presName="horz1" presStyleCnt="0"/>
      <dgm:spPr/>
    </dgm:pt>
    <dgm:pt modelId="{7CFE72C5-FA5D-F74F-AC79-B83CF5E497D6}" type="pres">
      <dgm:prSet presAssocID="{05EDD4E3-E161-4628-A517-D9D518FE752C}" presName="tx1" presStyleLbl="revTx" presStyleIdx="3" presStyleCnt="9" custLinFactNeighborX="-312" custLinFactNeighborY="-37913"/>
      <dgm:spPr/>
    </dgm:pt>
    <dgm:pt modelId="{87479902-530D-1741-9996-BA1286411163}" type="pres">
      <dgm:prSet presAssocID="{05EDD4E3-E161-4628-A517-D9D518FE752C}" presName="vert1" presStyleCnt="0"/>
      <dgm:spPr/>
    </dgm:pt>
    <dgm:pt modelId="{0809E1D8-9739-494B-8EE3-0C896E7859AD}" type="pres">
      <dgm:prSet presAssocID="{F29DF2F1-18FB-4F97-8A70-D2765AF1D5D7}" presName="thickLine" presStyleLbl="alignNode1" presStyleIdx="4" presStyleCnt="9"/>
      <dgm:spPr/>
    </dgm:pt>
    <dgm:pt modelId="{2B249E0A-1B75-2E40-AD87-570E28313D69}" type="pres">
      <dgm:prSet presAssocID="{F29DF2F1-18FB-4F97-8A70-D2765AF1D5D7}" presName="horz1" presStyleCnt="0"/>
      <dgm:spPr/>
    </dgm:pt>
    <dgm:pt modelId="{3BA8FC69-71F7-3944-8969-6836ACA4D4A7}" type="pres">
      <dgm:prSet presAssocID="{F29DF2F1-18FB-4F97-8A70-D2765AF1D5D7}" presName="tx1" presStyleLbl="revTx" presStyleIdx="4" presStyleCnt="9"/>
      <dgm:spPr/>
    </dgm:pt>
    <dgm:pt modelId="{7D7A4646-E088-7344-8754-9A5374484B34}" type="pres">
      <dgm:prSet presAssocID="{F29DF2F1-18FB-4F97-8A70-D2765AF1D5D7}" presName="vert1" presStyleCnt="0"/>
      <dgm:spPr/>
    </dgm:pt>
    <dgm:pt modelId="{1B8CB8D5-A3CA-6542-9C38-59C9E67B49EF}" type="pres">
      <dgm:prSet presAssocID="{8F99EAF2-75BB-48EE-844B-7E6D1E82C462}" presName="thickLine" presStyleLbl="alignNode1" presStyleIdx="5" presStyleCnt="9"/>
      <dgm:spPr/>
    </dgm:pt>
    <dgm:pt modelId="{B10BDDB9-D324-6A49-9BE9-BEC8FC47748C}" type="pres">
      <dgm:prSet presAssocID="{8F99EAF2-75BB-48EE-844B-7E6D1E82C462}" presName="horz1" presStyleCnt="0"/>
      <dgm:spPr/>
    </dgm:pt>
    <dgm:pt modelId="{EF70A0A8-C4ED-8B4E-83C4-678A45C5C44C}" type="pres">
      <dgm:prSet presAssocID="{8F99EAF2-75BB-48EE-844B-7E6D1E82C462}" presName="tx1" presStyleLbl="revTx" presStyleIdx="5" presStyleCnt="9"/>
      <dgm:spPr/>
    </dgm:pt>
    <dgm:pt modelId="{9C30E1B7-CE87-CD4B-87A8-D3659B5ACAE0}" type="pres">
      <dgm:prSet presAssocID="{8F99EAF2-75BB-48EE-844B-7E6D1E82C462}" presName="vert1" presStyleCnt="0"/>
      <dgm:spPr/>
    </dgm:pt>
    <dgm:pt modelId="{72CE78C1-FA75-0B46-9CCB-DEC473FD1078}" type="pres">
      <dgm:prSet presAssocID="{30F864D9-EA41-4A48-A790-82F2B11178B5}" presName="thickLine" presStyleLbl="alignNode1" presStyleIdx="6" presStyleCnt="9"/>
      <dgm:spPr/>
    </dgm:pt>
    <dgm:pt modelId="{DD98D9B5-A3D4-284C-8921-A17B2FBB6E37}" type="pres">
      <dgm:prSet presAssocID="{30F864D9-EA41-4A48-A790-82F2B11178B5}" presName="horz1" presStyleCnt="0"/>
      <dgm:spPr/>
    </dgm:pt>
    <dgm:pt modelId="{EFEC549B-4C1D-F348-AD0E-7AE1C11A9800}" type="pres">
      <dgm:prSet presAssocID="{30F864D9-EA41-4A48-A790-82F2B11178B5}" presName="tx1" presStyleLbl="revTx" presStyleIdx="6" presStyleCnt="9"/>
      <dgm:spPr/>
    </dgm:pt>
    <dgm:pt modelId="{76955FC8-0ABD-FE4C-9BA0-C55F00C5A043}" type="pres">
      <dgm:prSet presAssocID="{30F864D9-EA41-4A48-A790-82F2B11178B5}" presName="vert1" presStyleCnt="0"/>
      <dgm:spPr/>
    </dgm:pt>
    <dgm:pt modelId="{02A4AE6E-DC3A-C54A-8194-D48C40959C77}" type="pres">
      <dgm:prSet presAssocID="{A6C1908C-B861-4DD0-B7C2-CA2FB8807C21}" presName="thickLine" presStyleLbl="alignNode1" presStyleIdx="7" presStyleCnt="9"/>
      <dgm:spPr/>
    </dgm:pt>
    <dgm:pt modelId="{8909F051-6B76-A841-B8CF-1C821F2CA5C7}" type="pres">
      <dgm:prSet presAssocID="{A6C1908C-B861-4DD0-B7C2-CA2FB8807C21}" presName="horz1" presStyleCnt="0"/>
      <dgm:spPr/>
    </dgm:pt>
    <dgm:pt modelId="{7E763E96-902A-7047-B5F6-5D5455E3CE84}" type="pres">
      <dgm:prSet presAssocID="{A6C1908C-B861-4DD0-B7C2-CA2FB8807C21}" presName="tx1" presStyleLbl="revTx" presStyleIdx="7" presStyleCnt="9"/>
      <dgm:spPr/>
    </dgm:pt>
    <dgm:pt modelId="{8BAD13E2-D2A1-C54F-8EDF-C465560B8B0B}" type="pres">
      <dgm:prSet presAssocID="{A6C1908C-B861-4DD0-B7C2-CA2FB8807C21}" presName="vert1" presStyleCnt="0"/>
      <dgm:spPr/>
    </dgm:pt>
    <dgm:pt modelId="{4330B3F4-5108-2444-97FC-B1FE39FA764B}" type="pres">
      <dgm:prSet presAssocID="{F546E0E6-514B-4E96-9FEF-7E6CADEA4A8D}" presName="thickLine" presStyleLbl="alignNode1" presStyleIdx="8" presStyleCnt="9"/>
      <dgm:spPr/>
    </dgm:pt>
    <dgm:pt modelId="{2C58B9CF-D95C-104E-8575-29BB9D13DB6F}" type="pres">
      <dgm:prSet presAssocID="{F546E0E6-514B-4E96-9FEF-7E6CADEA4A8D}" presName="horz1" presStyleCnt="0"/>
      <dgm:spPr/>
    </dgm:pt>
    <dgm:pt modelId="{A048D8B4-C7DB-474E-BED6-1D760ED4D00D}" type="pres">
      <dgm:prSet presAssocID="{F546E0E6-514B-4E96-9FEF-7E6CADEA4A8D}" presName="tx1" presStyleLbl="revTx" presStyleIdx="8" presStyleCnt="9"/>
      <dgm:spPr/>
    </dgm:pt>
    <dgm:pt modelId="{48425A0A-C895-F94D-B107-3F19C7E816EB}" type="pres">
      <dgm:prSet presAssocID="{F546E0E6-514B-4E96-9FEF-7E6CADEA4A8D}" presName="vert1" presStyleCnt="0"/>
      <dgm:spPr/>
    </dgm:pt>
  </dgm:ptLst>
  <dgm:cxnLst>
    <dgm:cxn modelId="{8E408000-BA09-4EE1-8E6E-585805D4021E}" srcId="{8DB1CEFD-5C78-4F1B-8640-A1587F07B6DF}" destId="{8F99EAF2-75BB-48EE-844B-7E6D1E82C462}" srcOrd="5" destOrd="0" parTransId="{DE313FDE-29F2-489D-9B8E-6CBDA26C0B24}" sibTransId="{8D6CC7D7-6542-4DF6-8FA9-E9C2EF4E7348}"/>
    <dgm:cxn modelId="{E5871711-8829-4B26-8C61-2DA69E204333}" srcId="{8DB1CEFD-5C78-4F1B-8640-A1587F07B6DF}" destId="{BAF1626C-3E5E-4CE8-8E1C-777A1C79737A}" srcOrd="2" destOrd="0" parTransId="{1111366F-A718-4D3F-A5BE-BBA9335E1F13}" sibTransId="{EA2608FA-B7BB-4FB9-A086-9945B2D0A965}"/>
    <dgm:cxn modelId="{A7F36215-F5A7-4B8D-973A-71B24AA5BAEB}" srcId="{8DB1CEFD-5C78-4F1B-8640-A1587F07B6DF}" destId="{A6C1908C-B861-4DD0-B7C2-CA2FB8807C21}" srcOrd="7" destOrd="0" parTransId="{4544D09D-0ED1-4C2E-8794-51D54C89BC7D}" sibTransId="{B8575E39-093F-43EB-9D5D-4048EC49620E}"/>
    <dgm:cxn modelId="{DDFD7315-E4A3-4D66-8E2B-5DBACD348A38}" srcId="{8DB1CEFD-5C78-4F1B-8640-A1587F07B6DF}" destId="{F29DF2F1-18FB-4F97-8A70-D2765AF1D5D7}" srcOrd="4" destOrd="0" parTransId="{631BF655-6996-404E-8090-1631C0D42B55}" sibTransId="{2CA73212-ED07-4052-98EC-DDE5AF3D51D3}"/>
    <dgm:cxn modelId="{A2482F17-CF10-4CF6-997C-F425F8F3FB11}" srcId="{8DB1CEFD-5C78-4F1B-8640-A1587F07B6DF}" destId="{7BEE001E-131A-45E2-B730-77A71D6122DA}" srcOrd="1" destOrd="0" parTransId="{0243C78E-E8FF-493A-BD15-7C62DD1A0F94}" sibTransId="{5FEAF15D-1525-4428-933E-08A75DB8CF0B}"/>
    <dgm:cxn modelId="{A0E64717-7B92-E840-9B5D-03EB3CDD8214}" type="presOf" srcId="{05EDD4E3-E161-4628-A517-D9D518FE752C}" destId="{7CFE72C5-FA5D-F74F-AC79-B83CF5E497D6}" srcOrd="0" destOrd="0" presId="urn:microsoft.com/office/officeart/2008/layout/LinedList"/>
    <dgm:cxn modelId="{AEF8642D-E4DD-E946-9151-E7DC04678707}" type="presOf" srcId="{8F99EAF2-75BB-48EE-844B-7E6D1E82C462}" destId="{EF70A0A8-C4ED-8B4E-83C4-678A45C5C44C}" srcOrd="0" destOrd="0" presId="urn:microsoft.com/office/officeart/2008/layout/LinedList"/>
    <dgm:cxn modelId="{EFE17F2D-C9D8-A84F-841A-0EC984F0C361}" type="presOf" srcId="{1D69E888-A42E-4B92-B35C-76AF5EF499CB}" destId="{D0D86299-3FFF-BA46-BF10-D1D7CC254667}" srcOrd="0" destOrd="0" presId="urn:microsoft.com/office/officeart/2008/layout/LinedList"/>
    <dgm:cxn modelId="{CE5EF76C-419E-D243-A0CA-93FD946360FD}" type="presOf" srcId="{BAF1626C-3E5E-4CE8-8E1C-777A1C79737A}" destId="{7E71D17E-61AB-994C-904A-1427C0C96EFF}" srcOrd="0" destOrd="0" presId="urn:microsoft.com/office/officeart/2008/layout/LinedList"/>
    <dgm:cxn modelId="{76C69F6E-E02F-4081-9A70-413FB81AF6E9}" srcId="{8DB1CEFD-5C78-4F1B-8640-A1587F07B6DF}" destId="{05EDD4E3-E161-4628-A517-D9D518FE752C}" srcOrd="3" destOrd="0" parTransId="{56311739-6859-4F10-92C0-1F13C1626025}" sibTransId="{EC1F1992-C9AC-40E0-9209-3A85114DE05C}"/>
    <dgm:cxn modelId="{9137966F-A1C4-3948-A3F9-6398CEEFC35A}" type="presOf" srcId="{30F864D9-EA41-4A48-A790-82F2B11178B5}" destId="{EFEC549B-4C1D-F348-AD0E-7AE1C11A9800}" srcOrd="0" destOrd="0" presId="urn:microsoft.com/office/officeart/2008/layout/LinedList"/>
    <dgm:cxn modelId="{21EF9C7A-8835-460C-82D8-1C1660E7310C}" srcId="{8DB1CEFD-5C78-4F1B-8640-A1587F07B6DF}" destId="{30F864D9-EA41-4A48-A790-82F2B11178B5}" srcOrd="6" destOrd="0" parTransId="{00254033-2869-4BB1-AA5E-C50AC344CBF1}" sibTransId="{AAD6E093-36F5-4973-9054-4F601F3D2FD6}"/>
    <dgm:cxn modelId="{F89C549A-9C3D-0A46-A069-7D8E82E335EE}" type="presOf" srcId="{F29DF2F1-18FB-4F97-8A70-D2765AF1D5D7}" destId="{3BA8FC69-71F7-3944-8969-6836ACA4D4A7}" srcOrd="0" destOrd="0" presId="urn:microsoft.com/office/officeart/2008/layout/LinedList"/>
    <dgm:cxn modelId="{55274CA8-A5AA-4992-B3E7-1691D3EC01C9}" srcId="{8DB1CEFD-5C78-4F1B-8640-A1587F07B6DF}" destId="{F546E0E6-514B-4E96-9FEF-7E6CADEA4A8D}" srcOrd="8" destOrd="0" parTransId="{344C3795-402D-4D75-B262-33B0C5FF7FE7}" sibTransId="{961E78CE-A0FE-44FB-8389-E134F1128181}"/>
    <dgm:cxn modelId="{01AB12BE-76C5-5949-862E-F89D5B26FF9E}" type="presOf" srcId="{F546E0E6-514B-4E96-9FEF-7E6CADEA4A8D}" destId="{A048D8B4-C7DB-474E-BED6-1D760ED4D00D}" srcOrd="0" destOrd="0" presId="urn:microsoft.com/office/officeart/2008/layout/LinedList"/>
    <dgm:cxn modelId="{28A83FBE-590E-4367-B200-998B902AB5C6}" srcId="{8DB1CEFD-5C78-4F1B-8640-A1587F07B6DF}" destId="{1D69E888-A42E-4B92-B35C-76AF5EF499CB}" srcOrd="0" destOrd="0" parTransId="{D27DAA97-ABB3-4F61-9534-8E1A285E909D}" sibTransId="{AF42E8FA-C98B-4323-93AC-8BB58DE97785}"/>
    <dgm:cxn modelId="{EA697FE2-4367-3F47-8971-D3ED7BCEDA93}" type="presOf" srcId="{8DB1CEFD-5C78-4F1B-8640-A1587F07B6DF}" destId="{E3A1387A-5EAF-6740-AD26-E987FE911FBB}" srcOrd="0" destOrd="0" presId="urn:microsoft.com/office/officeart/2008/layout/LinedList"/>
    <dgm:cxn modelId="{F70092EC-4C24-1D44-93E4-4294FAD35885}" type="presOf" srcId="{7BEE001E-131A-45E2-B730-77A71D6122DA}" destId="{4FC76E7E-FDA1-E04B-9F61-FCC3DAF3256D}" srcOrd="0" destOrd="0" presId="urn:microsoft.com/office/officeart/2008/layout/LinedList"/>
    <dgm:cxn modelId="{FE1EAFFE-FE1F-3047-B17A-E7F7081C8FD4}" type="presOf" srcId="{A6C1908C-B861-4DD0-B7C2-CA2FB8807C21}" destId="{7E763E96-902A-7047-B5F6-5D5455E3CE84}" srcOrd="0" destOrd="0" presId="urn:microsoft.com/office/officeart/2008/layout/LinedList"/>
    <dgm:cxn modelId="{CE9A5E4D-F4A9-6140-BADD-36E756DDF782}" type="presParOf" srcId="{E3A1387A-5EAF-6740-AD26-E987FE911FBB}" destId="{9413BA82-4296-764B-966B-3B1F395ADB42}" srcOrd="0" destOrd="0" presId="urn:microsoft.com/office/officeart/2008/layout/LinedList"/>
    <dgm:cxn modelId="{46085013-9CFA-C34F-B933-6DF4F2427F79}" type="presParOf" srcId="{E3A1387A-5EAF-6740-AD26-E987FE911FBB}" destId="{41D9E929-1AE6-9A4D-BD35-EAF0A3BBA4BF}" srcOrd="1" destOrd="0" presId="urn:microsoft.com/office/officeart/2008/layout/LinedList"/>
    <dgm:cxn modelId="{72C69EE1-AB66-404E-8F5B-76E3979FCA65}" type="presParOf" srcId="{41D9E929-1AE6-9A4D-BD35-EAF0A3BBA4BF}" destId="{D0D86299-3FFF-BA46-BF10-D1D7CC254667}" srcOrd="0" destOrd="0" presId="urn:microsoft.com/office/officeart/2008/layout/LinedList"/>
    <dgm:cxn modelId="{C9BF3CFE-BC42-7249-A97E-69D802698554}" type="presParOf" srcId="{41D9E929-1AE6-9A4D-BD35-EAF0A3BBA4BF}" destId="{191839A0-88B6-FE45-9DCC-A63BC8B4603A}" srcOrd="1" destOrd="0" presId="urn:microsoft.com/office/officeart/2008/layout/LinedList"/>
    <dgm:cxn modelId="{BC23F0BF-4381-8A49-A70C-341BD40BAF53}" type="presParOf" srcId="{E3A1387A-5EAF-6740-AD26-E987FE911FBB}" destId="{06904DED-1090-3042-8E81-62DDFAACE264}" srcOrd="2" destOrd="0" presId="urn:microsoft.com/office/officeart/2008/layout/LinedList"/>
    <dgm:cxn modelId="{6AC09451-DF6C-A448-96F7-44ADB07406D2}" type="presParOf" srcId="{E3A1387A-5EAF-6740-AD26-E987FE911FBB}" destId="{3B767838-21CF-A441-B0CD-2AF102403B2E}" srcOrd="3" destOrd="0" presId="urn:microsoft.com/office/officeart/2008/layout/LinedList"/>
    <dgm:cxn modelId="{B9C88937-A63E-C641-A915-7DF954B799C8}" type="presParOf" srcId="{3B767838-21CF-A441-B0CD-2AF102403B2E}" destId="{4FC76E7E-FDA1-E04B-9F61-FCC3DAF3256D}" srcOrd="0" destOrd="0" presId="urn:microsoft.com/office/officeart/2008/layout/LinedList"/>
    <dgm:cxn modelId="{29A1BD0E-6EDE-434D-855D-2E25783FF2C6}" type="presParOf" srcId="{3B767838-21CF-A441-B0CD-2AF102403B2E}" destId="{3D601A60-1D1D-4949-80B0-2B712C4638DC}" srcOrd="1" destOrd="0" presId="urn:microsoft.com/office/officeart/2008/layout/LinedList"/>
    <dgm:cxn modelId="{9ABB4756-A43C-B04A-82BA-20553847D055}" type="presParOf" srcId="{E3A1387A-5EAF-6740-AD26-E987FE911FBB}" destId="{CB91D18A-A99E-EF4B-BF53-D97CF6E53BE0}" srcOrd="4" destOrd="0" presId="urn:microsoft.com/office/officeart/2008/layout/LinedList"/>
    <dgm:cxn modelId="{FAD251FF-D8FA-E34A-9D8A-BBB2DAB9C11E}" type="presParOf" srcId="{E3A1387A-5EAF-6740-AD26-E987FE911FBB}" destId="{13AA1C91-E4A7-D04A-8219-FB668B3155D0}" srcOrd="5" destOrd="0" presId="urn:microsoft.com/office/officeart/2008/layout/LinedList"/>
    <dgm:cxn modelId="{98F01D62-DDA3-5445-AAA6-0BD223F617FA}" type="presParOf" srcId="{13AA1C91-E4A7-D04A-8219-FB668B3155D0}" destId="{7E71D17E-61AB-994C-904A-1427C0C96EFF}" srcOrd="0" destOrd="0" presId="urn:microsoft.com/office/officeart/2008/layout/LinedList"/>
    <dgm:cxn modelId="{0AE78CFF-39CA-A142-9E27-6FD85E277E44}" type="presParOf" srcId="{13AA1C91-E4A7-D04A-8219-FB668B3155D0}" destId="{469C8AD4-3795-9341-9DF4-E93F980718A7}" srcOrd="1" destOrd="0" presId="urn:microsoft.com/office/officeart/2008/layout/LinedList"/>
    <dgm:cxn modelId="{72E6FEDA-8E11-614F-A242-190D115234FE}" type="presParOf" srcId="{E3A1387A-5EAF-6740-AD26-E987FE911FBB}" destId="{3DCE4DC2-8FE9-D54D-8109-71767DA46724}" srcOrd="6" destOrd="0" presId="urn:microsoft.com/office/officeart/2008/layout/LinedList"/>
    <dgm:cxn modelId="{B2FB555F-9961-F14F-8DC0-2C210E603E28}" type="presParOf" srcId="{E3A1387A-5EAF-6740-AD26-E987FE911FBB}" destId="{488DD156-402C-8442-BF9F-75655123EC98}" srcOrd="7" destOrd="0" presId="urn:microsoft.com/office/officeart/2008/layout/LinedList"/>
    <dgm:cxn modelId="{DD4DF077-6D3C-6440-813F-7129A811A56C}" type="presParOf" srcId="{488DD156-402C-8442-BF9F-75655123EC98}" destId="{7CFE72C5-FA5D-F74F-AC79-B83CF5E497D6}" srcOrd="0" destOrd="0" presId="urn:microsoft.com/office/officeart/2008/layout/LinedList"/>
    <dgm:cxn modelId="{3465EEBA-28BF-2243-A863-B2B78AE094CF}" type="presParOf" srcId="{488DD156-402C-8442-BF9F-75655123EC98}" destId="{87479902-530D-1741-9996-BA1286411163}" srcOrd="1" destOrd="0" presId="urn:microsoft.com/office/officeart/2008/layout/LinedList"/>
    <dgm:cxn modelId="{5366F9BD-323E-9748-BA58-AD070EAC781E}" type="presParOf" srcId="{E3A1387A-5EAF-6740-AD26-E987FE911FBB}" destId="{0809E1D8-9739-494B-8EE3-0C896E7859AD}" srcOrd="8" destOrd="0" presId="urn:microsoft.com/office/officeart/2008/layout/LinedList"/>
    <dgm:cxn modelId="{9C49FE22-7EE6-F444-9706-028A925CE32D}" type="presParOf" srcId="{E3A1387A-5EAF-6740-AD26-E987FE911FBB}" destId="{2B249E0A-1B75-2E40-AD87-570E28313D69}" srcOrd="9" destOrd="0" presId="urn:microsoft.com/office/officeart/2008/layout/LinedList"/>
    <dgm:cxn modelId="{B3D041B7-C743-6447-A912-FD3D489CCE0B}" type="presParOf" srcId="{2B249E0A-1B75-2E40-AD87-570E28313D69}" destId="{3BA8FC69-71F7-3944-8969-6836ACA4D4A7}" srcOrd="0" destOrd="0" presId="urn:microsoft.com/office/officeart/2008/layout/LinedList"/>
    <dgm:cxn modelId="{23180E3F-4791-9B4B-8202-79E5D25A1CD1}" type="presParOf" srcId="{2B249E0A-1B75-2E40-AD87-570E28313D69}" destId="{7D7A4646-E088-7344-8754-9A5374484B34}" srcOrd="1" destOrd="0" presId="urn:microsoft.com/office/officeart/2008/layout/LinedList"/>
    <dgm:cxn modelId="{E5E78E58-7A05-3145-9CB6-A8FEF251837C}" type="presParOf" srcId="{E3A1387A-5EAF-6740-AD26-E987FE911FBB}" destId="{1B8CB8D5-A3CA-6542-9C38-59C9E67B49EF}" srcOrd="10" destOrd="0" presId="urn:microsoft.com/office/officeart/2008/layout/LinedList"/>
    <dgm:cxn modelId="{2E40AF44-C130-CE4F-A31D-1F9052B73B7E}" type="presParOf" srcId="{E3A1387A-5EAF-6740-AD26-E987FE911FBB}" destId="{B10BDDB9-D324-6A49-9BE9-BEC8FC47748C}" srcOrd="11" destOrd="0" presId="urn:microsoft.com/office/officeart/2008/layout/LinedList"/>
    <dgm:cxn modelId="{EF4B64EC-33AB-164D-BB73-E69B93134D5F}" type="presParOf" srcId="{B10BDDB9-D324-6A49-9BE9-BEC8FC47748C}" destId="{EF70A0A8-C4ED-8B4E-83C4-678A45C5C44C}" srcOrd="0" destOrd="0" presId="urn:microsoft.com/office/officeart/2008/layout/LinedList"/>
    <dgm:cxn modelId="{81DB2430-1B0B-1943-8C10-5E57EBAEBF9C}" type="presParOf" srcId="{B10BDDB9-D324-6A49-9BE9-BEC8FC47748C}" destId="{9C30E1B7-CE87-CD4B-87A8-D3659B5ACAE0}" srcOrd="1" destOrd="0" presId="urn:microsoft.com/office/officeart/2008/layout/LinedList"/>
    <dgm:cxn modelId="{27FA53DB-ACA4-C246-8452-B4B9A24741D3}" type="presParOf" srcId="{E3A1387A-5EAF-6740-AD26-E987FE911FBB}" destId="{72CE78C1-FA75-0B46-9CCB-DEC473FD1078}" srcOrd="12" destOrd="0" presId="urn:microsoft.com/office/officeart/2008/layout/LinedList"/>
    <dgm:cxn modelId="{2AD91EDD-2E03-2247-8457-3D99FE670226}" type="presParOf" srcId="{E3A1387A-5EAF-6740-AD26-E987FE911FBB}" destId="{DD98D9B5-A3D4-284C-8921-A17B2FBB6E37}" srcOrd="13" destOrd="0" presId="urn:microsoft.com/office/officeart/2008/layout/LinedList"/>
    <dgm:cxn modelId="{C7015E79-2E53-654A-B0BB-B36089D26F0E}" type="presParOf" srcId="{DD98D9B5-A3D4-284C-8921-A17B2FBB6E37}" destId="{EFEC549B-4C1D-F348-AD0E-7AE1C11A9800}" srcOrd="0" destOrd="0" presId="urn:microsoft.com/office/officeart/2008/layout/LinedList"/>
    <dgm:cxn modelId="{B8D9A393-96F5-244B-830C-B5711AEB66E6}" type="presParOf" srcId="{DD98D9B5-A3D4-284C-8921-A17B2FBB6E37}" destId="{76955FC8-0ABD-FE4C-9BA0-C55F00C5A043}" srcOrd="1" destOrd="0" presId="urn:microsoft.com/office/officeart/2008/layout/LinedList"/>
    <dgm:cxn modelId="{708AC8F4-F58E-4344-B9FE-7619E1E5456E}" type="presParOf" srcId="{E3A1387A-5EAF-6740-AD26-E987FE911FBB}" destId="{02A4AE6E-DC3A-C54A-8194-D48C40959C77}" srcOrd="14" destOrd="0" presId="urn:microsoft.com/office/officeart/2008/layout/LinedList"/>
    <dgm:cxn modelId="{0E8C74D3-9960-6747-A950-6BA4DBD982C9}" type="presParOf" srcId="{E3A1387A-5EAF-6740-AD26-E987FE911FBB}" destId="{8909F051-6B76-A841-B8CF-1C821F2CA5C7}" srcOrd="15" destOrd="0" presId="urn:microsoft.com/office/officeart/2008/layout/LinedList"/>
    <dgm:cxn modelId="{3F73F2F3-2D17-DC4F-820B-950680A6C2AF}" type="presParOf" srcId="{8909F051-6B76-A841-B8CF-1C821F2CA5C7}" destId="{7E763E96-902A-7047-B5F6-5D5455E3CE84}" srcOrd="0" destOrd="0" presId="urn:microsoft.com/office/officeart/2008/layout/LinedList"/>
    <dgm:cxn modelId="{109199B9-57CA-AC45-8308-DFEF23B05AAB}" type="presParOf" srcId="{8909F051-6B76-A841-B8CF-1C821F2CA5C7}" destId="{8BAD13E2-D2A1-C54F-8EDF-C465560B8B0B}" srcOrd="1" destOrd="0" presId="urn:microsoft.com/office/officeart/2008/layout/LinedList"/>
    <dgm:cxn modelId="{BD764662-3C7C-574F-8ACF-C66D8FE5E327}" type="presParOf" srcId="{E3A1387A-5EAF-6740-AD26-E987FE911FBB}" destId="{4330B3F4-5108-2444-97FC-B1FE39FA764B}" srcOrd="16" destOrd="0" presId="urn:microsoft.com/office/officeart/2008/layout/LinedList"/>
    <dgm:cxn modelId="{21BA48A4-206A-0A4E-B0A8-4F85B8E839AA}" type="presParOf" srcId="{E3A1387A-5EAF-6740-AD26-E987FE911FBB}" destId="{2C58B9CF-D95C-104E-8575-29BB9D13DB6F}" srcOrd="17" destOrd="0" presId="urn:microsoft.com/office/officeart/2008/layout/LinedList"/>
    <dgm:cxn modelId="{E03D9335-9730-4D48-92EE-65A6784ED2DE}" type="presParOf" srcId="{2C58B9CF-D95C-104E-8575-29BB9D13DB6F}" destId="{A048D8B4-C7DB-474E-BED6-1D760ED4D00D}" srcOrd="0" destOrd="0" presId="urn:microsoft.com/office/officeart/2008/layout/LinedList"/>
    <dgm:cxn modelId="{203366DD-CA4D-A242-A4DD-2488188E2A14}" type="presParOf" srcId="{2C58B9CF-D95C-104E-8575-29BB9D13DB6F}" destId="{48425A0A-C895-F94D-B107-3F19C7E816E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E0F41F2-4474-4DFE-A854-E7900825955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885D818-42A5-4C36-9D11-FE32E2B485B3}">
      <dgm:prSet/>
      <dgm:spPr/>
      <dgm:t>
        <a:bodyPr/>
        <a:lstStyle/>
        <a:p>
          <a:r>
            <a:rPr lang="en-GB" dirty="0"/>
            <a:t>Regular bedtime snack</a:t>
          </a:r>
          <a:endParaRPr lang="en-US" dirty="0"/>
        </a:p>
      </dgm:t>
    </dgm:pt>
    <dgm:pt modelId="{9A43B70A-4603-4D4F-81BC-1D67BDFEFDAA}" type="parTrans" cxnId="{95D9F967-8294-4ECC-8AF4-5F7DDD71DC08}">
      <dgm:prSet/>
      <dgm:spPr/>
      <dgm:t>
        <a:bodyPr/>
        <a:lstStyle/>
        <a:p>
          <a:endParaRPr lang="en-US"/>
        </a:p>
      </dgm:t>
    </dgm:pt>
    <dgm:pt modelId="{1F52E074-346E-47AE-BDE1-8401F6942F50}" type="sibTrans" cxnId="{95D9F967-8294-4ECC-8AF4-5F7DDD71DC08}">
      <dgm:prSet/>
      <dgm:spPr/>
      <dgm:t>
        <a:bodyPr/>
        <a:lstStyle/>
        <a:p>
          <a:endParaRPr lang="en-US"/>
        </a:p>
      </dgm:t>
    </dgm:pt>
    <dgm:pt modelId="{DE1A715A-D614-4EAF-B999-8B5ADD320D61}">
      <dgm:prSet/>
      <dgm:spPr/>
      <dgm:t>
        <a:bodyPr/>
        <a:lstStyle/>
        <a:p>
          <a:r>
            <a:rPr lang="en-GB"/>
            <a:t>Reducing dose of soluble insulin before dinner</a:t>
          </a:r>
          <a:endParaRPr lang="en-US"/>
        </a:p>
      </dgm:t>
    </dgm:pt>
    <dgm:pt modelId="{3BC33567-B854-49FA-B4C9-706688DB1D75}" type="parTrans" cxnId="{49CAD8BB-E000-48F9-82DF-906CEAFFECC8}">
      <dgm:prSet/>
      <dgm:spPr/>
      <dgm:t>
        <a:bodyPr/>
        <a:lstStyle/>
        <a:p>
          <a:endParaRPr lang="en-US"/>
        </a:p>
      </dgm:t>
    </dgm:pt>
    <dgm:pt modelId="{F4EC7D28-7D05-429E-9E06-FE70A0657FDF}" type="sibTrans" cxnId="{49CAD8BB-E000-48F9-82DF-906CEAFFECC8}">
      <dgm:prSet/>
      <dgm:spPr/>
      <dgm:t>
        <a:bodyPr/>
        <a:lstStyle/>
        <a:p>
          <a:endParaRPr lang="en-US"/>
        </a:p>
      </dgm:t>
    </dgm:pt>
    <dgm:pt modelId="{13716FFF-3C70-426F-93F8-E6C5A10E2D81}">
      <dgm:prSet/>
      <dgm:spPr/>
      <dgm:t>
        <a:bodyPr/>
        <a:lstStyle/>
        <a:p>
          <a:r>
            <a:rPr lang="en-GB"/>
            <a:t>Changing to a rapid-acting insulin analogue, with a long-lasting insulin analogue at night</a:t>
          </a:r>
          <a:endParaRPr lang="en-US"/>
        </a:p>
      </dgm:t>
    </dgm:pt>
    <dgm:pt modelId="{35A39EE0-AB46-456A-A154-E963163367DA}" type="parTrans" cxnId="{29029BD0-F81E-4D72-B451-86FD226DD720}">
      <dgm:prSet/>
      <dgm:spPr/>
      <dgm:t>
        <a:bodyPr/>
        <a:lstStyle/>
        <a:p>
          <a:endParaRPr lang="en-US"/>
        </a:p>
      </dgm:t>
    </dgm:pt>
    <dgm:pt modelId="{9CF616AC-CF8F-4766-ABAC-219720D58918}" type="sibTrans" cxnId="{29029BD0-F81E-4D72-B451-86FD226DD720}">
      <dgm:prSet/>
      <dgm:spPr/>
      <dgm:t>
        <a:bodyPr/>
        <a:lstStyle/>
        <a:p>
          <a:endParaRPr lang="en-US"/>
        </a:p>
      </dgm:t>
    </dgm:pt>
    <dgm:pt modelId="{B0D8C0C2-76B8-4ADD-8AAA-1BC217ADBEFB}">
      <dgm:prSet/>
      <dgm:spPr/>
      <dgm:t>
        <a:bodyPr/>
        <a:lstStyle/>
        <a:p>
          <a:r>
            <a:rPr lang="en-GB"/>
            <a:t>Changing to an insulin infusion pump which can be programmed to deliver lower doses of insulin at the time of night when a patient has been experiencing hypoglycaemia</a:t>
          </a:r>
          <a:endParaRPr lang="en-US"/>
        </a:p>
      </dgm:t>
    </dgm:pt>
    <dgm:pt modelId="{4B3E0A9B-42EB-4F32-AC8A-5860BF8BDD43}" type="parTrans" cxnId="{14B27D1F-2821-49C5-B0AF-64C735590BE6}">
      <dgm:prSet/>
      <dgm:spPr/>
      <dgm:t>
        <a:bodyPr/>
        <a:lstStyle/>
        <a:p>
          <a:endParaRPr lang="en-US"/>
        </a:p>
      </dgm:t>
    </dgm:pt>
    <dgm:pt modelId="{37803AA8-B098-467A-8047-2B4AB8A77072}" type="sibTrans" cxnId="{14B27D1F-2821-49C5-B0AF-64C735590BE6}">
      <dgm:prSet/>
      <dgm:spPr/>
      <dgm:t>
        <a:bodyPr/>
        <a:lstStyle/>
        <a:p>
          <a:endParaRPr lang="en-US"/>
        </a:p>
      </dgm:t>
    </dgm:pt>
    <dgm:pt modelId="{25995F23-5E3B-4C2A-A205-09C4F46370C3}" type="pres">
      <dgm:prSet presAssocID="{0E0F41F2-4474-4DFE-A854-E79008259551}" presName="root" presStyleCnt="0">
        <dgm:presLayoutVars>
          <dgm:dir/>
          <dgm:resizeHandles val="exact"/>
        </dgm:presLayoutVars>
      </dgm:prSet>
      <dgm:spPr/>
    </dgm:pt>
    <dgm:pt modelId="{196E8D90-D234-4415-B021-4675B1B741E3}" type="pres">
      <dgm:prSet presAssocID="{5885D818-42A5-4C36-9D11-FE32E2B485B3}" presName="compNode" presStyleCnt="0"/>
      <dgm:spPr/>
    </dgm:pt>
    <dgm:pt modelId="{64FB5D63-9B96-40A4-8462-61DA8D5DC263}" type="pres">
      <dgm:prSet presAssocID="{5885D818-42A5-4C36-9D11-FE32E2B485B3}" presName="bgRect" presStyleLbl="bgShp" presStyleIdx="0" presStyleCnt="4"/>
      <dgm:spPr/>
    </dgm:pt>
    <dgm:pt modelId="{10047ABD-43D1-4246-B496-799578FBE174}" type="pres">
      <dgm:prSet presAssocID="{5885D818-42A5-4C36-9D11-FE32E2B485B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ple"/>
        </a:ext>
      </dgm:extLst>
    </dgm:pt>
    <dgm:pt modelId="{D9D86B3F-CF95-4848-8581-D35190DE39CD}" type="pres">
      <dgm:prSet presAssocID="{5885D818-42A5-4C36-9D11-FE32E2B485B3}" presName="spaceRect" presStyleCnt="0"/>
      <dgm:spPr/>
    </dgm:pt>
    <dgm:pt modelId="{FF540369-3AB5-42D7-8B56-1B3C8F9FD7B2}" type="pres">
      <dgm:prSet presAssocID="{5885D818-42A5-4C36-9D11-FE32E2B485B3}" presName="parTx" presStyleLbl="revTx" presStyleIdx="0" presStyleCnt="4">
        <dgm:presLayoutVars>
          <dgm:chMax val="0"/>
          <dgm:chPref val="0"/>
        </dgm:presLayoutVars>
      </dgm:prSet>
      <dgm:spPr/>
    </dgm:pt>
    <dgm:pt modelId="{8E41E0F5-0D32-4E1F-9406-D1719DB490D7}" type="pres">
      <dgm:prSet presAssocID="{1F52E074-346E-47AE-BDE1-8401F6942F50}" presName="sibTrans" presStyleCnt="0"/>
      <dgm:spPr/>
    </dgm:pt>
    <dgm:pt modelId="{6DD5F2DE-A07F-4611-A591-55A39AC9BBF9}" type="pres">
      <dgm:prSet presAssocID="{DE1A715A-D614-4EAF-B999-8B5ADD320D61}" presName="compNode" presStyleCnt="0"/>
      <dgm:spPr/>
    </dgm:pt>
    <dgm:pt modelId="{ECF1C556-D4B1-47E1-858C-E9839678F287}" type="pres">
      <dgm:prSet presAssocID="{DE1A715A-D614-4EAF-B999-8B5ADD320D61}" presName="bgRect" presStyleLbl="bgShp" presStyleIdx="1" presStyleCnt="4"/>
      <dgm:spPr/>
    </dgm:pt>
    <dgm:pt modelId="{EC33BDC7-6307-4D92-A155-D2E900A29009}" type="pres">
      <dgm:prSet presAssocID="{DE1A715A-D614-4EAF-B999-8B5ADD320D6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BE43E412-D474-4421-927F-B467B30D6DD9}" type="pres">
      <dgm:prSet presAssocID="{DE1A715A-D614-4EAF-B999-8B5ADD320D61}" presName="spaceRect" presStyleCnt="0"/>
      <dgm:spPr/>
    </dgm:pt>
    <dgm:pt modelId="{398FE1D5-A6B3-4D7C-8199-E18D0A3173BE}" type="pres">
      <dgm:prSet presAssocID="{DE1A715A-D614-4EAF-B999-8B5ADD320D61}" presName="parTx" presStyleLbl="revTx" presStyleIdx="1" presStyleCnt="4">
        <dgm:presLayoutVars>
          <dgm:chMax val="0"/>
          <dgm:chPref val="0"/>
        </dgm:presLayoutVars>
      </dgm:prSet>
      <dgm:spPr/>
    </dgm:pt>
    <dgm:pt modelId="{EAF355C3-DC46-4022-ACEA-07DBDE3D9E51}" type="pres">
      <dgm:prSet presAssocID="{F4EC7D28-7D05-429E-9E06-FE70A0657FDF}" presName="sibTrans" presStyleCnt="0"/>
      <dgm:spPr/>
    </dgm:pt>
    <dgm:pt modelId="{90048A66-A715-40BF-AE4E-470A0CDECC9C}" type="pres">
      <dgm:prSet presAssocID="{13716FFF-3C70-426F-93F8-E6C5A10E2D81}" presName="compNode" presStyleCnt="0"/>
      <dgm:spPr/>
    </dgm:pt>
    <dgm:pt modelId="{E63B6507-D267-45B8-B9BA-F694A450F0A7}" type="pres">
      <dgm:prSet presAssocID="{13716FFF-3C70-426F-93F8-E6C5A10E2D81}" presName="bgRect" presStyleLbl="bgShp" presStyleIdx="2" presStyleCnt="4"/>
      <dgm:spPr/>
    </dgm:pt>
    <dgm:pt modelId="{D488DA97-30F7-420C-B04E-292A915B7ED3}" type="pres">
      <dgm:prSet presAssocID="{13716FFF-3C70-426F-93F8-E6C5A10E2D81}" presName="iconRect" presStyleLbl="node1" presStyleIdx="2" presStyleCnt="4"/>
      <dgm:spPr>
        <a:ln>
          <a:noFill/>
        </a:ln>
      </dgm:spPr>
    </dgm:pt>
    <dgm:pt modelId="{0345C1E6-A8B6-40C8-954F-807772B8D583}" type="pres">
      <dgm:prSet presAssocID="{13716FFF-3C70-426F-93F8-E6C5A10E2D81}" presName="spaceRect" presStyleCnt="0"/>
      <dgm:spPr/>
    </dgm:pt>
    <dgm:pt modelId="{3533B3B7-262C-4166-8762-838DFFCED3C3}" type="pres">
      <dgm:prSet presAssocID="{13716FFF-3C70-426F-93F8-E6C5A10E2D81}" presName="parTx" presStyleLbl="revTx" presStyleIdx="2" presStyleCnt="4">
        <dgm:presLayoutVars>
          <dgm:chMax val="0"/>
          <dgm:chPref val="0"/>
        </dgm:presLayoutVars>
      </dgm:prSet>
      <dgm:spPr/>
    </dgm:pt>
    <dgm:pt modelId="{1873AED2-F524-4614-B9A4-450D970AC908}" type="pres">
      <dgm:prSet presAssocID="{9CF616AC-CF8F-4766-ABAC-219720D58918}" presName="sibTrans" presStyleCnt="0"/>
      <dgm:spPr/>
    </dgm:pt>
    <dgm:pt modelId="{C10BE740-5EF7-476F-BA76-251FB57482A1}" type="pres">
      <dgm:prSet presAssocID="{B0D8C0C2-76B8-4ADD-8AAA-1BC217ADBEFB}" presName="compNode" presStyleCnt="0"/>
      <dgm:spPr/>
    </dgm:pt>
    <dgm:pt modelId="{6C660A33-5295-49C0-97F2-C3BD9CC6ACA5}" type="pres">
      <dgm:prSet presAssocID="{B0D8C0C2-76B8-4ADD-8AAA-1BC217ADBEFB}" presName="bgRect" presStyleLbl="bgShp" presStyleIdx="3" presStyleCnt="4"/>
      <dgm:spPr/>
    </dgm:pt>
    <dgm:pt modelId="{1590E4BF-8B12-46B7-8532-A5EF7FC410FF}" type="pres">
      <dgm:prSet presAssocID="{B0D8C0C2-76B8-4ADD-8AAA-1BC217ADBEFB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V"/>
        </a:ext>
      </dgm:extLst>
    </dgm:pt>
    <dgm:pt modelId="{51294ECB-AAC6-4B88-9772-5650B1217B8B}" type="pres">
      <dgm:prSet presAssocID="{B0D8C0C2-76B8-4ADD-8AAA-1BC217ADBEFB}" presName="spaceRect" presStyleCnt="0"/>
      <dgm:spPr/>
    </dgm:pt>
    <dgm:pt modelId="{3B15D9F1-E96A-422F-AC63-F0E02B1BDFED}" type="pres">
      <dgm:prSet presAssocID="{B0D8C0C2-76B8-4ADD-8AAA-1BC217ADBEF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D4C8A1D-2A40-454E-8C2C-6780E1EB6434}" type="presOf" srcId="{13716FFF-3C70-426F-93F8-E6C5A10E2D81}" destId="{3533B3B7-262C-4166-8762-838DFFCED3C3}" srcOrd="0" destOrd="0" presId="urn:microsoft.com/office/officeart/2018/2/layout/IconVerticalSolidList"/>
    <dgm:cxn modelId="{14B27D1F-2821-49C5-B0AF-64C735590BE6}" srcId="{0E0F41F2-4474-4DFE-A854-E79008259551}" destId="{B0D8C0C2-76B8-4ADD-8AAA-1BC217ADBEFB}" srcOrd="3" destOrd="0" parTransId="{4B3E0A9B-42EB-4F32-AC8A-5860BF8BDD43}" sibTransId="{37803AA8-B098-467A-8047-2B4AB8A77072}"/>
    <dgm:cxn modelId="{AE5ECF5A-9010-43BE-942F-01C05610C797}" type="presOf" srcId="{B0D8C0C2-76B8-4ADD-8AAA-1BC217ADBEFB}" destId="{3B15D9F1-E96A-422F-AC63-F0E02B1BDFED}" srcOrd="0" destOrd="0" presId="urn:microsoft.com/office/officeart/2018/2/layout/IconVerticalSolidList"/>
    <dgm:cxn modelId="{95D9F967-8294-4ECC-8AF4-5F7DDD71DC08}" srcId="{0E0F41F2-4474-4DFE-A854-E79008259551}" destId="{5885D818-42A5-4C36-9D11-FE32E2B485B3}" srcOrd="0" destOrd="0" parTransId="{9A43B70A-4603-4D4F-81BC-1D67BDFEFDAA}" sibTransId="{1F52E074-346E-47AE-BDE1-8401F6942F50}"/>
    <dgm:cxn modelId="{0CF205A7-7943-40C8-8160-A98CE33FA867}" type="presOf" srcId="{5885D818-42A5-4C36-9D11-FE32E2B485B3}" destId="{FF540369-3AB5-42D7-8B56-1B3C8F9FD7B2}" srcOrd="0" destOrd="0" presId="urn:microsoft.com/office/officeart/2018/2/layout/IconVerticalSolidList"/>
    <dgm:cxn modelId="{49CAD8BB-E000-48F9-82DF-906CEAFFECC8}" srcId="{0E0F41F2-4474-4DFE-A854-E79008259551}" destId="{DE1A715A-D614-4EAF-B999-8B5ADD320D61}" srcOrd="1" destOrd="0" parTransId="{3BC33567-B854-49FA-B4C9-706688DB1D75}" sibTransId="{F4EC7D28-7D05-429E-9E06-FE70A0657FDF}"/>
    <dgm:cxn modelId="{29029BD0-F81E-4D72-B451-86FD226DD720}" srcId="{0E0F41F2-4474-4DFE-A854-E79008259551}" destId="{13716FFF-3C70-426F-93F8-E6C5A10E2D81}" srcOrd="2" destOrd="0" parTransId="{35A39EE0-AB46-456A-A154-E963163367DA}" sibTransId="{9CF616AC-CF8F-4766-ABAC-219720D58918}"/>
    <dgm:cxn modelId="{A9DC29D3-659E-457F-88B1-761A168417C5}" type="presOf" srcId="{0E0F41F2-4474-4DFE-A854-E79008259551}" destId="{25995F23-5E3B-4C2A-A205-09C4F46370C3}" srcOrd="0" destOrd="0" presId="urn:microsoft.com/office/officeart/2018/2/layout/IconVerticalSolidList"/>
    <dgm:cxn modelId="{6FB94FFC-6DE2-44EB-B1D6-011F020D3801}" type="presOf" srcId="{DE1A715A-D614-4EAF-B999-8B5ADD320D61}" destId="{398FE1D5-A6B3-4D7C-8199-E18D0A3173BE}" srcOrd="0" destOrd="0" presId="urn:microsoft.com/office/officeart/2018/2/layout/IconVerticalSolidList"/>
    <dgm:cxn modelId="{B6ED7FD0-9A36-4A6A-A97E-D564CC0296DC}" type="presParOf" srcId="{25995F23-5E3B-4C2A-A205-09C4F46370C3}" destId="{196E8D90-D234-4415-B021-4675B1B741E3}" srcOrd="0" destOrd="0" presId="urn:microsoft.com/office/officeart/2018/2/layout/IconVerticalSolidList"/>
    <dgm:cxn modelId="{DC4DE911-CCAC-4BCB-90C6-867203F158DF}" type="presParOf" srcId="{196E8D90-D234-4415-B021-4675B1B741E3}" destId="{64FB5D63-9B96-40A4-8462-61DA8D5DC263}" srcOrd="0" destOrd="0" presId="urn:microsoft.com/office/officeart/2018/2/layout/IconVerticalSolidList"/>
    <dgm:cxn modelId="{AF5E67E5-DF3F-4A99-8242-7C497AC9D05A}" type="presParOf" srcId="{196E8D90-D234-4415-B021-4675B1B741E3}" destId="{10047ABD-43D1-4246-B496-799578FBE174}" srcOrd="1" destOrd="0" presId="urn:microsoft.com/office/officeart/2018/2/layout/IconVerticalSolidList"/>
    <dgm:cxn modelId="{F8416534-36DA-4F11-A88A-526DFABFD071}" type="presParOf" srcId="{196E8D90-D234-4415-B021-4675B1B741E3}" destId="{D9D86B3F-CF95-4848-8581-D35190DE39CD}" srcOrd="2" destOrd="0" presId="urn:microsoft.com/office/officeart/2018/2/layout/IconVerticalSolidList"/>
    <dgm:cxn modelId="{797503C3-7172-4BFF-B554-38E15E4EB1C9}" type="presParOf" srcId="{196E8D90-D234-4415-B021-4675B1B741E3}" destId="{FF540369-3AB5-42D7-8B56-1B3C8F9FD7B2}" srcOrd="3" destOrd="0" presId="urn:microsoft.com/office/officeart/2018/2/layout/IconVerticalSolidList"/>
    <dgm:cxn modelId="{B35DDB64-58A5-4ADC-9EDA-78AF9B5CE837}" type="presParOf" srcId="{25995F23-5E3B-4C2A-A205-09C4F46370C3}" destId="{8E41E0F5-0D32-4E1F-9406-D1719DB490D7}" srcOrd="1" destOrd="0" presId="urn:microsoft.com/office/officeart/2018/2/layout/IconVerticalSolidList"/>
    <dgm:cxn modelId="{0FD241D8-34EE-4A2A-93B0-649DF2D02798}" type="presParOf" srcId="{25995F23-5E3B-4C2A-A205-09C4F46370C3}" destId="{6DD5F2DE-A07F-4611-A591-55A39AC9BBF9}" srcOrd="2" destOrd="0" presId="urn:microsoft.com/office/officeart/2018/2/layout/IconVerticalSolidList"/>
    <dgm:cxn modelId="{A1C6DA48-62F7-46DF-A8F5-12134594C7E9}" type="presParOf" srcId="{6DD5F2DE-A07F-4611-A591-55A39AC9BBF9}" destId="{ECF1C556-D4B1-47E1-858C-E9839678F287}" srcOrd="0" destOrd="0" presId="urn:microsoft.com/office/officeart/2018/2/layout/IconVerticalSolidList"/>
    <dgm:cxn modelId="{363D89D4-E89E-48FE-ABC1-134E422F534B}" type="presParOf" srcId="{6DD5F2DE-A07F-4611-A591-55A39AC9BBF9}" destId="{EC33BDC7-6307-4D92-A155-D2E900A29009}" srcOrd="1" destOrd="0" presId="urn:microsoft.com/office/officeart/2018/2/layout/IconVerticalSolidList"/>
    <dgm:cxn modelId="{B5576C23-ED62-41E7-8BE1-003BB14DC3D1}" type="presParOf" srcId="{6DD5F2DE-A07F-4611-A591-55A39AC9BBF9}" destId="{BE43E412-D474-4421-927F-B467B30D6DD9}" srcOrd="2" destOrd="0" presId="urn:microsoft.com/office/officeart/2018/2/layout/IconVerticalSolidList"/>
    <dgm:cxn modelId="{85FE2A64-03CB-4BD6-ABC2-D403F9AD3A2D}" type="presParOf" srcId="{6DD5F2DE-A07F-4611-A591-55A39AC9BBF9}" destId="{398FE1D5-A6B3-4D7C-8199-E18D0A3173BE}" srcOrd="3" destOrd="0" presId="urn:microsoft.com/office/officeart/2018/2/layout/IconVerticalSolidList"/>
    <dgm:cxn modelId="{589985B6-4DF6-423F-98F9-9A92F05922D8}" type="presParOf" srcId="{25995F23-5E3B-4C2A-A205-09C4F46370C3}" destId="{EAF355C3-DC46-4022-ACEA-07DBDE3D9E51}" srcOrd="3" destOrd="0" presId="urn:microsoft.com/office/officeart/2018/2/layout/IconVerticalSolidList"/>
    <dgm:cxn modelId="{F9468F07-516A-4E45-85F8-8EB8A5EE22EE}" type="presParOf" srcId="{25995F23-5E3B-4C2A-A205-09C4F46370C3}" destId="{90048A66-A715-40BF-AE4E-470A0CDECC9C}" srcOrd="4" destOrd="0" presId="urn:microsoft.com/office/officeart/2018/2/layout/IconVerticalSolidList"/>
    <dgm:cxn modelId="{F845D71D-4FB9-479B-B786-CB9FF6A9127C}" type="presParOf" srcId="{90048A66-A715-40BF-AE4E-470A0CDECC9C}" destId="{E63B6507-D267-45B8-B9BA-F694A450F0A7}" srcOrd="0" destOrd="0" presId="urn:microsoft.com/office/officeart/2018/2/layout/IconVerticalSolidList"/>
    <dgm:cxn modelId="{FACED8E5-FBA5-4C92-AFFE-52FB50EF8836}" type="presParOf" srcId="{90048A66-A715-40BF-AE4E-470A0CDECC9C}" destId="{D488DA97-30F7-420C-B04E-292A915B7ED3}" srcOrd="1" destOrd="0" presId="urn:microsoft.com/office/officeart/2018/2/layout/IconVerticalSolidList"/>
    <dgm:cxn modelId="{1BF26409-CDF4-46AA-87CC-230B830301E6}" type="presParOf" srcId="{90048A66-A715-40BF-AE4E-470A0CDECC9C}" destId="{0345C1E6-A8B6-40C8-954F-807772B8D583}" srcOrd="2" destOrd="0" presId="urn:microsoft.com/office/officeart/2018/2/layout/IconVerticalSolidList"/>
    <dgm:cxn modelId="{167FB775-4851-488C-8C7E-5BB49A7B2ACD}" type="presParOf" srcId="{90048A66-A715-40BF-AE4E-470A0CDECC9C}" destId="{3533B3B7-262C-4166-8762-838DFFCED3C3}" srcOrd="3" destOrd="0" presId="urn:microsoft.com/office/officeart/2018/2/layout/IconVerticalSolidList"/>
    <dgm:cxn modelId="{BA08CC8F-1820-4D7B-8D53-504A475835AB}" type="presParOf" srcId="{25995F23-5E3B-4C2A-A205-09C4F46370C3}" destId="{1873AED2-F524-4614-B9A4-450D970AC908}" srcOrd="5" destOrd="0" presId="urn:microsoft.com/office/officeart/2018/2/layout/IconVerticalSolidList"/>
    <dgm:cxn modelId="{FCF46D3E-EC93-4DBB-811D-0D92B2AC7A44}" type="presParOf" srcId="{25995F23-5E3B-4C2A-A205-09C4F46370C3}" destId="{C10BE740-5EF7-476F-BA76-251FB57482A1}" srcOrd="6" destOrd="0" presId="urn:microsoft.com/office/officeart/2018/2/layout/IconVerticalSolidList"/>
    <dgm:cxn modelId="{DDE9A87B-A813-4ADD-9B71-009AEAEBA469}" type="presParOf" srcId="{C10BE740-5EF7-476F-BA76-251FB57482A1}" destId="{6C660A33-5295-49C0-97F2-C3BD9CC6ACA5}" srcOrd="0" destOrd="0" presId="urn:microsoft.com/office/officeart/2018/2/layout/IconVerticalSolidList"/>
    <dgm:cxn modelId="{1155BF53-20A7-4E46-9D60-896F8BB0A3B1}" type="presParOf" srcId="{C10BE740-5EF7-476F-BA76-251FB57482A1}" destId="{1590E4BF-8B12-46B7-8532-A5EF7FC410FF}" srcOrd="1" destOrd="0" presId="urn:microsoft.com/office/officeart/2018/2/layout/IconVerticalSolidList"/>
    <dgm:cxn modelId="{82082C6B-5204-405E-BE6A-6DFCE7D5082D}" type="presParOf" srcId="{C10BE740-5EF7-476F-BA76-251FB57482A1}" destId="{51294ECB-AAC6-4B88-9772-5650B1217B8B}" srcOrd="2" destOrd="0" presId="urn:microsoft.com/office/officeart/2018/2/layout/IconVerticalSolidList"/>
    <dgm:cxn modelId="{F101241E-AE81-4665-A21E-FAC7A34F6D9F}" type="presParOf" srcId="{C10BE740-5EF7-476F-BA76-251FB57482A1}" destId="{3B15D9F1-E96A-422F-AC63-F0E02B1BDF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94B7612-80D8-4A98-B068-AADE06702F4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5ADD610-F912-469C-8002-30DB96225672}">
      <dgm:prSet/>
      <dgm:spPr/>
      <dgm:t>
        <a:bodyPr/>
        <a:lstStyle/>
        <a:p>
          <a:r>
            <a:rPr lang="en-GB"/>
            <a:t>Any form of rapidly absorbed carbohydrate will relieve early symptoms</a:t>
          </a:r>
          <a:endParaRPr lang="en-US"/>
        </a:p>
      </dgm:t>
    </dgm:pt>
    <dgm:pt modelId="{095ED62C-AAAF-4847-9C7E-3F8F470EA00F}" type="parTrans" cxnId="{5FB9DF51-C545-4D79-9B3B-81BDA397CD7A}">
      <dgm:prSet/>
      <dgm:spPr/>
      <dgm:t>
        <a:bodyPr/>
        <a:lstStyle/>
        <a:p>
          <a:endParaRPr lang="en-US"/>
        </a:p>
      </dgm:t>
    </dgm:pt>
    <dgm:pt modelId="{46A719F9-F020-44F0-BABA-AB3F5208B2FD}" type="sibTrans" cxnId="{5FB9DF51-C545-4D79-9B3B-81BDA397CD7A}">
      <dgm:prSet/>
      <dgm:spPr/>
      <dgm:t>
        <a:bodyPr/>
        <a:lstStyle/>
        <a:p>
          <a:endParaRPr lang="en-US"/>
        </a:p>
      </dgm:t>
    </dgm:pt>
    <dgm:pt modelId="{F185794D-9F6E-4775-B337-DD6A55030AA8}">
      <dgm:prSet/>
      <dgm:spPr/>
      <dgm:t>
        <a:bodyPr/>
        <a:lstStyle/>
        <a:p>
          <a:r>
            <a:rPr lang="en-GB"/>
            <a:t>Always carry glucose or sweets</a:t>
          </a:r>
          <a:endParaRPr lang="en-US"/>
        </a:p>
      </dgm:t>
    </dgm:pt>
    <dgm:pt modelId="{58C2C1D8-6534-4537-9341-49B01FA60434}" type="parTrans" cxnId="{499135E6-B907-4286-ACA8-633D23332FF5}">
      <dgm:prSet/>
      <dgm:spPr/>
      <dgm:t>
        <a:bodyPr/>
        <a:lstStyle/>
        <a:p>
          <a:endParaRPr lang="en-US"/>
        </a:p>
      </dgm:t>
    </dgm:pt>
    <dgm:pt modelId="{2AE1D921-05B3-42C4-A05A-824DE5038672}" type="sibTrans" cxnId="{499135E6-B907-4286-ACA8-633D23332FF5}">
      <dgm:prSet/>
      <dgm:spPr/>
      <dgm:t>
        <a:bodyPr/>
        <a:lstStyle/>
        <a:p>
          <a:endParaRPr lang="en-US"/>
        </a:p>
      </dgm:t>
    </dgm:pt>
    <dgm:pt modelId="{64AF4106-EB43-40B9-837C-AB156C86BC39}">
      <dgm:prSet/>
      <dgm:spPr/>
      <dgm:t>
        <a:bodyPr/>
        <a:lstStyle/>
        <a:p>
          <a:r>
            <a:rPr lang="en-GB"/>
            <a:t>Drowsy – liquid carbs (glucose)</a:t>
          </a:r>
          <a:endParaRPr lang="en-US"/>
        </a:p>
      </dgm:t>
    </dgm:pt>
    <dgm:pt modelId="{FDACF4EA-B45A-4C93-AE71-CA2225F45128}" type="parTrans" cxnId="{310A7159-70A6-4066-9AAB-0514CC8E6535}">
      <dgm:prSet/>
      <dgm:spPr/>
      <dgm:t>
        <a:bodyPr/>
        <a:lstStyle/>
        <a:p>
          <a:endParaRPr lang="en-US"/>
        </a:p>
      </dgm:t>
    </dgm:pt>
    <dgm:pt modelId="{5E82DB1B-6ACA-41F1-87C3-B655A6ED9ED5}" type="sibTrans" cxnId="{310A7159-70A6-4066-9AAB-0514CC8E6535}">
      <dgm:prSet/>
      <dgm:spPr/>
      <dgm:t>
        <a:bodyPr/>
        <a:lstStyle/>
        <a:p>
          <a:endParaRPr lang="en-US"/>
        </a:p>
      </dgm:t>
    </dgm:pt>
    <dgm:pt modelId="{95ED9214-AA45-4CD0-B1E5-B78B728726F2}">
      <dgm:prSet/>
      <dgm:spPr/>
      <dgm:t>
        <a:bodyPr/>
        <a:lstStyle/>
        <a:p>
          <a:r>
            <a:rPr lang="en-GB"/>
            <a:t>Patients and their close relatives need training about recognising &amp; treating hypoglycaemia</a:t>
          </a:r>
          <a:endParaRPr lang="en-US"/>
        </a:p>
      </dgm:t>
    </dgm:pt>
    <dgm:pt modelId="{058B54ED-9AD5-49CC-B442-786059B0036F}" type="parTrans" cxnId="{89DECF35-DF9A-4AE6-96EC-0F45DF0753A0}">
      <dgm:prSet/>
      <dgm:spPr/>
      <dgm:t>
        <a:bodyPr/>
        <a:lstStyle/>
        <a:p>
          <a:endParaRPr lang="en-US"/>
        </a:p>
      </dgm:t>
    </dgm:pt>
    <dgm:pt modelId="{09721C78-1D5C-4BE9-910D-6EDFF9490AD6}" type="sibTrans" cxnId="{89DECF35-DF9A-4AE6-96EC-0F45DF0753A0}">
      <dgm:prSet/>
      <dgm:spPr/>
      <dgm:t>
        <a:bodyPr/>
        <a:lstStyle/>
        <a:p>
          <a:endParaRPr lang="en-US"/>
        </a:p>
      </dgm:t>
    </dgm:pt>
    <dgm:pt modelId="{18C0E418-9E4F-459D-9176-F57E9E1CE999}" type="pres">
      <dgm:prSet presAssocID="{094B7612-80D8-4A98-B068-AADE06702F42}" presName="root" presStyleCnt="0">
        <dgm:presLayoutVars>
          <dgm:dir/>
          <dgm:resizeHandles val="exact"/>
        </dgm:presLayoutVars>
      </dgm:prSet>
      <dgm:spPr/>
    </dgm:pt>
    <dgm:pt modelId="{5E66941F-C751-4DD2-A63F-CC5D4A5E3096}" type="pres">
      <dgm:prSet presAssocID="{75ADD610-F912-469C-8002-30DB96225672}" presName="compNode" presStyleCnt="0"/>
      <dgm:spPr/>
    </dgm:pt>
    <dgm:pt modelId="{B0BCEECC-164A-4370-975E-8C3897FEAC3B}" type="pres">
      <dgm:prSet presAssocID="{75ADD610-F912-469C-8002-30DB96225672}" presName="bgRect" presStyleLbl="bgShp" presStyleIdx="0" presStyleCnt="4"/>
      <dgm:spPr/>
    </dgm:pt>
    <dgm:pt modelId="{D9110388-BCDA-4DC0-B895-16EE43011FEA}" type="pres">
      <dgm:prSet presAssocID="{75ADD610-F912-469C-8002-30DB9622567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8AE5E67F-5388-4A00-918D-D92241B87395}" type="pres">
      <dgm:prSet presAssocID="{75ADD610-F912-469C-8002-30DB96225672}" presName="spaceRect" presStyleCnt="0"/>
      <dgm:spPr/>
    </dgm:pt>
    <dgm:pt modelId="{40D05A31-D6FC-4B14-B171-C167518E6B45}" type="pres">
      <dgm:prSet presAssocID="{75ADD610-F912-469C-8002-30DB96225672}" presName="parTx" presStyleLbl="revTx" presStyleIdx="0" presStyleCnt="4">
        <dgm:presLayoutVars>
          <dgm:chMax val="0"/>
          <dgm:chPref val="0"/>
        </dgm:presLayoutVars>
      </dgm:prSet>
      <dgm:spPr/>
    </dgm:pt>
    <dgm:pt modelId="{63461903-70CA-40C5-8E75-99D980295C33}" type="pres">
      <dgm:prSet presAssocID="{46A719F9-F020-44F0-BABA-AB3F5208B2FD}" presName="sibTrans" presStyleCnt="0"/>
      <dgm:spPr/>
    </dgm:pt>
    <dgm:pt modelId="{F2673B99-2E66-4FBE-8E3D-BD380A00CCF2}" type="pres">
      <dgm:prSet presAssocID="{F185794D-9F6E-4775-B337-DD6A55030AA8}" presName="compNode" presStyleCnt="0"/>
      <dgm:spPr/>
    </dgm:pt>
    <dgm:pt modelId="{E43B1235-EC8A-461B-9710-CF71DE0A5C76}" type="pres">
      <dgm:prSet presAssocID="{F185794D-9F6E-4775-B337-DD6A55030AA8}" presName="bgRect" presStyleLbl="bgShp" presStyleIdx="1" presStyleCnt="4"/>
      <dgm:spPr/>
    </dgm:pt>
    <dgm:pt modelId="{44F32C5D-4BB1-4FA9-BC4F-67F21A93E5EF}" type="pres">
      <dgm:prSet presAssocID="{F185794D-9F6E-4775-B337-DD6A55030AA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nut"/>
        </a:ext>
      </dgm:extLst>
    </dgm:pt>
    <dgm:pt modelId="{3B936AFE-3EC5-42DF-B85B-853B55D7CA35}" type="pres">
      <dgm:prSet presAssocID="{F185794D-9F6E-4775-B337-DD6A55030AA8}" presName="spaceRect" presStyleCnt="0"/>
      <dgm:spPr/>
    </dgm:pt>
    <dgm:pt modelId="{565B0661-D089-444F-9B8E-50F023284EB2}" type="pres">
      <dgm:prSet presAssocID="{F185794D-9F6E-4775-B337-DD6A55030AA8}" presName="parTx" presStyleLbl="revTx" presStyleIdx="1" presStyleCnt="4">
        <dgm:presLayoutVars>
          <dgm:chMax val="0"/>
          <dgm:chPref val="0"/>
        </dgm:presLayoutVars>
      </dgm:prSet>
      <dgm:spPr/>
    </dgm:pt>
    <dgm:pt modelId="{0B90632D-0237-433E-B13E-D65410BA1727}" type="pres">
      <dgm:prSet presAssocID="{2AE1D921-05B3-42C4-A05A-824DE5038672}" presName="sibTrans" presStyleCnt="0"/>
      <dgm:spPr/>
    </dgm:pt>
    <dgm:pt modelId="{2CBED847-E484-4C81-B9FC-BB93EE502F82}" type="pres">
      <dgm:prSet presAssocID="{64AF4106-EB43-40B9-837C-AB156C86BC39}" presName="compNode" presStyleCnt="0"/>
      <dgm:spPr/>
    </dgm:pt>
    <dgm:pt modelId="{5FB7BE16-DA8A-4EEA-BC80-5B2A5776F7BB}" type="pres">
      <dgm:prSet presAssocID="{64AF4106-EB43-40B9-837C-AB156C86BC39}" presName="bgRect" presStyleLbl="bgShp" presStyleIdx="2" presStyleCnt="4"/>
      <dgm:spPr/>
    </dgm:pt>
    <dgm:pt modelId="{C885DEB6-1682-4620-A52D-DF1FA9527A8E}" type="pres">
      <dgm:prSet presAssocID="{64AF4106-EB43-40B9-837C-AB156C86BC3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llipop"/>
        </a:ext>
      </dgm:extLst>
    </dgm:pt>
    <dgm:pt modelId="{43559257-5279-4E45-9BAD-BAEAE892F59A}" type="pres">
      <dgm:prSet presAssocID="{64AF4106-EB43-40B9-837C-AB156C86BC39}" presName="spaceRect" presStyleCnt="0"/>
      <dgm:spPr/>
    </dgm:pt>
    <dgm:pt modelId="{C7EF12B2-0A44-4AAF-A78A-489ACB72834C}" type="pres">
      <dgm:prSet presAssocID="{64AF4106-EB43-40B9-837C-AB156C86BC39}" presName="parTx" presStyleLbl="revTx" presStyleIdx="2" presStyleCnt="4">
        <dgm:presLayoutVars>
          <dgm:chMax val="0"/>
          <dgm:chPref val="0"/>
        </dgm:presLayoutVars>
      </dgm:prSet>
      <dgm:spPr/>
    </dgm:pt>
    <dgm:pt modelId="{556ED3AB-45CF-4E1A-B6A5-31711F1650A9}" type="pres">
      <dgm:prSet presAssocID="{5E82DB1B-6ACA-41F1-87C3-B655A6ED9ED5}" presName="sibTrans" presStyleCnt="0"/>
      <dgm:spPr/>
    </dgm:pt>
    <dgm:pt modelId="{48AA0C10-A5AC-4BB8-852C-13F4D8AE844B}" type="pres">
      <dgm:prSet presAssocID="{95ED9214-AA45-4CD0-B1E5-B78B728726F2}" presName="compNode" presStyleCnt="0"/>
      <dgm:spPr/>
    </dgm:pt>
    <dgm:pt modelId="{59D7F85E-D5AD-4338-8F4D-BFDE99F89C01}" type="pres">
      <dgm:prSet presAssocID="{95ED9214-AA45-4CD0-B1E5-B78B728726F2}" presName="bgRect" presStyleLbl="bgShp" presStyleIdx="3" presStyleCnt="4"/>
      <dgm:spPr/>
    </dgm:pt>
    <dgm:pt modelId="{DF0EE2C5-99FA-467B-83C3-32C28B0A5D3D}" type="pres">
      <dgm:prSet presAssocID="{95ED9214-AA45-4CD0-B1E5-B78B728726F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BE34FD90-407A-425B-BDC0-7C188F0C808A}" type="pres">
      <dgm:prSet presAssocID="{95ED9214-AA45-4CD0-B1E5-B78B728726F2}" presName="spaceRect" presStyleCnt="0"/>
      <dgm:spPr/>
    </dgm:pt>
    <dgm:pt modelId="{3B0B6BC1-48FA-451C-9C57-B1EBE4808376}" type="pres">
      <dgm:prSet presAssocID="{95ED9214-AA45-4CD0-B1E5-B78B728726F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3F1E30D-47BE-4BCC-BFFB-B44B03A23720}" type="presOf" srcId="{F185794D-9F6E-4775-B337-DD6A55030AA8}" destId="{565B0661-D089-444F-9B8E-50F023284EB2}" srcOrd="0" destOrd="0" presId="urn:microsoft.com/office/officeart/2018/2/layout/IconVerticalSolidList"/>
    <dgm:cxn modelId="{F3F1EE2C-7774-4B65-90BA-F4923D2447FD}" type="presOf" srcId="{75ADD610-F912-469C-8002-30DB96225672}" destId="{40D05A31-D6FC-4B14-B171-C167518E6B45}" srcOrd="0" destOrd="0" presId="urn:microsoft.com/office/officeart/2018/2/layout/IconVerticalSolidList"/>
    <dgm:cxn modelId="{89DECF35-DF9A-4AE6-96EC-0F45DF0753A0}" srcId="{094B7612-80D8-4A98-B068-AADE06702F42}" destId="{95ED9214-AA45-4CD0-B1E5-B78B728726F2}" srcOrd="3" destOrd="0" parTransId="{058B54ED-9AD5-49CC-B442-786059B0036F}" sibTransId="{09721C78-1D5C-4BE9-910D-6EDFF9490AD6}"/>
    <dgm:cxn modelId="{5FB9DF51-C545-4D79-9B3B-81BDA397CD7A}" srcId="{094B7612-80D8-4A98-B068-AADE06702F42}" destId="{75ADD610-F912-469C-8002-30DB96225672}" srcOrd="0" destOrd="0" parTransId="{095ED62C-AAAF-4847-9C7E-3F8F470EA00F}" sibTransId="{46A719F9-F020-44F0-BABA-AB3F5208B2FD}"/>
    <dgm:cxn modelId="{310A7159-70A6-4066-9AAB-0514CC8E6535}" srcId="{094B7612-80D8-4A98-B068-AADE06702F42}" destId="{64AF4106-EB43-40B9-837C-AB156C86BC39}" srcOrd="2" destOrd="0" parTransId="{FDACF4EA-B45A-4C93-AE71-CA2225F45128}" sibTransId="{5E82DB1B-6ACA-41F1-87C3-B655A6ED9ED5}"/>
    <dgm:cxn modelId="{D363A09C-E612-4146-83EA-6C06619D76F8}" type="presOf" srcId="{094B7612-80D8-4A98-B068-AADE06702F42}" destId="{18C0E418-9E4F-459D-9176-F57E9E1CE999}" srcOrd="0" destOrd="0" presId="urn:microsoft.com/office/officeart/2018/2/layout/IconVerticalSolidList"/>
    <dgm:cxn modelId="{86BA58C8-6055-4044-A2D2-875ECE31BB1D}" type="presOf" srcId="{95ED9214-AA45-4CD0-B1E5-B78B728726F2}" destId="{3B0B6BC1-48FA-451C-9C57-B1EBE4808376}" srcOrd="0" destOrd="0" presId="urn:microsoft.com/office/officeart/2018/2/layout/IconVerticalSolidList"/>
    <dgm:cxn modelId="{499135E6-B907-4286-ACA8-633D23332FF5}" srcId="{094B7612-80D8-4A98-B068-AADE06702F42}" destId="{F185794D-9F6E-4775-B337-DD6A55030AA8}" srcOrd="1" destOrd="0" parTransId="{58C2C1D8-6534-4537-9341-49B01FA60434}" sibTransId="{2AE1D921-05B3-42C4-A05A-824DE5038672}"/>
    <dgm:cxn modelId="{0A2B52F9-DF0B-4EF7-854E-4229B7CE3DAC}" type="presOf" srcId="{64AF4106-EB43-40B9-837C-AB156C86BC39}" destId="{C7EF12B2-0A44-4AAF-A78A-489ACB72834C}" srcOrd="0" destOrd="0" presId="urn:microsoft.com/office/officeart/2018/2/layout/IconVerticalSolidList"/>
    <dgm:cxn modelId="{00B4A959-43B9-4146-9A8C-E1FE093AF048}" type="presParOf" srcId="{18C0E418-9E4F-459D-9176-F57E9E1CE999}" destId="{5E66941F-C751-4DD2-A63F-CC5D4A5E3096}" srcOrd="0" destOrd="0" presId="urn:microsoft.com/office/officeart/2018/2/layout/IconVerticalSolidList"/>
    <dgm:cxn modelId="{3A5E6A30-33B5-4684-B0AE-AD7670C6C89D}" type="presParOf" srcId="{5E66941F-C751-4DD2-A63F-CC5D4A5E3096}" destId="{B0BCEECC-164A-4370-975E-8C3897FEAC3B}" srcOrd="0" destOrd="0" presId="urn:microsoft.com/office/officeart/2018/2/layout/IconVerticalSolidList"/>
    <dgm:cxn modelId="{5DA3D930-4CB0-432A-8EDD-AB435D426563}" type="presParOf" srcId="{5E66941F-C751-4DD2-A63F-CC5D4A5E3096}" destId="{D9110388-BCDA-4DC0-B895-16EE43011FEA}" srcOrd="1" destOrd="0" presId="urn:microsoft.com/office/officeart/2018/2/layout/IconVerticalSolidList"/>
    <dgm:cxn modelId="{27AFFF2D-9244-4331-9B22-444E1E2BA581}" type="presParOf" srcId="{5E66941F-C751-4DD2-A63F-CC5D4A5E3096}" destId="{8AE5E67F-5388-4A00-918D-D92241B87395}" srcOrd="2" destOrd="0" presId="urn:microsoft.com/office/officeart/2018/2/layout/IconVerticalSolidList"/>
    <dgm:cxn modelId="{C6576EAD-E9A8-4C88-A428-27AAB0D61A73}" type="presParOf" srcId="{5E66941F-C751-4DD2-A63F-CC5D4A5E3096}" destId="{40D05A31-D6FC-4B14-B171-C167518E6B45}" srcOrd="3" destOrd="0" presId="urn:microsoft.com/office/officeart/2018/2/layout/IconVerticalSolidList"/>
    <dgm:cxn modelId="{66E28108-A276-40D6-A4AC-CBAD6432E941}" type="presParOf" srcId="{18C0E418-9E4F-459D-9176-F57E9E1CE999}" destId="{63461903-70CA-40C5-8E75-99D980295C33}" srcOrd="1" destOrd="0" presId="urn:microsoft.com/office/officeart/2018/2/layout/IconVerticalSolidList"/>
    <dgm:cxn modelId="{B8EE568F-DCAC-4BCB-9371-1D819585FA95}" type="presParOf" srcId="{18C0E418-9E4F-459D-9176-F57E9E1CE999}" destId="{F2673B99-2E66-4FBE-8E3D-BD380A00CCF2}" srcOrd="2" destOrd="0" presId="urn:microsoft.com/office/officeart/2018/2/layout/IconVerticalSolidList"/>
    <dgm:cxn modelId="{7B6D0536-F2B2-4C2A-9AFD-03152D19219F}" type="presParOf" srcId="{F2673B99-2E66-4FBE-8E3D-BD380A00CCF2}" destId="{E43B1235-EC8A-461B-9710-CF71DE0A5C76}" srcOrd="0" destOrd="0" presId="urn:microsoft.com/office/officeart/2018/2/layout/IconVerticalSolidList"/>
    <dgm:cxn modelId="{F18EA28F-9D86-4120-96E5-6B3ED65ADF99}" type="presParOf" srcId="{F2673B99-2E66-4FBE-8E3D-BD380A00CCF2}" destId="{44F32C5D-4BB1-4FA9-BC4F-67F21A93E5EF}" srcOrd="1" destOrd="0" presId="urn:microsoft.com/office/officeart/2018/2/layout/IconVerticalSolidList"/>
    <dgm:cxn modelId="{93F900BC-31C0-46B1-BEA1-4DF6AD6B1F3F}" type="presParOf" srcId="{F2673B99-2E66-4FBE-8E3D-BD380A00CCF2}" destId="{3B936AFE-3EC5-42DF-B85B-853B55D7CA35}" srcOrd="2" destOrd="0" presId="urn:microsoft.com/office/officeart/2018/2/layout/IconVerticalSolidList"/>
    <dgm:cxn modelId="{E041616C-9D97-454C-BB46-FC10C2E681B2}" type="presParOf" srcId="{F2673B99-2E66-4FBE-8E3D-BD380A00CCF2}" destId="{565B0661-D089-444F-9B8E-50F023284EB2}" srcOrd="3" destOrd="0" presId="urn:microsoft.com/office/officeart/2018/2/layout/IconVerticalSolidList"/>
    <dgm:cxn modelId="{B87E5E64-F819-40CF-8FD9-7DFA31D6B471}" type="presParOf" srcId="{18C0E418-9E4F-459D-9176-F57E9E1CE999}" destId="{0B90632D-0237-433E-B13E-D65410BA1727}" srcOrd="3" destOrd="0" presId="urn:microsoft.com/office/officeart/2018/2/layout/IconVerticalSolidList"/>
    <dgm:cxn modelId="{ABED685C-CCC6-45A8-AE88-4AC4C317B25F}" type="presParOf" srcId="{18C0E418-9E4F-459D-9176-F57E9E1CE999}" destId="{2CBED847-E484-4C81-B9FC-BB93EE502F82}" srcOrd="4" destOrd="0" presId="urn:microsoft.com/office/officeart/2018/2/layout/IconVerticalSolidList"/>
    <dgm:cxn modelId="{E016D69B-B187-4AC5-8FB7-4D52968B658A}" type="presParOf" srcId="{2CBED847-E484-4C81-B9FC-BB93EE502F82}" destId="{5FB7BE16-DA8A-4EEA-BC80-5B2A5776F7BB}" srcOrd="0" destOrd="0" presId="urn:microsoft.com/office/officeart/2018/2/layout/IconVerticalSolidList"/>
    <dgm:cxn modelId="{B5FE5D84-4343-46DD-91CB-33493C693BC5}" type="presParOf" srcId="{2CBED847-E484-4C81-B9FC-BB93EE502F82}" destId="{C885DEB6-1682-4620-A52D-DF1FA9527A8E}" srcOrd="1" destOrd="0" presId="urn:microsoft.com/office/officeart/2018/2/layout/IconVerticalSolidList"/>
    <dgm:cxn modelId="{969D26D9-DC5F-4328-A123-476F1F34A593}" type="presParOf" srcId="{2CBED847-E484-4C81-B9FC-BB93EE502F82}" destId="{43559257-5279-4E45-9BAD-BAEAE892F59A}" srcOrd="2" destOrd="0" presId="urn:microsoft.com/office/officeart/2018/2/layout/IconVerticalSolidList"/>
    <dgm:cxn modelId="{5A589D46-9354-4A48-BE13-D0323F80E4AB}" type="presParOf" srcId="{2CBED847-E484-4C81-B9FC-BB93EE502F82}" destId="{C7EF12B2-0A44-4AAF-A78A-489ACB72834C}" srcOrd="3" destOrd="0" presId="urn:microsoft.com/office/officeart/2018/2/layout/IconVerticalSolidList"/>
    <dgm:cxn modelId="{B509F708-66B5-4E2A-90E4-603BFDA55DC9}" type="presParOf" srcId="{18C0E418-9E4F-459D-9176-F57E9E1CE999}" destId="{556ED3AB-45CF-4E1A-B6A5-31711F1650A9}" srcOrd="5" destOrd="0" presId="urn:microsoft.com/office/officeart/2018/2/layout/IconVerticalSolidList"/>
    <dgm:cxn modelId="{7AF3F4C6-3558-4012-927E-A81702EB0828}" type="presParOf" srcId="{18C0E418-9E4F-459D-9176-F57E9E1CE999}" destId="{48AA0C10-A5AC-4BB8-852C-13F4D8AE844B}" srcOrd="6" destOrd="0" presId="urn:microsoft.com/office/officeart/2018/2/layout/IconVerticalSolidList"/>
    <dgm:cxn modelId="{447CD55F-9BC1-4253-8BFF-CB7CB103EDCF}" type="presParOf" srcId="{48AA0C10-A5AC-4BB8-852C-13F4D8AE844B}" destId="{59D7F85E-D5AD-4338-8F4D-BFDE99F89C01}" srcOrd="0" destOrd="0" presId="urn:microsoft.com/office/officeart/2018/2/layout/IconVerticalSolidList"/>
    <dgm:cxn modelId="{4863256C-9C09-4785-93F7-9AE59310A909}" type="presParOf" srcId="{48AA0C10-A5AC-4BB8-852C-13F4D8AE844B}" destId="{DF0EE2C5-99FA-467B-83C3-32C28B0A5D3D}" srcOrd="1" destOrd="0" presId="urn:microsoft.com/office/officeart/2018/2/layout/IconVerticalSolidList"/>
    <dgm:cxn modelId="{0EA59F20-F09A-4B23-82F0-A4005ECC039F}" type="presParOf" srcId="{48AA0C10-A5AC-4BB8-852C-13F4D8AE844B}" destId="{BE34FD90-407A-425B-BDC0-7C188F0C808A}" srcOrd="2" destOrd="0" presId="urn:microsoft.com/office/officeart/2018/2/layout/IconVerticalSolidList"/>
    <dgm:cxn modelId="{3E1CE427-88E9-405F-87AF-47FA00A72F8C}" type="presParOf" srcId="{48AA0C10-A5AC-4BB8-852C-13F4D8AE844B}" destId="{3B0B6BC1-48FA-451C-9C57-B1EBE48083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1C5318-CD46-40A8-B232-4F277EC7776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7BF7DEA-621E-4F56-AD7E-A5C440BCCFE8}">
      <dgm:prSet/>
      <dgm:spPr/>
      <dgm:t>
        <a:bodyPr/>
        <a:lstStyle/>
        <a:p>
          <a:r>
            <a:rPr lang="en-GB" b="1"/>
            <a:t>Ketonuria </a:t>
          </a:r>
          <a:r>
            <a:rPr lang="en-GB"/>
            <a:t>– detectable ketone levels in urine</a:t>
          </a:r>
          <a:endParaRPr lang="en-US"/>
        </a:p>
      </dgm:t>
    </dgm:pt>
    <dgm:pt modelId="{17E1DC03-A782-4572-9FCB-D9D7206EDB80}" type="parTrans" cxnId="{778CD077-ECEB-468B-A2F7-C38A9FE49773}">
      <dgm:prSet/>
      <dgm:spPr/>
      <dgm:t>
        <a:bodyPr/>
        <a:lstStyle/>
        <a:p>
          <a:endParaRPr lang="en-US"/>
        </a:p>
      </dgm:t>
    </dgm:pt>
    <dgm:pt modelId="{FC6B17C2-05E6-49A0-8E09-47F066EE47C5}" type="sibTrans" cxnId="{778CD077-ECEB-468B-A2F7-C38A9FE49773}">
      <dgm:prSet/>
      <dgm:spPr/>
      <dgm:t>
        <a:bodyPr/>
        <a:lstStyle/>
        <a:p>
          <a:endParaRPr lang="en-US"/>
        </a:p>
      </dgm:t>
    </dgm:pt>
    <dgm:pt modelId="{5C152FB8-3A41-49A1-8CB9-05A1A5BDB761}">
      <dgm:prSet/>
      <dgm:spPr/>
      <dgm:t>
        <a:bodyPr/>
        <a:lstStyle/>
        <a:p>
          <a:r>
            <a:rPr lang="en-GB" b="1"/>
            <a:t>Ketosis</a:t>
          </a:r>
          <a:r>
            <a:rPr lang="en-GB"/>
            <a:t> – elevated plasma ketone levels without acidosis</a:t>
          </a:r>
          <a:endParaRPr lang="en-US"/>
        </a:p>
      </dgm:t>
    </dgm:pt>
    <dgm:pt modelId="{3E8EF9E7-F952-4AE1-8547-6AFA02C8C363}" type="parTrans" cxnId="{9AA10B1C-6C67-45AF-9CFA-3ED0CFFBC8E5}">
      <dgm:prSet/>
      <dgm:spPr/>
      <dgm:t>
        <a:bodyPr/>
        <a:lstStyle/>
        <a:p>
          <a:endParaRPr lang="en-US"/>
        </a:p>
      </dgm:t>
    </dgm:pt>
    <dgm:pt modelId="{D6CA3E26-5AD7-48EE-8923-1AAF4F14919A}" type="sibTrans" cxnId="{9AA10B1C-6C67-45AF-9CFA-3ED0CFFBC8E5}">
      <dgm:prSet/>
      <dgm:spPr/>
      <dgm:t>
        <a:bodyPr/>
        <a:lstStyle/>
        <a:p>
          <a:endParaRPr lang="en-US"/>
        </a:p>
      </dgm:t>
    </dgm:pt>
    <dgm:pt modelId="{24A91C3E-357F-4C51-844B-DBFE3414D298}">
      <dgm:prSet/>
      <dgm:spPr/>
      <dgm:t>
        <a:bodyPr/>
        <a:lstStyle/>
        <a:p>
          <a:r>
            <a:rPr lang="en-GB" b="1"/>
            <a:t>Diabetic ketoacidosis </a:t>
          </a:r>
          <a:r>
            <a:rPr lang="en-GB"/>
            <a:t>– hyperglycaemia associated with metabolic acidosis due to raised ketone levels</a:t>
          </a:r>
          <a:endParaRPr lang="en-US"/>
        </a:p>
      </dgm:t>
    </dgm:pt>
    <dgm:pt modelId="{09C99E18-BDBB-4A17-9083-13C716D5969A}" type="parTrans" cxnId="{5C9DE7F2-F6D6-40BE-B7C1-CFF887E04042}">
      <dgm:prSet/>
      <dgm:spPr/>
      <dgm:t>
        <a:bodyPr/>
        <a:lstStyle/>
        <a:p>
          <a:endParaRPr lang="en-US"/>
        </a:p>
      </dgm:t>
    </dgm:pt>
    <dgm:pt modelId="{98C52950-4EB5-410F-84C2-8D44A7390E2F}" type="sibTrans" cxnId="{5C9DE7F2-F6D6-40BE-B7C1-CFF887E04042}">
      <dgm:prSet/>
      <dgm:spPr/>
      <dgm:t>
        <a:bodyPr/>
        <a:lstStyle/>
        <a:p>
          <a:endParaRPr lang="en-US"/>
        </a:p>
      </dgm:t>
    </dgm:pt>
    <dgm:pt modelId="{275ADF16-8FA0-475E-9700-3BA86289262F}">
      <dgm:prSet/>
      <dgm:spPr/>
      <dgm:t>
        <a:bodyPr/>
        <a:lstStyle/>
        <a:p>
          <a:r>
            <a:rPr lang="en-GB" b="1"/>
            <a:t>Hyperosmolar hyperglycaemic state </a:t>
          </a:r>
          <a:r>
            <a:rPr lang="en-GB"/>
            <a:t>– uncontrolled hyperglycaemia induces a hyperosmolar state, without significant ketosis</a:t>
          </a:r>
          <a:endParaRPr lang="en-US"/>
        </a:p>
      </dgm:t>
    </dgm:pt>
    <dgm:pt modelId="{2999D0F1-FC70-4C3B-AA53-019E3F259B16}" type="parTrans" cxnId="{E7E8099A-0ED6-4CB9-9C59-AC0B82719840}">
      <dgm:prSet/>
      <dgm:spPr/>
      <dgm:t>
        <a:bodyPr/>
        <a:lstStyle/>
        <a:p>
          <a:endParaRPr lang="en-US"/>
        </a:p>
      </dgm:t>
    </dgm:pt>
    <dgm:pt modelId="{3F7A94CE-52E3-43BE-AA5A-8658402F15BA}" type="sibTrans" cxnId="{E7E8099A-0ED6-4CB9-9C59-AC0B82719840}">
      <dgm:prSet/>
      <dgm:spPr/>
      <dgm:t>
        <a:bodyPr/>
        <a:lstStyle/>
        <a:p>
          <a:endParaRPr lang="en-US"/>
        </a:p>
      </dgm:t>
    </dgm:pt>
    <dgm:pt modelId="{36D2112F-EE9E-4C04-9F77-A28165C9C166}">
      <dgm:prSet/>
      <dgm:spPr/>
      <dgm:t>
        <a:bodyPr/>
        <a:lstStyle/>
        <a:p>
          <a:r>
            <a:rPr lang="en-GB" b="1"/>
            <a:t>Lactic acidosis </a:t>
          </a:r>
          <a:r>
            <a:rPr lang="en-GB"/>
            <a:t>– elevated lactic acid levels induce a metabolic acidosis</a:t>
          </a:r>
          <a:endParaRPr lang="en-US"/>
        </a:p>
      </dgm:t>
    </dgm:pt>
    <dgm:pt modelId="{E974C2CF-3F98-4F81-8009-8BC8F49F7A4B}" type="parTrans" cxnId="{156A47EC-102B-4B36-84ED-9406F6E742C6}">
      <dgm:prSet/>
      <dgm:spPr/>
      <dgm:t>
        <a:bodyPr/>
        <a:lstStyle/>
        <a:p>
          <a:endParaRPr lang="en-US"/>
        </a:p>
      </dgm:t>
    </dgm:pt>
    <dgm:pt modelId="{5D7D07D2-06C5-460A-9443-4690CF8457E8}" type="sibTrans" cxnId="{156A47EC-102B-4B36-84ED-9406F6E742C6}">
      <dgm:prSet/>
      <dgm:spPr/>
      <dgm:t>
        <a:bodyPr/>
        <a:lstStyle/>
        <a:p>
          <a:endParaRPr lang="en-US"/>
        </a:p>
      </dgm:t>
    </dgm:pt>
    <dgm:pt modelId="{9A8EBDD7-8711-4E03-ABA8-0ECDECDC4718}" type="pres">
      <dgm:prSet presAssocID="{581C5318-CD46-40A8-B232-4F277EC77765}" presName="root" presStyleCnt="0">
        <dgm:presLayoutVars>
          <dgm:dir/>
          <dgm:resizeHandles val="exact"/>
        </dgm:presLayoutVars>
      </dgm:prSet>
      <dgm:spPr/>
    </dgm:pt>
    <dgm:pt modelId="{DFD3A872-7212-4AD3-BF3D-9FCFB27DD75D}" type="pres">
      <dgm:prSet presAssocID="{F7BF7DEA-621E-4F56-AD7E-A5C440BCCFE8}" presName="compNode" presStyleCnt="0"/>
      <dgm:spPr/>
    </dgm:pt>
    <dgm:pt modelId="{50170F6D-01D5-42FA-B640-D3E9CF0356FC}" type="pres">
      <dgm:prSet presAssocID="{F7BF7DEA-621E-4F56-AD7E-A5C440BCCFE8}" presName="bgRect" presStyleLbl="bgShp" presStyleIdx="0" presStyleCnt="5"/>
      <dgm:spPr/>
    </dgm:pt>
    <dgm:pt modelId="{2EAB0C82-242A-4F93-A2E7-389E238F0360}" type="pres">
      <dgm:prSet presAssocID="{F7BF7DEA-621E-4F56-AD7E-A5C440BCCFE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dney"/>
        </a:ext>
      </dgm:extLst>
    </dgm:pt>
    <dgm:pt modelId="{1BF20637-E6B6-4C16-A67E-18A22878FAC2}" type="pres">
      <dgm:prSet presAssocID="{F7BF7DEA-621E-4F56-AD7E-A5C440BCCFE8}" presName="spaceRect" presStyleCnt="0"/>
      <dgm:spPr/>
    </dgm:pt>
    <dgm:pt modelId="{5C06C54E-6A59-48AC-81B2-C9C8A42013AD}" type="pres">
      <dgm:prSet presAssocID="{F7BF7DEA-621E-4F56-AD7E-A5C440BCCFE8}" presName="parTx" presStyleLbl="revTx" presStyleIdx="0" presStyleCnt="5">
        <dgm:presLayoutVars>
          <dgm:chMax val="0"/>
          <dgm:chPref val="0"/>
        </dgm:presLayoutVars>
      </dgm:prSet>
      <dgm:spPr/>
    </dgm:pt>
    <dgm:pt modelId="{7EC3B80E-55B6-4BE1-BC20-91D11E521E98}" type="pres">
      <dgm:prSet presAssocID="{FC6B17C2-05E6-49A0-8E09-47F066EE47C5}" presName="sibTrans" presStyleCnt="0"/>
      <dgm:spPr/>
    </dgm:pt>
    <dgm:pt modelId="{751F451C-ECEA-42AD-864C-4001D77642F2}" type="pres">
      <dgm:prSet presAssocID="{5C152FB8-3A41-49A1-8CB9-05A1A5BDB761}" presName="compNode" presStyleCnt="0"/>
      <dgm:spPr/>
    </dgm:pt>
    <dgm:pt modelId="{9AA3EA5A-6B1E-4718-A093-4586773A5D49}" type="pres">
      <dgm:prSet presAssocID="{5C152FB8-3A41-49A1-8CB9-05A1A5BDB761}" presName="bgRect" presStyleLbl="bgShp" presStyleIdx="1" presStyleCnt="5"/>
      <dgm:spPr/>
    </dgm:pt>
    <dgm:pt modelId="{D3D2EFC6-B5FA-4583-8E7B-8D70BC7D774F}" type="pres">
      <dgm:prSet presAssocID="{5C152FB8-3A41-49A1-8CB9-05A1A5BDB76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80F8719F-06C1-463B-9DA9-93C7E726C9D8}" type="pres">
      <dgm:prSet presAssocID="{5C152FB8-3A41-49A1-8CB9-05A1A5BDB761}" presName="spaceRect" presStyleCnt="0"/>
      <dgm:spPr/>
    </dgm:pt>
    <dgm:pt modelId="{BEC1CEB2-3D71-4ED5-AF45-E3AF2E88DE96}" type="pres">
      <dgm:prSet presAssocID="{5C152FB8-3A41-49A1-8CB9-05A1A5BDB761}" presName="parTx" presStyleLbl="revTx" presStyleIdx="1" presStyleCnt="5">
        <dgm:presLayoutVars>
          <dgm:chMax val="0"/>
          <dgm:chPref val="0"/>
        </dgm:presLayoutVars>
      </dgm:prSet>
      <dgm:spPr/>
    </dgm:pt>
    <dgm:pt modelId="{69B34C83-CC13-4986-A0B6-330E7F8E09A8}" type="pres">
      <dgm:prSet presAssocID="{D6CA3E26-5AD7-48EE-8923-1AAF4F14919A}" presName="sibTrans" presStyleCnt="0"/>
      <dgm:spPr/>
    </dgm:pt>
    <dgm:pt modelId="{69AAD060-91B6-48A9-81BE-5519D79AB42D}" type="pres">
      <dgm:prSet presAssocID="{24A91C3E-357F-4C51-844B-DBFE3414D298}" presName="compNode" presStyleCnt="0"/>
      <dgm:spPr/>
    </dgm:pt>
    <dgm:pt modelId="{372F129F-510A-4954-9F30-7301FFE8F766}" type="pres">
      <dgm:prSet presAssocID="{24A91C3E-357F-4C51-844B-DBFE3414D298}" presName="bgRect" presStyleLbl="bgShp" presStyleIdx="2" presStyleCnt="5"/>
      <dgm:spPr/>
    </dgm:pt>
    <dgm:pt modelId="{42ACA862-41EB-4DC9-843C-383E2C2D31C1}" type="pres">
      <dgm:prSet presAssocID="{24A91C3E-357F-4C51-844B-DBFE3414D29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CF998E97-DF8C-49BD-BA95-25DE61FE4C9F}" type="pres">
      <dgm:prSet presAssocID="{24A91C3E-357F-4C51-844B-DBFE3414D298}" presName="spaceRect" presStyleCnt="0"/>
      <dgm:spPr/>
    </dgm:pt>
    <dgm:pt modelId="{14E12E98-8213-44CA-A016-4BB2CE860599}" type="pres">
      <dgm:prSet presAssocID="{24A91C3E-357F-4C51-844B-DBFE3414D298}" presName="parTx" presStyleLbl="revTx" presStyleIdx="2" presStyleCnt="5">
        <dgm:presLayoutVars>
          <dgm:chMax val="0"/>
          <dgm:chPref val="0"/>
        </dgm:presLayoutVars>
      </dgm:prSet>
      <dgm:spPr/>
    </dgm:pt>
    <dgm:pt modelId="{DC961CF6-4F58-4E4F-A399-F63D929CEEF6}" type="pres">
      <dgm:prSet presAssocID="{98C52950-4EB5-410F-84C2-8D44A7390E2F}" presName="sibTrans" presStyleCnt="0"/>
      <dgm:spPr/>
    </dgm:pt>
    <dgm:pt modelId="{65F47012-E978-4D0A-A8B0-F9E4212C82DA}" type="pres">
      <dgm:prSet presAssocID="{275ADF16-8FA0-475E-9700-3BA86289262F}" presName="compNode" presStyleCnt="0"/>
      <dgm:spPr/>
    </dgm:pt>
    <dgm:pt modelId="{75445E4E-02E6-4FDF-9A96-620F411FFAB4}" type="pres">
      <dgm:prSet presAssocID="{275ADF16-8FA0-475E-9700-3BA86289262F}" presName="bgRect" presStyleLbl="bgShp" presStyleIdx="3" presStyleCnt="5"/>
      <dgm:spPr/>
    </dgm:pt>
    <dgm:pt modelId="{9519B08C-2EEE-4B73-BDBF-32F88A9EF8AD}" type="pres">
      <dgm:prSet presAssocID="{275ADF16-8FA0-475E-9700-3BA86289262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F7CF421F-C319-4CC8-8A70-3F572FC3044F}" type="pres">
      <dgm:prSet presAssocID="{275ADF16-8FA0-475E-9700-3BA86289262F}" presName="spaceRect" presStyleCnt="0"/>
      <dgm:spPr/>
    </dgm:pt>
    <dgm:pt modelId="{CFCE5F2D-3E5E-409A-AA0A-3B1565589149}" type="pres">
      <dgm:prSet presAssocID="{275ADF16-8FA0-475E-9700-3BA86289262F}" presName="parTx" presStyleLbl="revTx" presStyleIdx="3" presStyleCnt="5">
        <dgm:presLayoutVars>
          <dgm:chMax val="0"/>
          <dgm:chPref val="0"/>
        </dgm:presLayoutVars>
      </dgm:prSet>
      <dgm:spPr/>
    </dgm:pt>
    <dgm:pt modelId="{630F072A-AE57-4FBF-A6C1-63916FAD5C6C}" type="pres">
      <dgm:prSet presAssocID="{3F7A94CE-52E3-43BE-AA5A-8658402F15BA}" presName="sibTrans" presStyleCnt="0"/>
      <dgm:spPr/>
    </dgm:pt>
    <dgm:pt modelId="{CDA4CEC3-504F-4B71-8004-85CF858DC490}" type="pres">
      <dgm:prSet presAssocID="{36D2112F-EE9E-4C04-9F77-A28165C9C166}" presName="compNode" presStyleCnt="0"/>
      <dgm:spPr/>
    </dgm:pt>
    <dgm:pt modelId="{A668BA71-AB7E-4055-B8DC-E30C526C5E92}" type="pres">
      <dgm:prSet presAssocID="{36D2112F-EE9E-4C04-9F77-A28165C9C166}" presName="bgRect" presStyleLbl="bgShp" presStyleIdx="4" presStyleCnt="5"/>
      <dgm:spPr/>
    </dgm:pt>
    <dgm:pt modelId="{10970728-96AB-4185-AAFC-02BBBB4CD81A}" type="pres">
      <dgm:prSet presAssocID="{36D2112F-EE9E-4C04-9F77-A28165C9C16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F0EDA5A2-3316-4DBE-BC1C-60050FC1109F}" type="pres">
      <dgm:prSet presAssocID="{36D2112F-EE9E-4C04-9F77-A28165C9C166}" presName="spaceRect" presStyleCnt="0"/>
      <dgm:spPr/>
    </dgm:pt>
    <dgm:pt modelId="{D347C4AC-E175-48B8-8AB3-D1FCD97F99BE}" type="pres">
      <dgm:prSet presAssocID="{36D2112F-EE9E-4C04-9F77-A28165C9C16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274F80B-D458-468B-ACF8-AC00683E0D09}" type="presOf" srcId="{5C152FB8-3A41-49A1-8CB9-05A1A5BDB761}" destId="{BEC1CEB2-3D71-4ED5-AF45-E3AF2E88DE96}" srcOrd="0" destOrd="0" presId="urn:microsoft.com/office/officeart/2018/2/layout/IconVerticalSolidList"/>
    <dgm:cxn modelId="{9AA10B1C-6C67-45AF-9CFA-3ED0CFFBC8E5}" srcId="{581C5318-CD46-40A8-B232-4F277EC77765}" destId="{5C152FB8-3A41-49A1-8CB9-05A1A5BDB761}" srcOrd="1" destOrd="0" parTransId="{3E8EF9E7-F952-4AE1-8547-6AFA02C8C363}" sibTransId="{D6CA3E26-5AD7-48EE-8923-1AAF4F14919A}"/>
    <dgm:cxn modelId="{B233053A-871B-4207-AF13-17975C653C5A}" type="presOf" srcId="{36D2112F-EE9E-4C04-9F77-A28165C9C166}" destId="{D347C4AC-E175-48B8-8AB3-D1FCD97F99BE}" srcOrd="0" destOrd="0" presId="urn:microsoft.com/office/officeart/2018/2/layout/IconVerticalSolidList"/>
    <dgm:cxn modelId="{7840235E-24AC-4F74-9186-CF18426EBB4A}" type="presOf" srcId="{581C5318-CD46-40A8-B232-4F277EC77765}" destId="{9A8EBDD7-8711-4E03-ABA8-0ECDECDC4718}" srcOrd="0" destOrd="0" presId="urn:microsoft.com/office/officeart/2018/2/layout/IconVerticalSolidList"/>
    <dgm:cxn modelId="{778CD077-ECEB-468B-A2F7-C38A9FE49773}" srcId="{581C5318-CD46-40A8-B232-4F277EC77765}" destId="{F7BF7DEA-621E-4F56-AD7E-A5C440BCCFE8}" srcOrd="0" destOrd="0" parTransId="{17E1DC03-A782-4572-9FCB-D9D7206EDB80}" sibTransId="{FC6B17C2-05E6-49A0-8E09-47F066EE47C5}"/>
    <dgm:cxn modelId="{E7E8099A-0ED6-4CB9-9C59-AC0B82719840}" srcId="{581C5318-CD46-40A8-B232-4F277EC77765}" destId="{275ADF16-8FA0-475E-9700-3BA86289262F}" srcOrd="3" destOrd="0" parTransId="{2999D0F1-FC70-4C3B-AA53-019E3F259B16}" sibTransId="{3F7A94CE-52E3-43BE-AA5A-8658402F15BA}"/>
    <dgm:cxn modelId="{FB9170C0-1296-4E11-B05A-F9C50F0C8A58}" type="presOf" srcId="{275ADF16-8FA0-475E-9700-3BA86289262F}" destId="{CFCE5F2D-3E5E-409A-AA0A-3B1565589149}" srcOrd="0" destOrd="0" presId="urn:microsoft.com/office/officeart/2018/2/layout/IconVerticalSolidList"/>
    <dgm:cxn modelId="{9A7515E5-3F1F-409C-ABDE-C4B91BBC5D4B}" type="presOf" srcId="{F7BF7DEA-621E-4F56-AD7E-A5C440BCCFE8}" destId="{5C06C54E-6A59-48AC-81B2-C9C8A42013AD}" srcOrd="0" destOrd="0" presId="urn:microsoft.com/office/officeart/2018/2/layout/IconVerticalSolidList"/>
    <dgm:cxn modelId="{156A47EC-102B-4B36-84ED-9406F6E742C6}" srcId="{581C5318-CD46-40A8-B232-4F277EC77765}" destId="{36D2112F-EE9E-4C04-9F77-A28165C9C166}" srcOrd="4" destOrd="0" parTransId="{E974C2CF-3F98-4F81-8009-8BC8F49F7A4B}" sibTransId="{5D7D07D2-06C5-460A-9443-4690CF8457E8}"/>
    <dgm:cxn modelId="{54479CEF-6845-4094-8C7B-A4ECBDB80BDA}" type="presOf" srcId="{24A91C3E-357F-4C51-844B-DBFE3414D298}" destId="{14E12E98-8213-44CA-A016-4BB2CE860599}" srcOrd="0" destOrd="0" presId="urn:microsoft.com/office/officeart/2018/2/layout/IconVerticalSolidList"/>
    <dgm:cxn modelId="{5C9DE7F2-F6D6-40BE-B7C1-CFF887E04042}" srcId="{581C5318-CD46-40A8-B232-4F277EC77765}" destId="{24A91C3E-357F-4C51-844B-DBFE3414D298}" srcOrd="2" destOrd="0" parTransId="{09C99E18-BDBB-4A17-9083-13C716D5969A}" sibTransId="{98C52950-4EB5-410F-84C2-8D44A7390E2F}"/>
    <dgm:cxn modelId="{7D025C5A-B5E4-4A8C-9283-F598DC2E5B5A}" type="presParOf" srcId="{9A8EBDD7-8711-4E03-ABA8-0ECDECDC4718}" destId="{DFD3A872-7212-4AD3-BF3D-9FCFB27DD75D}" srcOrd="0" destOrd="0" presId="urn:microsoft.com/office/officeart/2018/2/layout/IconVerticalSolidList"/>
    <dgm:cxn modelId="{970DFB64-4FF8-4105-BF94-8DB2B38E3DF3}" type="presParOf" srcId="{DFD3A872-7212-4AD3-BF3D-9FCFB27DD75D}" destId="{50170F6D-01D5-42FA-B640-D3E9CF0356FC}" srcOrd="0" destOrd="0" presId="urn:microsoft.com/office/officeart/2018/2/layout/IconVerticalSolidList"/>
    <dgm:cxn modelId="{7DAFBDC8-D71A-4CEA-9501-13F8C3905790}" type="presParOf" srcId="{DFD3A872-7212-4AD3-BF3D-9FCFB27DD75D}" destId="{2EAB0C82-242A-4F93-A2E7-389E238F0360}" srcOrd="1" destOrd="0" presId="urn:microsoft.com/office/officeart/2018/2/layout/IconVerticalSolidList"/>
    <dgm:cxn modelId="{08707A93-24B3-4706-A4E5-687B0BE99E6A}" type="presParOf" srcId="{DFD3A872-7212-4AD3-BF3D-9FCFB27DD75D}" destId="{1BF20637-E6B6-4C16-A67E-18A22878FAC2}" srcOrd="2" destOrd="0" presId="urn:microsoft.com/office/officeart/2018/2/layout/IconVerticalSolidList"/>
    <dgm:cxn modelId="{68D0D595-5829-4818-9735-34983C0CE25E}" type="presParOf" srcId="{DFD3A872-7212-4AD3-BF3D-9FCFB27DD75D}" destId="{5C06C54E-6A59-48AC-81B2-C9C8A42013AD}" srcOrd="3" destOrd="0" presId="urn:microsoft.com/office/officeart/2018/2/layout/IconVerticalSolidList"/>
    <dgm:cxn modelId="{CCE49752-5814-43F1-BC6B-8B2F5761542B}" type="presParOf" srcId="{9A8EBDD7-8711-4E03-ABA8-0ECDECDC4718}" destId="{7EC3B80E-55B6-4BE1-BC20-91D11E521E98}" srcOrd="1" destOrd="0" presId="urn:microsoft.com/office/officeart/2018/2/layout/IconVerticalSolidList"/>
    <dgm:cxn modelId="{CAA2FCC9-1C27-47D1-93F3-666BF61634F5}" type="presParOf" srcId="{9A8EBDD7-8711-4E03-ABA8-0ECDECDC4718}" destId="{751F451C-ECEA-42AD-864C-4001D77642F2}" srcOrd="2" destOrd="0" presId="urn:microsoft.com/office/officeart/2018/2/layout/IconVerticalSolidList"/>
    <dgm:cxn modelId="{A6BA68B0-5FF6-4888-BB00-73B8E87E081E}" type="presParOf" srcId="{751F451C-ECEA-42AD-864C-4001D77642F2}" destId="{9AA3EA5A-6B1E-4718-A093-4586773A5D49}" srcOrd="0" destOrd="0" presId="urn:microsoft.com/office/officeart/2018/2/layout/IconVerticalSolidList"/>
    <dgm:cxn modelId="{59D3E642-573C-43D4-935F-834015EDC76F}" type="presParOf" srcId="{751F451C-ECEA-42AD-864C-4001D77642F2}" destId="{D3D2EFC6-B5FA-4583-8E7B-8D70BC7D774F}" srcOrd="1" destOrd="0" presId="urn:microsoft.com/office/officeart/2018/2/layout/IconVerticalSolidList"/>
    <dgm:cxn modelId="{7F9B4E2B-1D7B-4C0A-9FEB-C79D539566BE}" type="presParOf" srcId="{751F451C-ECEA-42AD-864C-4001D77642F2}" destId="{80F8719F-06C1-463B-9DA9-93C7E726C9D8}" srcOrd="2" destOrd="0" presId="urn:microsoft.com/office/officeart/2018/2/layout/IconVerticalSolidList"/>
    <dgm:cxn modelId="{9DC42670-EE73-4649-843B-BC4DD209DB3C}" type="presParOf" srcId="{751F451C-ECEA-42AD-864C-4001D77642F2}" destId="{BEC1CEB2-3D71-4ED5-AF45-E3AF2E88DE96}" srcOrd="3" destOrd="0" presId="urn:microsoft.com/office/officeart/2018/2/layout/IconVerticalSolidList"/>
    <dgm:cxn modelId="{E91BABB9-5EEC-49E0-AE9A-533C323FCE6B}" type="presParOf" srcId="{9A8EBDD7-8711-4E03-ABA8-0ECDECDC4718}" destId="{69B34C83-CC13-4986-A0B6-330E7F8E09A8}" srcOrd="3" destOrd="0" presId="urn:microsoft.com/office/officeart/2018/2/layout/IconVerticalSolidList"/>
    <dgm:cxn modelId="{0BEFF4F7-4676-4B0F-A37C-70750605CC93}" type="presParOf" srcId="{9A8EBDD7-8711-4E03-ABA8-0ECDECDC4718}" destId="{69AAD060-91B6-48A9-81BE-5519D79AB42D}" srcOrd="4" destOrd="0" presId="urn:microsoft.com/office/officeart/2018/2/layout/IconVerticalSolidList"/>
    <dgm:cxn modelId="{DA8493FE-6D90-4497-A909-0959087F71F1}" type="presParOf" srcId="{69AAD060-91B6-48A9-81BE-5519D79AB42D}" destId="{372F129F-510A-4954-9F30-7301FFE8F766}" srcOrd="0" destOrd="0" presId="urn:microsoft.com/office/officeart/2018/2/layout/IconVerticalSolidList"/>
    <dgm:cxn modelId="{3D55479D-21D3-403B-9644-0291B9ABCFB7}" type="presParOf" srcId="{69AAD060-91B6-48A9-81BE-5519D79AB42D}" destId="{42ACA862-41EB-4DC9-843C-383E2C2D31C1}" srcOrd="1" destOrd="0" presId="urn:microsoft.com/office/officeart/2018/2/layout/IconVerticalSolidList"/>
    <dgm:cxn modelId="{A7DD745A-2212-441F-996D-D7F10ED98F34}" type="presParOf" srcId="{69AAD060-91B6-48A9-81BE-5519D79AB42D}" destId="{CF998E97-DF8C-49BD-BA95-25DE61FE4C9F}" srcOrd="2" destOrd="0" presId="urn:microsoft.com/office/officeart/2018/2/layout/IconVerticalSolidList"/>
    <dgm:cxn modelId="{B03A8B99-DA53-4456-9042-DFB2BE1FE7CB}" type="presParOf" srcId="{69AAD060-91B6-48A9-81BE-5519D79AB42D}" destId="{14E12E98-8213-44CA-A016-4BB2CE860599}" srcOrd="3" destOrd="0" presId="urn:microsoft.com/office/officeart/2018/2/layout/IconVerticalSolidList"/>
    <dgm:cxn modelId="{B5E46A1C-FCEB-4D4F-9F99-D91FDF39E18C}" type="presParOf" srcId="{9A8EBDD7-8711-4E03-ABA8-0ECDECDC4718}" destId="{DC961CF6-4F58-4E4F-A399-F63D929CEEF6}" srcOrd="5" destOrd="0" presId="urn:microsoft.com/office/officeart/2018/2/layout/IconVerticalSolidList"/>
    <dgm:cxn modelId="{A00C5D75-85E8-4735-A9A8-6BB020B3CBCA}" type="presParOf" srcId="{9A8EBDD7-8711-4E03-ABA8-0ECDECDC4718}" destId="{65F47012-E978-4D0A-A8B0-F9E4212C82DA}" srcOrd="6" destOrd="0" presId="urn:microsoft.com/office/officeart/2018/2/layout/IconVerticalSolidList"/>
    <dgm:cxn modelId="{7940117E-DA3B-4E53-B612-17ADDAD95EF2}" type="presParOf" srcId="{65F47012-E978-4D0A-A8B0-F9E4212C82DA}" destId="{75445E4E-02E6-4FDF-9A96-620F411FFAB4}" srcOrd="0" destOrd="0" presId="urn:microsoft.com/office/officeart/2018/2/layout/IconVerticalSolidList"/>
    <dgm:cxn modelId="{500A4808-70A7-4121-9C06-1C0A93806118}" type="presParOf" srcId="{65F47012-E978-4D0A-A8B0-F9E4212C82DA}" destId="{9519B08C-2EEE-4B73-BDBF-32F88A9EF8AD}" srcOrd="1" destOrd="0" presId="urn:microsoft.com/office/officeart/2018/2/layout/IconVerticalSolidList"/>
    <dgm:cxn modelId="{C320E31D-BD63-4CA2-9277-DAE5558CEBBD}" type="presParOf" srcId="{65F47012-E978-4D0A-A8B0-F9E4212C82DA}" destId="{F7CF421F-C319-4CC8-8A70-3F572FC3044F}" srcOrd="2" destOrd="0" presId="urn:microsoft.com/office/officeart/2018/2/layout/IconVerticalSolidList"/>
    <dgm:cxn modelId="{079D8145-492B-4843-97BC-949C4F18E0D2}" type="presParOf" srcId="{65F47012-E978-4D0A-A8B0-F9E4212C82DA}" destId="{CFCE5F2D-3E5E-409A-AA0A-3B1565589149}" srcOrd="3" destOrd="0" presId="urn:microsoft.com/office/officeart/2018/2/layout/IconVerticalSolidList"/>
    <dgm:cxn modelId="{35B6F2E0-632D-4CBF-9124-FC7FC2CBA25A}" type="presParOf" srcId="{9A8EBDD7-8711-4E03-ABA8-0ECDECDC4718}" destId="{630F072A-AE57-4FBF-A6C1-63916FAD5C6C}" srcOrd="7" destOrd="0" presId="urn:microsoft.com/office/officeart/2018/2/layout/IconVerticalSolidList"/>
    <dgm:cxn modelId="{115CC460-ADC9-40CE-8B7F-884946A5F99E}" type="presParOf" srcId="{9A8EBDD7-8711-4E03-ABA8-0ECDECDC4718}" destId="{CDA4CEC3-504F-4B71-8004-85CF858DC490}" srcOrd="8" destOrd="0" presId="urn:microsoft.com/office/officeart/2018/2/layout/IconVerticalSolidList"/>
    <dgm:cxn modelId="{DE2AEF89-2642-40BA-AE34-FF2B90C67969}" type="presParOf" srcId="{CDA4CEC3-504F-4B71-8004-85CF858DC490}" destId="{A668BA71-AB7E-4055-B8DC-E30C526C5E92}" srcOrd="0" destOrd="0" presId="urn:microsoft.com/office/officeart/2018/2/layout/IconVerticalSolidList"/>
    <dgm:cxn modelId="{7B39F689-4F3D-4030-9B58-39BD27F5AA47}" type="presParOf" srcId="{CDA4CEC3-504F-4B71-8004-85CF858DC490}" destId="{10970728-96AB-4185-AAFC-02BBBB4CD81A}" srcOrd="1" destOrd="0" presId="urn:microsoft.com/office/officeart/2018/2/layout/IconVerticalSolidList"/>
    <dgm:cxn modelId="{206EB7D0-3247-49C2-B6E9-8F3435468695}" type="presParOf" srcId="{CDA4CEC3-504F-4B71-8004-85CF858DC490}" destId="{F0EDA5A2-3316-4DBE-BC1C-60050FC1109F}" srcOrd="2" destOrd="0" presId="urn:microsoft.com/office/officeart/2018/2/layout/IconVerticalSolidList"/>
    <dgm:cxn modelId="{E7502634-598D-48B0-8F48-CC274CA7E5AF}" type="presParOf" srcId="{CDA4CEC3-504F-4B71-8004-85CF858DC490}" destId="{D347C4AC-E175-48B8-8AB3-D1FCD97F99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097E716-E7C9-4B52-8E87-CB988FDEBDA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3ED233D-CCD9-4C54-A06E-7E5B525A0BDE}">
      <dgm:prSet/>
      <dgm:spPr/>
      <dgm:t>
        <a:bodyPr/>
        <a:lstStyle/>
        <a:p>
          <a:r>
            <a:rPr lang="en-GB"/>
            <a:t>Diagnose clinically + bedside blood test	</a:t>
          </a:r>
          <a:endParaRPr lang="en-US"/>
        </a:p>
      </dgm:t>
    </dgm:pt>
    <dgm:pt modelId="{C82BD2C1-7293-423A-8623-FC1BFB899B61}" type="parTrans" cxnId="{F45030C3-3CB8-4936-A263-F97E48E8F574}">
      <dgm:prSet/>
      <dgm:spPr/>
      <dgm:t>
        <a:bodyPr/>
        <a:lstStyle/>
        <a:p>
          <a:endParaRPr lang="en-US"/>
        </a:p>
      </dgm:t>
    </dgm:pt>
    <dgm:pt modelId="{D5C3DD4B-6426-4F0F-8507-C9C632F4741F}" type="sibTrans" cxnId="{F45030C3-3CB8-4936-A263-F97E48E8F574}">
      <dgm:prSet/>
      <dgm:spPr/>
      <dgm:t>
        <a:bodyPr/>
        <a:lstStyle/>
        <a:p>
          <a:endParaRPr lang="en-US"/>
        </a:p>
      </dgm:t>
    </dgm:pt>
    <dgm:pt modelId="{E67AB30D-8451-4E35-9936-79873F7CAB96}">
      <dgm:prSet/>
      <dgm:spPr/>
      <dgm:t>
        <a:bodyPr/>
        <a:lstStyle/>
        <a:p>
          <a:r>
            <a:rPr lang="en-GB"/>
            <a:t>im glucagon (1 mg) or </a:t>
          </a:r>
          <a:endParaRPr lang="en-US"/>
        </a:p>
      </dgm:t>
    </dgm:pt>
    <dgm:pt modelId="{031C7713-4A1C-494F-9A29-D2D10424DE29}" type="parTrans" cxnId="{1C5D17F8-A6BB-4073-8D48-83DFB93E9C59}">
      <dgm:prSet/>
      <dgm:spPr/>
      <dgm:t>
        <a:bodyPr/>
        <a:lstStyle/>
        <a:p>
          <a:endParaRPr lang="en-US"/>
        </a:p>
      </dgm:t>
    </dgm:pt>
    <dgm:pt modelId="{5B9F2518-056C-4B92-841D-D9F62918B75F}" type="sibTrans" cxnId="{1C5D17F8-A6BB-4073-8D48-83DFB93E9C59}">
      <dgm:prSet/>
      <dgm:spPr/>
      <dgm:t>
        <a:bodyPr/>
        <a:lstStyle/>
        <a:p>
          <a:endParaRPr lang="en-US"/>
        </a:p>
      </dgm:t>
    </dgm:pt>
    <dgm:pt modelId="{A34FA9D8-0F6B-4AD4-BCC8-241174758F42}">
      <dgm:prSet/>
      <dgm:spPr/>
      <dgm:t>
        <a:bodyPr/>
        <a:lstStyle/>
        <a:p>
          <a:r>
            <a:rPr lang="en-GB"/>
            <a:t>iv glucose (25–50 mL of 50% glucose solution) </a:t>
          </a:r>
          <a:endParaRPr lang="en-US"/>
        </a:p>
      </dgm:t>
    </dgm:pt>
    <dgm:pt modelId="{B5712723-1C9D-4474-9DD9-44871B9344E7}" type="parTrans" cxnId="{5177E235-2ACE-4A09-8B25-90B9D5B0FA87}">
      <dgm:prSet/>
      <dgm:spPr/>
      <dgm:t>
        <a:bodyPr/>
        <a:lstStyle/>
        <a:p>
          <a:endParaRPr lang="en-US"/>
        </a:p>
      </dgm:t>
    </dgm:pt>
    <dgm:pt modelId="{3122D199-BD9B-4F79-BEE8-824B1D328733}" type="sibTrans" cxnId="{5177E235-2ACE-4A09-8B25-90B9D5B0FA87}">
      <dgm:prSet/>
      <dgm:spPr/>
      <dgm:t>
        <a:bodyPr/>
        <a:lstStyle/>
        <a:p>
          <a:endParaRPr lang="en-US"/>
        </a:p>
      </dgm:t>
    </dgm:pt>
    <dgm:pt modelId="{8845862D-AD60-4B6C-808B-C5D2B3521978}">
      <dgm:prSet/>
      <dgm:spPr/>
      <dgm:t>
        <a:bodyPr/>
        <a:lstStyle/>
        <a:p>
          <a:r>
            <a:rPr lang="en-GB"/>
            <a:t>followed by a flush of 0.9% saline to preserve the vein (since 50% glucose scleroses veins)</a:t>
          </a:r>
          <a:endParaRPr lang="en-US"/>
        </a:p>
      </dgm:t>
    </dgm:pt>
    <dgm:pt modelId="{55AE48A9-A2A7-4212-B27D-D4A01640AE52}" type="parTrans" cxnId="{34351C0C-B20A-4BAE-9674-682FDFAB6B9D}">
      <dgm:prSet/>
      <dgm:spPr/>
      <dgm:t>
        <a:bodyPr/>
        <a:lstStyle/>
        <a:p>
          <a:endParaRPr lang="en-US"/>
        </a:p>
      </dgm:t>
    </dgm:pt>
    <dgm:pt modelId="{62A1270E-1FEB-4BB9-A622-987E1524BFD9}" type="sibTrans" cxnId="{34351C0C-B20A-4BAE-9674-682FDFAB6B9D}">
      <dgm:prSet/>
      <dgm:spPr/>
      <dgm:t>
        <a:bodyPr/>
        <a:lstStyle/>
        <a:p>
          <a:endParaRPr lang="en-US"/>
        </a:p>
      </dgm:t>
    </dgm:pt>
    <dgm:pt modelId="{59E12268-8A75-4E81-A9AA-0FBD1EF10465}">
      <dgm:prSet/>
      <dgm:spPr/>
      <dgm:t>
        <a:bodyPr/>
        <a:lstStyle/>
        <a:p>
          <a:r>
            <a:rPr lang="en-GB"/>
            <a:t>Oral glucose to replenish glycogen reserves once patient revives</a:t>
          </a:r>
          <a:endParaRPr lang="en-US"/>
        </a:p>
      </dgm:t>
    </dgm:pt>
    <dgm:pt modelId="{CCEE41D7-8729-48DA-9E8A-4F216145ECB7}" type="parTrans" cxnId="{277BAD61-DEBA-4F22-8F85-55233DFD02C8}">
      <dgm:prSet/>
      <dgm:spPr/>
      <dgm:t>
        <a:bodyPr/>
        <a:lstStyle/>
        <a:p>
          <a:endParaRPr lang="en-US"/>
        </a:p>
      </dgm:t>
    </dgm:pt>
    <dgm:pt modelId="{0FAF42F6-E768-44CD-B233-14A948454EE0}" type="sibTrans" cxnId="{277BAD61-DEBA-4F22-8F85-55233DFD02C8}">
      <dgm:prSet/>
      <dgm:spPr/>
      <dgm:t>
        <a:bodyPr/>
        <a:lstStyle/>
        <a:p>
          <a:endParaRPr lang="en-US"/>
        </a:p>
      </dgm:t>
    </dgm:pt>
    <dgm:pt modelId="{30226D3E-CF32-42F0-9C14-D48FA3602AED}" type="pres">
      <dgm:prSet presAssocID="{F097E716-E7C9-4B52-8E87-CB988FDEBDA0}" presName="root" presStyleCnt="0">
        <dgm:presLayoutVars>
          <dgm:dir/>
          <dgm:resizeHandles val="exact"/>
        </dgm:presLayoutVars>
      </dgm:prSet>
      <dgm:spPr/>
    </dgm:pt>
    <dgm:pt modelId="{06422366-A9EB-4D90-B0F9-DB452E7C00D9}" type="pres">
      <dgm:prSet presAssocID="{A3ED233D-CCD9-4C54-A06E-7E5B525A0BDE}" presName="compNode" presStyleCnt="0"/>
      <dgm:spPr/>
    </dgm:pt>
    <dgm:pt modelId="{8A908FCA-4F0C-40F9-A08E-4E05D7E02BD5}" type="pres">
      <dgm:prSet presAssocID="{A3ED233D-CCD9-4C54-A06E-7E5B525A0BDE}" presName="bgRect" presStyleLbl="bgShp" presStyleIdx="0" presStyleCnt="5"/>
      <dgm:spPr/>
    </dgm:pt>
    <dgm:pt modelId="{F7D078DB-E1DC-4771-A8B0-821240BA332A}" type="pres">
      <dgm:prSet presAssocID="{A3ED233D-CCD9-4C54-A06E-7E5B525A0BD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V"/>
        </a:ext>
      </dgm:extLst>
    </dgm:pt>
    <dgm:pt modelId="{0802838D-7501-4761-9126-D700E5C8E8A7}" type="pres">
      <dgm:prSet presAssocID="{A3ED233D-CCD9-4C54-A06E-7E5B525A0BDE}" presName="spaceRect" presStyleCnt="0"/>
      <dgm:spPr/>
    </dgm:pt>
    <dgm:pt modelId="{70DBDCD6-F173-4385-9FB5-E42F6F6228AA}" type="pres">
      <dgm:prSet presAssocID="{A3ED233D-CCD9-4C54-A06E-7E5B525A0BDE}" presName="parTx" presStyleLbl="revTx" presStyleIdx="0" presStyleCnt="5">
        <dgm:presLayoutVars>
          <dgm:chMax val="0"/>
          <dgm:chPref val="0"/>
        </dgm:presLayoutVars>
      </dgm:prSet>
      <dgm:spPr/>
    </dgm:pt>
    <dgm:pt modelId="{852618C5-CE6B-48F8-BDA2-0219543EE8F2}" type="pres">
      <dgm:prSet presAssocID="{D5C3DD4B-6426-4F0F-8507-C9C632F4741F}" presName="sibTrans" presStyleCnt="0"/>
      <dgm:spPr/>
    </dgm:pt>
    <dgm:pt modelId="{1042BDDD-9C88-468B-9D42-E9EDCD255941}" type="pres">
      <dgm:prSet presAssocID="{E67AB30D-8451-4E35-9936-79873F7CAB96}" presName="compNode" presStyleCnt="0"/>
      <dgm:spPr/>
    </dgm:pt>
    <dgm:pt modelId="{5FFA0245-CB32-48DE-98D7-B7E63E8B69A7}" type="pres">
      <dgm:prSet presAssocID="{E67AB30D-8451-4E35-9936-79873F7CAB96}" presName="bgRect" presStyleLbl="bgShp" presStyleIdx="1" presStyleCnt="5"/>
      <dgm:spPr/>
    </dgm:pt>
    <dgm:pt modelId="{257C5879-F990-4C8B-B542-1F585FAA4C83}" type="pres">
      <dgm:prSet presAssocID="{E67AB30D-8451-4E35-9936-79873F7CAB9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90283758-689C-4640-9E69-D04DB8E16E9A}" type="pres">
      <dgm:prSet presAssocID="{E67AB30D-8451-4E35-9936-79873F7CAB96}" presName="spaceRect" presStyleCnt="0"/>
      <dgm:spPr/>
    </dgm:pt>
    <dgm:pt modelId="{2313C165-78D0-4ED8-9B9D-B573E35FA35F}" type="pres">
      <dgm:prSet presAssocID="{E67AB30D-8451-4E35-9936-79873F7CAB96}" presName="parTx" presStyleLbl="revTx" presStyleIdx="1" presStyleCnt="5">
        <dgm:presLayoutVars>
          <dgm:chMax val="0"/>
          <dgm:chPref val="0"/>
        </dgm:presLayoutVars>
      </dgm:prSet>
      <dgm:spPr/>
    </dgm:pt>
    <dgm:pt modelId="{891466DB-E23E-4C94-A036-03E255660E1E}" type="pres">
      <dgm:prSet presAssocID="{5B9F2518-056C-4B92-841D-D9F62918B75F}" presName="sibTrans" presStyleCnt="0"/>
      <dgm:spPr/>
    </dgm:pt>
    <dgm:pt modelId="{13BC9A97-B28C-4668-A1F1-D9DDD70245C8}" type="pres">
      <dgm:prSet presAssocID="{A34FA9D8-0F6B-4AD4-BCC8-241174758F42}" presName="compNode" presStyleCnt="0"/>
      <dgm:spPr/>
    </dgm:pt>
    <dgm:pt modelId="{24631689-4B60-47A5-9994-B091760AF85E}" type="pres">
      <dgm:prSet presAssocID="{A34FA9D8-0F6B-4AD4-BCC8-241174758F42}" presName="bgRect" presStyleLbl="bgShp" presStyleIdx="2" presStyleCnt="5"/>
      <dgm:spPr/>
    </dgm:pt>
    <dgm:pt modelId="{16C3B474-41CD-4123-9408-F681C61C04E6}" type="pres">
      <dgm:prSet presAssocID="{A34FA9D8-0F6B-4AD4-BCC8-241174758F4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 dropper"/>
        </a:ext>
      </dgm:extLst>
    </dgm:pt>
    <dgm:pt modelId="{D0EEFB2A-41EC-4256-AC78-D59E65632A6A}" type="pres">
      <dgm:prSet presAssocID="{A34FA9D8-0F6B-4AD4-BCC8-241174758F42}" presName="spaceRect" presStyleCnt="0"/>
      <dgm:spPr/>
    </dgm:pt>
    <dgm:pt modelId="{95B82C3C-CC38-49EB-AC30-3C35C7774830}" type="pres">
      <dgm:prSet presAssocID="{A34FA9D8-0F6B-4AD4-BCC8-241174758F42}" presName="parTx" presStyleLbl="revTx" presStyleIdx="2" presStyleCnt="5">
        <dgm:presLayoutVars>
          <dgm:chMax val="0"/>
          <dgm:chPref val="0"/>
        </dgm:presLayoutVars>
      </dgm:prSet>
      <dgm:spPr/>
    </dgm:pt>
    <dgm:pt modelId="{1A2B0BB5-5E5E-41D9-9D8D-448BD6DA909D}" type="pres">
      <dgm:prSet presAssocID="{3122D199-BD9B-4F79-BEE8-824B1D328733}" presName="sibTrans" presStyleCnt="0"/>
      <dgm:spPr/>
    </dgm:pt>
    <dgm:pt modelId="{BDFB81AA-F250-4C08-B81E-E54ED6BB0D6D}" type="pres">
      <dgm:prSet presAssocID="{8845862D-AD60-4B6C-808B-C5D2B3521978}" presName="compNode" presStyleCnt="0"/>
      <dgm:spPr/>
    </dgm:pt>
    <dgm:pt modelId="{0821B17C-47BE-485B-88D7-23FB39414A04}" type="pres">
      <dgm:prSet presAssocID="{8845862D-AD60-4B6C-808B-C5D2B3521978}" presName="bgRect" presStyleLbl="bgShp" presStyleIdx="3" presStyleCnt="5"/>
      <dgm:spPr/>
    </dgm:pt>
    <dgm:pt modelId="{7631F52B-5673-4C8E-AF48-BDD66799982A}" type="pres">
      <dgm:prSet presAssocID="{8845862D-AD60-4B6C-808B-C5D2B352197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dney"/>
        </a:ext>
      </dgm:extLst>
    </dgm:pt>
    <dgm:pt modelId="{F11CBA0F-9376-44AD-A525-9E972424A0EC}" type="pres">
      <dgm:prSet presAssocID="{8845862D-AD60-4B6C-808B-C5D2B3521978}" presName="spaceRect" presStyleCnt="0"/>
      <dgm:spPr/>
    </dgm:pt>
    <dgm:pt modelId="{25E91A0C-2C50-4266-B1BA-5316450EAA83}" type="pres">
      <dgm:prSet presAssocID="{8845862D-AD60-4B6C-808B-C5D2B3521978}" presName="parTx" presStyleLbl="revTx" presStyleIdx="3" presStyleCnt="5">
        <dgm:presLayoutVars>
          <dgm:chMax val="0"/>
          <dgm:chPref val="0"/>
        </dgm:presLayoutVars>
      </dgm:prSet>
      <dgm:spPr/>
    </dgm:pt>
    <dgm:pt modelId="{68F84C06-F6EE-4084-B661-384739ECE366}" type="pres">
      <dgm:prSet presAssocID="{62A1270E-1FEB-4BB9-A622-987E1524BFD9}" presName="sibTrans" presStyleCnt="0"/>
      <dgm:spPr/>
    </dgm:pt>
    <dgm:pt modelId="{68D24220-57EE-4396-B72C-FB2B6FF1A076}" type="pres">
      <dgm:prSet presAssocID="{59E12268-8A75-4E81-A9AA-0FBD1EF10465}" presName="compNode" presStyleCnt="0"/>
      <dgm:spPr/>
    </dgm:pt>
    <dgm:pt modelId="{2CE063AB-FD74-4CE9-8D78-74A855AD9C0C}" type="pres">
      <dgm:prSet presAssocID="{59E12268-8A75-4E81-A9AA-0FBD1EF10465}" presName="bgRect" presStyleLbl="bgShp" presStyleIdx="4" presStyleCnt="5"/>
      <dgm:spPr/>
    </dgm:pt>
    <dgm:pt modelId="{4994CC1B-103A-47E6-AF02-99FE1ABF098B}" type="pres">
      <dgm:prSet presAssocID="{59E12268-8A75-4E81-A9AA-0FBD1EF1046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2B8DD4CB-EB28-46BA-9EDA-6C2C77D3C8DD}" type="pres">
      <dgm:prSet presAssocID="{59E12268-8A75-4E81-A9AA-0FBD1EF10465}" presName="spaceRect" presStyleCnt="0"/>
      <dgm:spPr/>
    </dgm:pt>
    <dgm:pt modelId="{C3EF77BD-B59B-4059-ADFF-3151E9073E4A}" type="pres">
      <dgm:prSet presAssocID="{59E12268-8A75-4E81-A9AA-0FBD1EF1046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4351C0C-B20A-4BAE-9674-682FDFAB6B9D}" srcId="{F097E716-E7C9-4B52-8E87-CB988FDEBDA0}" destId="{8845862D-AD60-4B6C-808B-C5D2B3521978}" srcOrd="3" destOrd="0" parTransId="{55AE48A9-A2A7-4212-B27D-D4A01640AE52}" sibTransId="{62A1270E-1FEB-4BB9-A622-987E1524BFD9}"/>
    <dgm:cxn modelId="{5177E235-2ACE-4A09-8B25-90B9D5B0FA87}" srcId="{F097E716-E7C9-4B52-8E87-CB988FDEBDA0}" destId="{A34FA9D8-0F6B-4AD4-BCC8-241174758F42}" srcOrd="2" destOrd="0" parTransId="{B5712723-1C9D-4474-9DD9-44871B9344E7}" sibTransId="{3122D199-BD9B-4F79-BEE8-824B1D328733}"/>
    <dgm:cxn modelId="{3781913B-3ED2-4E9E-B698-8CFFA48868CD}" type="presOf" srcId="{F097E716-E7C9-4B52-8E87-CB988FDEBDA0}" destId="{30226D3E-CF32-42F0-9C14-D48FA3602AED}" srcOrd="0" destOrd="0" presId="urn:microsoft.com/office/officeart/2018/2/layout/IconVerticalSolidList"/>
    <dgm:cxn modelId="{E034875F-DD07-4035-9D1C-D43792F53949}" type="presOf" srcId="{59E12268-8A75-4E81-A9AA-0FBD1EF10465}" destId="{C3EF77BD-B59B-4059-ADFF-3151E9073E4A}" srcOrd="0" destOrd="0" presId="urn:microsoft.com/office/officeart/2018/2/layout/IconVerticalSolidList"/>
    <dgm:cxn modelId="{277BAD61-DEBA-4F22-8F85-55233DFD02C8}" srcId="{F097E716-E7C9-4B52-8E87-CB988FDEBDA0}" destId="{59E12268-8A75-4E81-A9AA-0FBD1EF10465}" srcOrd="4" destOrd="0" parTransId="{CCEE41D7-8729-48DA-9E8A-4F216145ECB7}" sibTransId="{0FAF42F6-E768-44CD-B233-14A948454EE0}"/>
    <dgm:cxn modelId="{1D433984-4C1B-44E2-BABC-E9EB6C563E8C}" type="presOf" srcId="{A34FA9D8-0F6B-4AD4-BCC8-241174758F42}" destId="{95B82C3C-CC38-49EB-AC30-3C35C7774830}" srcOrd="0" destOrd="0" presId="urn:microsoft.com/office/officeart/2018/2/layout/IconVerticalSolidList"/>
    <dgm:cxn modelId="{8FBCD49B-5CF8-4356-97CA-7DA6FB8E6215}" type="presOf" srcId="{8845862D-AD60-4B6C-808B-C5D2B3521978}" destId="{25E91A0C-2C50-4266-B1BA-5316450EAA83}" srcOrd="0" destOrd="0" presId="urn:microsoft.com/office/officeart/2018/2/layout/IconVerticalSolidList"/>
    <dgm:cxn modelId="{F45030C3-3CB8-4936-A263-F97E48E8F574}" srcId="{F097E716-E7C9-4B52-8E87-CB988FDEBDA0}" destId="{A3ED233D-CCD9-4C54-A06E-7E5B525A0BDE}" srcOrd="0" destOrd="0" parTransId="{C82BD2C1-7293-423A-8623-FC1BFB899B61}" sibTransId="{D5C3DD4B-6426-4F0F-8507-C9C632F4741F}"/>
    <dgm:cxn modelId="{9D91A4D9-13F4-4022-9A24-58BCEBEFC73E}" type="presOf" srcId="{E67AB30D-8451-4E35-9936-79873F7CAB96}" destId="{2313C165-78D0-4ED8-9B9D-B573E35FA35F}" srcOrd="0" destOrd="0" presId="urn:microsoft.com/office/officeart/2018/2/layout/IconVerticalSolidList"/>
    <dgm:cxn modelId="{1C5D17F8-A6BB-4073-8D48-83DFB93E9C59}" srcId="{F097E716-E7C9-4B52-8E87-CB988FDEBDA0}" destId="{E67AB30D-8451-4E35-9936-79873F7CAB96}" srcOrd="1" destOrd="0" parTransId="{031C7713-4A1C-494F-9A29-D2D10424DE29}" sibTransId="{5B9F2518-056C-4B92-841D-D9F62918B75F}"/>
    <dgm:cxn modelId="{CBDCA3F9-6B54-415A-9BC3-1AE0F227ABE8}" type="presOf" srcId="{A3ED233D-CCD9-4C54-A06E-7E5B525A0BDE}" destId="{70DBDCD6-F173-4385-9FB5-E42F6F6228AA}" srcOrd="0" destOrd="0" presId="urn:microsoft.com/office/officeart/2018/2/layout/IconVerticalSolidList"/>
    <dgm:cxn modelId="{FED568A1-61E7-4C20-9CF0-474588D3E612}" type="presParOf" srcId="{30226D3E-CF32-42F0-9C14-D48FA3602AED}" destId="{06422366-A9EB-4D90-B0F9-DB452E7C00D9}" srcOrd="0" destOrd="0" presId="urn:microsoft.com/office/officeart/2018/2/layout/IconVerticalSolidList"/>
    <dgm:cxn modelId="{814AE31C-5BC7-4F88-83A7-984BF9909E12}" type="presParOf" srcId="{06422366-A9EB-4D90-B0F9-DB452E7C00D9}" destId="{8A908FCA-4F0C-40F9-A08E-4E05D7E02BD5}" srcOrd="0" destOrd="0" presId="urn:microsoft.com/office/officeart/2018/2/layout/IconVerticalSolidList"/>
    <dgm:cxn modelId="{65279770-6F00-4EA6-865F-E2B8469F6840}" type="presParOf" srcId="{06422366-A9EB-4D90-B0F9-DB452E7C00D9}" destId="{F7D078DB-E1DC-4771-A8B0-821240BA332A}" srcOrd="1" destOrd="0" presId="urn:microsoft.com/office/officeart/2018/2/layout/IconVerticalSolidList"/>
    <dgm:cxn modelId="{1E85CCEC-C14E-42C1-AFD5-2B0A0F475597}" type="presParOf" srcId="{06422366-A9EB-4D90-B0F9-DB452E7C00D9}" destId="{0802838D-7501-4761-9126-D700E5C8E8A7}" srcOrd="2" destOrd="0" presId="urn:microsoft.com/office/officeart/2018/2/layout/IconVerticalSolidList"/>
    <dgm:cxn modelId="{8BD48BB7-8AB5-44CA-84B3-212F9FA1BB3D}" type="presParOf" srcId="{06422366-A9EB-4D90-B0F9-DB452E7C00D9}" destId="{70DBDCD6-F173-4385-9FB5-E42F6F6228AA}" srcOrd="3" destOrd="0" presId="urn:microsoft.com/office/officeart/2018/2/layout/IconVerticalSolidList"/>
    <dgm:cxn modelId="{66AE9416-AF50-43DB-B980-B3F7A045A02C}" type="presParOf" srcId="{30226D3E-CF32-42F0-9C14-D48FA3602AED}" destId="{852618C5-CE6B-48F8-BDA2-0219543EE8F2}" srcOrd="1" destOrd="0" presId="urn:microsoft.com/office/officeart/2018/2/layout/IconVerticalSolidList"/>
    <dgm:cxn modelId="{12315232-2163-4E14-885B-31E41AEB4A62}" type="presParOf" srcId="{30226D3E-CF32-42F0-9C14-D48FA3602AED}" destId="{1042BDDD-9C88-468B-9D42-E9EDCD255941}" srcOrd="2" destOrd="0" presId="urn:microsoft.com/office/officeart/2018/2/layout/IconVerticalSolidList"/>
    <dgm:cxn modelId="{69E84CA6-E92F-4814-BE43-AFF9A5D72ED7}" type="presParOf" srcId="{1042BDDD-9C88-468B-9D42-E9EDCD255941}" destId="{5FFA0245-CB32-48DE-98D7-B7E63E8B69A7}" srcOrd="0" destOrd="0" presId="urn:microsoft.com/office/officeart/2018/2/layout/IconVerticalSolidList"/>
    <dgm:cxn modelId="{4C654FEA-CEBA-46F3-BE64-D3F2A35C45A9}" type="presParOf" srcId="{1042BDDD-9C88-468B-9D42-E9EDCD255941}" destId="{257C5879-F990-4C8B-B542-1F585FAA4C83}" srcOrd="1" destOrd="0" presId="urn:microsoft.com/office/officeart/2018/2/layout/IconVerticalSolidList"/>
    <dgm:cxn modelId="{5DC52748-A2E7-47D2-807F-B0732C6AA831}" type="presParOf" srcId="{1042BDDD-9C88-468B-9D42-E9EDCD255941}" destId="{90283758-689C-4640-9E69-D04DB8E16E9A}" srcOrd="2" destOrd="0" presId="urn:microsoft.com/office/officeart/2018/2/layout/IconVerticalSolidList"/>
    <dgm:cxn modelId="{09D19A71-1BA7-410C-B211-D7D48F368FC5}" type="presParOf" srcId="{1042BDDD-9C88-468B-9D42-E9EDCD255941}" destId="{2313C165-78D0-4ED8-9B9D-B573E35FA35F}" srcOrd="3" destOrd="0" presId="urn:microsoft.com/office/officeart/2018/2/layout/IconVerticalSolidList"/>
    <dgm:cxn modelId="{70C3D630-E755-47F1-B96D-BC0A35F19F98}" type="presParOf" srcId="{30226D3E-CF32-42F0-9C14-D48FA3602AED}" destId="{891466DB-E23E-4C94-A036-03E255660E1E}" srcOrd="3" destOrd="0" presId="urn:microsoft.com/office/officeart/2018/2/layout/IconVerticalSolidList"/>
    <dgm:cxn modelId="{B2883249-53C9-4F60-B6E4-C05858A0884B}" type="presParOf" srcId="{30226D3E-CF32-42F0-9C14-D48FA3602AED}" destId="{13BC9A97-B28C-4668-A1F1-D9DDD70245C8}" srcOrd="4" destOrd="0" presId="urn:microsoft.com/office/officeart/2018/2/layout/IconVerticalSolidList"/>
    <dgm:cxn modelId="{DB79D324-908A-4A03-B11A-7E4AB3415CBB}" type="presParOf" srcId="{13BC9A97-B28C-4668-A1F1-D9DDD70245C8}" destId="{24631689-4B60-47A5-9994-B091760AF85E}" srcOrd="0" destOrd="0" presId="urn:microsoft.com/office/officeart/2018/2/layout/IconVerticalSolidList"/>
    <dgm:cxn modelId="{14F50168-CE65-4679-9DE8-EC03261ED364}" type="presParOf" srcId="{13BC9A97-B28C-4668-A1F1-D9DDD70245C8}" destId="{16C3B474-41CD-4123-9408-F681C61C04E6}" srcOrd="1" destOrd="0" presId="urn:microsoft.com/office/officeart/2018/2/layout/IconVerticalSolidList"/>
    <dgm:cxn modelId="{CF9A9A8D-332E-47ED-8926-93E3360D8381}" type="presParOf" srcId="{13BC9A97-B28C-4668-A1F1-D9DDD70245C8}" destId="{D0EEFB2A-41EC-4256-AC78-D59E65632A6A}" srcOrd="2" destOrd="0" presId="urn:microsoft.com/office/officeart/2018/2/layout/IconVerticalSolidList"/>
    <dgm:cxn modelId="{8AD4578B-0BD0-4637-80B1-D7E3482DA06A}" type="presParOf" srcId="{13BC9A97-B28C-4668-A1F1-D9DDD70245C8}" destId="{95B82C3C-CC38-49EB-AC30-3C35C7774830}" srcOrd="3" destOrd="0" presId="urn:microsoft.com/office/officeart/2018/2/layout/IconVerticalSolidList"/>
    <dgm:cxn modelId="{FA7099F9-4B6C-4384-8B5C-972D26048B66}" type="presParOf" srcId="{30226D3E-CF32-42F0-9C14-D48FA3602AED}" destId="{1A2B0BB5-5E5E-41D9-9D8D-448BD6DA909D}" srcOrd="5" destOrd="0" presId="urn:microsoft.com/office/officeart/2018/2/layout/IconVerticalSolidList"/>
    <dgm:cxn modelId="{1C0F0591-655B-4C16-9E76-EF74D2BDB21D}" type="presParOf" srcId="{30226D3E-CF32-42F0-9C14-D48FA3602AED}" destId="{BDFB81AA-F250-4C08-B81E-E54ED6BB0D6D}" srcOrd="6" destOrd="0" presId="urn:microsoft.com/office/officeart/2018/2/layout/IconVerticalSolidList"/>
    <dgm:cxn modelId="{33E86E9B-ACEA-4B01-94AC-96760ED3C901}" type="presParOf" srcId="{BDFB81AA-F250-4C08-B81E-E54ED6BB0D6D}" destId="{0821B17C-47BE-485B-88D7-23FB39414A04}" srcOrd="0" destOrd="0" presId="urn:microsoft.com/office/officeart/2018/2/layout/IconVerticalSolidList"/>
    <dgm:cxn modelId="{5D2965F7-5A6D-440B-AA2A-784A274FACA2}" type="presParOf" srcId="{BDFB81AA-F250-4C08-B81E-E54ED6BB0D6D}" destId="{7631F52B-5673-4C8E-AF48-BDD66799982A}" srcOrd="1" destOrd="0" presId="urn:microsoft.com/office/officeart/2018/2/layout/IconVerticalSolidList"/>
    <dgm:cxn modelId="{0352AA63-6FA5-4CBB-84E0-68858B63F74D}" type="presParOf" srcId="{BDFB81AA-F250-4C08-B81E-E54ED6BB0D6D}" destId="{F11CBA0F-9376-44AD-A525-9E972424A0EC}" srcOrd="2" destOrd="0" presId="urn:microsoft.com/office/officeart/2018/2/layout/IconVerticalSolidList"/>
    <dgm:cxn modelId="{D66A4308-73CD-4CFB-82EE-DD59883CF0DF}" type="presParOf" srcId="{BDFB81AA-F250-4C08-B81E-E54ED6BB0D6D}" destId="{25E91A0C-2C50-4266-B1BA-5316450EAA83}" srcOrd="3" destOrd="0" presId="urn:microsoft.com/office/officeart/2018/2/layout/IconVerticalSolidList"/>
    <dgm:cxn modelId="{5B55629C-0573-4ECA-A51E-215785965D66}" type="presParOf" srcId="{30226D3E-CF32-42F0-9C14-D48FA3602AED}" destId="{68F84C06-F6EE-4084-B661-384739ECE366}" srcOrd="7" destOrd="0" presId="urn:microsoft.com/office/officeart/2018/2/layout/IconVerticalSolidList"/>
    <dgm:cxn modelId="{05765E98-4A38-40C3-8B79-0A178999CE96}" type="presParOf" srcId="{30226D3E-CF32-42F0-9C14-D48FA3602AED}" destId="{68D24220-57EE-4396-B72C-FB2B6FF1A076}" srcOrd="8" destOrd="0" presId="urn:microsoft.com/office/officeart/2018/2/layout/IconVerticalSolidList"/>
    <dgm:cxn modelId="{3285B068-7E52-450C-9F87-3D13D555A8B9}" type="presParOf" srcId="{68D24220-57EE-4396-B72C-FB2B6FF1A076}" destId="{2CE063AB-FD74-4CE9-8D78-74A855AD9C0C}" srcOrd="0" destOrd="0" presId="urn:microsoft.com/office/officeart/2018/2/layout/IconVerticalSolidList"/>
    <dgm:cxn modelId="{3143BA8E-6C9C-48A0-B383-C19D8AA77F3C}" type="presParOf" srcId="{68D24220-57EE-4396-B72C-FB2B6FF1A076}" destId="{4994CC1B-103A-47E6-AF02-99FE1ABF098B}" srcOrd="1" destOrd="0" presId="urn:microsoft.com/office/officeart/2018/2/layout/IconVerticalSolidList"/>
    <dgm:cxn modelId="{B220BCF9-6959-4FBD-B0E1-242B52DFE21C}" type="presParOf" srcId="{68D24220-57EE-4396-B72C-FB2B6FF1A076}" destId="{2B8DD4CB-EB28-46BA-9EDA-6C2C77D3C8DD}" srcOrd="2" destOrd="0" presId="urn:microsoft.com/office/officeart/2018/2/layout/IconVerticalSolidList"/>
    <dgm:cxn modelId="{1254A7B4-CCA4-4EB1-9E22-E4F6DC550E3B}" type="presParOf" srcId="{68D24220-57EE-4396-B72C-FB2B6FF1A076}" destId="{C3EF77BD-B59B-4059-ADFF-3151E9073E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2A2CBA-0ADE-46D0-9CDF-597A0292D302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E6B4880-CB71-4661-8BC8-28C151CD2B1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Hallmark of Type 1 DM</a:t>
          </a:r>
        </a:p>
      </dgm:t>
    </dgm:pt>
    <dgm:pt modelId="{ACC0E268-34EC-4FF6-8C5F-758921BBCD10}" type="parTrans" cxnId="{7CF582CF-4903-4F08-9C98-978AF42026F4}">
      <dgm:prSet/>
      <dgm:spPr/>
      <dgm:t>
        <a:bodyPr/>
        <a:lstStyle/>
        <a:p>
          <a:endParaRPr lang="en-US"/>
        </a:p>
      </dgm:t>
    </dgm:pt>
    <dgm:pt modelId="{A2DC3AD9-E905-44E1-87F9-00445879FB75}" type="sibTrans" cxnId="{7CF582CF-4903-4F08-9C98-978AF42026F4}">
      <dgm:prSet/>
      <dgm:spPr/>
      <dgm:t>
        <a:bodyPr/>
        <a:lstStyle/>
        <a:p>
          <a:endParaRPr lang="en-US"/>
        </a:p>
      </dgm:t>
    </dgm:pt>
    <dgm:pt modelId="{DA97AB78-2790-4305-8BB8-B21FBDD9ADB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Seen with – </a:t>
          </a:r>
        </a:p>
      </dgm:t>
    </dgm:pt>
    <dgm:pt modelId="{4C2F4EBB-72DD-439E-AE5F-52131DC6D4A1}" type="parTrans" cxnId="{587AC61F-0A64-4BC1-80FF-BFAB2E71BD09}">
      <dgm:prSet/>
      <dgm:spPr/>
      <dgm:t>
        <a:bodyPr/>
        <a:lstStyle/>
        <a:p>
          <a:endParaRPr lang="en-US"/>
        </a:p>
      </dgm:t>
    </dgm:pt>
    <dgm:pt modelId="{D2767280-2ABA-4F9E-97A1-7C3290E9C188}" type="sibTrans" cxnId="{587AC61F-0A64-4BC1-80FF-BFAB2E71BD09}">
      <dgm:prSet/>
      <dgm:spPr/>
      <dgm:t>
        <a:bodyPr/>
        <a:lstStyle/>
        <a:p>
          <a:endParaRPr lang="en-US"/>
        </a:p>
      </dgm:t>
    </dgm:pt>
    <dgm:pt modelId="{D2ACEA33-8878-4EF4-AAA6-F5F78A93A9D5}">
      <dgm:prSet/>
      <dgm:spPr/>
      <dgm:t>
        <a:bodyPr/>
        <a:lstStyle/>
        <a:p>
          <a:r>
            <a:rPr lang="en-US"/>
            <a:t>previously undiagnosed diabetes </a:t>
          </a:r>
        </a:p>
      </dgm:t>
    </dgm:pt>
    <dgm:pt modelId="{2605D19C-32C0-4C0C-AB0D-39E70E3ECA50}" type="parTrans" cxnId="{A781E8D3-A776-4276-AEF3-F580CD778739}">
      <dgm:prSet/>
      <dgm:spPr/>
      <dgm:t>
        <a:bodyPr/>
        <a:lstStyle/>
        <a:p>
          <a:endParaRPr lang="en-US"/>
        </a:p>
      </dgm:t>
    </dgm:pt>
    <dgm:pt modelId="{B39A42BA-5BBE-4F6A-91EC-265210C8CA69}" type="sibTrans" cxnId="{A781E8D3-A776-4276-AEF3-F580CD778739}">
      <dgm:prSet/>
      <dgm:spPr/>
      <dgm:t>
        <a:bodyPr/>
        <a:lstStyle/>
        <a:p>
          <a:endParaRPr lang="en-US"/>
        </a:p>
      </dgm:t>
    </dgm:pt>
    <dgm:pt modelId="{2EDFCF5D-7104-46F6-8F94-8834E0B2807D}">
      <dgm:prSet/>
      <dgm:spPr/>
      <dgm:t>
        <a:bodyPr/>
        <a:lstStyle/>
        <a:p>
          <a:r>
            <a:rPr lang="en-US"/>
            <a:t>interruption of insulin therapy </a:t>
          </a:r>
        </a:p>
      </dgm:t>
    </dgm:pt>
    <dgm:pt modelId="{24D69048-EDC9-4699-A181-660E60FBB84F}" type="parTrans" cxnId="{BFC2CCF0-DD7D-4557-A38C-7397B69884BB}">
      <dgm:prSet/>
      <dgm:spPr/>
      <dgm:t>
        <a:bodyPr/>
        <a:lstStyle/>
        <a:p>
          <a:endParaRPr lang="en-US"/>
        </a:p>
      </dgm:t>
    </dgm:pt>
    <dgm:pt modelId="{CD3E558E-8E3B-4B26-8FB2-B1D7724D231C}" type="sibTrans" cxnId="{BFC2CCF0-DD7D-4557-A38C-7397B69884BB}">
      <dgm:prSet/>
      <dgm:spPr/>
      <dgm:t>
        <a:bodyPr/>
        <a:lstStyle/>
        <a:p>
          <a:endParaRPr lang="en-US"/>
        </a:p>
      </dgm:t>
    </dgm:pt>
    <dgm:pt modelId="{3DF77751-1FF5-46F9-A576-B496A9661ED9}">
      <dgm:prSet/>
      <dgm:spPr/>
      <dgm:t>
        <a:bodyPr/>
        <a:lstStyle/>
        <a:p>
          <a:r>
            <a:rPr lang="en-US"/>
            <a:t>stress of inter-current illness</a:t>
          </a:r>
        </a:p>
      </dgm:t>
    </dgm:pt>
    <dgm:pt modelId="{72FA0541-1170-4F61-A328-89E1326F1880}" type="parTrans" cxnId="{6D2BC172-000E-4A03-802D-648270C5058F}">
      <dgm:prSet/>
      <dgm:spPr/>
      <dgm:t>
        <a:bodyPr/>
        <a:lstStyle/>
        <a:p>
          <a:endParaRPr lang="en-US"/>
        </a:p>
      </dgm:t>
    </dgm:pt>
    <dgm:pt modelId="{0F45F349-73D7-4552-9153-358B06C7E700}" type="sibTrans" cxnId="{6D2BC172-000E-4A03-802D-648270C5058F}">
      <dgm:prSet/>
      <dgm:spPr/>
      <dgm:t>
        <a:bodyPr/>
        <a:lstStyle/>
        <a:p>
          <a:endParaRPr lang="en-US"/>
        </a:p>
      </dgm:t>
    </dgm:pt>
    <dgm:pt modelId="{39B6DD1B-38CD-BB44-9D71-97E57537D204}" type="pres">
      <dgm:prSet presAssocID="{4B2A2CBA-0ADE-46D0-9CDF-597A0292D302}" presName="linear" presStyleCnt="0">
        <dgm:presLayoutVars>
          <dgm:animLvl val="lvl"/>
          <dgm:resizeHandles val="exact"/>
        </dgm:presLayoutVars>
      </dgm:prSet>
      <dgm:spPr/>
    </dgm:pt>
    <dgm:pt modelId="{2356B79D-BF8C-3447-9C97-2E3AE0B6089E}" type="pres">
      <dgm:prSet presAssocID="{7E6B4880-CB71-4661-8BC8-28C151CD2B1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61AC9CB-07A0-9340-902D-579D3B0A6E4D}" type="pres">
      <dgm:prSet presAssocID="{A2DC3AD9-E905-44E1-87F9-00445879FB75}" presName="spacer" presStyleCnt="0"/>
      <dgm:spPr/>
    </dgm:pt>
    <dgm:pt modelId="{96E5B890-AE2A-474E-BAB0-458F2A54F788}" type="pres">
      <dgm:prSet presAssocID="{DA97AB78-2790-4305-8BB8-B21FBDD9ADB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A7F4C5A-C777-5945-8C9D-3257BA4AAF63}" type="pres">
      <dgm:prSet presAssocID="{DA97AB78-2790-4305-8BB8-B21FBDD9ADB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87AC61F-0A64-4BC1-80FF-BFAB2E71BD09}" srcId="{4B2A2CBA-0ADE-46D0-9CDF-597A0292D302}" destId="{DA97AB78-2790-4305-8BB8-B21FBDD9ADB6}" srcOrd="1" destOrd="0" parTransId="{4C2F4EBB-72DD-439E-AE5F-52131DC6D4A1}" sibTransId="{D2767280-2ABA-4F9E-97A1-7C3290E9C188}"/>
    <dgm:cxn modelId="{217BDC44-D799-E243-98E3-35AB6ED0BB01}" type="presOf" srcId="{3DF77751-1FF5-46F9-A576-B496A9661ED9}" destId="{EA7F4C5A-C777-5945-8C9D-3257BA4AAF63}" srcOrd="0" destOrd="2" presId="urn:microsoft.com/office/officeart/2005/8/layout/vList2"/>
    <dgm:cxn modelId="{D6C5FA4E-9313-E444-A297-B9818F725C25}" type="presOf" srcId="{D2ACEA33-8878-4EF4-AAA6-F5F78A93A9D5}" destId="{EA7F4C5A-C777-5945-8C9D-3257BA4AAF63}" srcOrd="0" destOrd="0" presId="urn:microsoft.com/office/officeart/2005/8/layout/vList2"/>
    <dgm:cxn modelId="{6D2BC172-000E-4A03-802D-648270C5058F}" srcId="{DA97AB78-2790-4305-8BB8-B21FBDD9ADB6}" destId="{3DF77751-1FF5-46F9-A576-B496A9661ED9}" srcOrd="2" destOrd="0" parTransId="{72FA0541-1170-4F61-A328-89E1326F1880}" sibTransId="{0F45F349-73D7-4552-9153-358B06C7E700}"/>
    <dgm:cxn modelId="{38F7C386-0593-074E-8BA5-459089F2C187}" type="presOf" srcId="{2EDFCF5D-7104-46F6-8F94-8834E0B2807D}" destId="{EA7F4C5A-C777-5945-8C9D-3257BA4AAF63}" srcOrd="0" destOrd="1" presId="urn:microsoft.com/office/officeart/2005/8/layout/vList2"/>
    <dgm:cxn modelId="{7CF582CF-4903-4F08-9C98-978AF42026F4}" srcId="{4B2A2CBA-0ADE-46D0-9CDF-597A0292D302}" destId="{7E6B4880-CB71-4661-8BC8-28C151CD2B16}" srcOrd="0" destOrd="0" parTransId="{ACC0E268-34EC-4FF6-8C5F-758921BBCD10}" sibTransId="{A2DC3AD9-E905-44E1-87F9-00445879FB75}"/>
    <dgm:cxn modelId="{E7D387D1-4FE8-5647-BF16-095CC5FE4D78}" type="presOf" srcId="{7E6B4880-CB71-4661-8BC8-28C151CD2B16}" destId="{2356B79D-BF8C-3447-9C97-2E3AE0B6089E}" srcOrd="0" destOrd="0" presId="urn:microsoft.com/office/officeart/2005/8/layout/vList2"/>
    <dgm:cxn modelId="{A781E8D3-A776-4276-AEF3-F580CD778739}" srcId="{DA97AB78-2790-4305-8BB8-B21FBDD9ADB6}" destId="{D2ACEA33-8878-4EF4-AAA6-F5F78A93A9D5}" srcOrd="0" destOrd="0" parTransId="{2605D19C-32C0-4C0C-AB0D-39E70E3ECA50}" sibTransId="{B39A42BA-5BBE-4F6A-91EC-265210C8CA69}"/>
    <dgm:cxn modelId="{BFC2CCF0-DD7D-4557-A38C-7397B69884BB}" srcId="{DA97AB78-2790-4305-8BB8-B21FBDD9ADB6}" destId="{2EDFCF5D-7104-46F6-8F94-8834E0B2807D}" srcOrd="1" destOrd="0" parTransId="{24D69048-EDC9-4699-A181-660E60FBB84F}" sibTransId="{CD3E558E-8E3B-4B26-8FB2-B1D7724D231C}"/>
    <dgm:cxn modelId="{53C614F1-77BD-2945-96E1-8D9628B3085F}" type="presOf" srcId="{4B2A2CBA-0ADE-46D0-9CDF-597A0292D302}" destId="{39B6DD1B-38CD-BB44-9D71-97E57537D204}" srcOrd="0" destOrd="0" presId="urn:microsoft.com/office/officeart/2005/8/layout/vList2"/>
    <dgm:cxn modelId="{682420F7-D37B-954D-8045-72A3BEC8DF61}" type="presOf" srcId="{DA97AB78-2790-4305-8BB8-B21FBDD9ADB6}" destId="{96E5B890-AE2A-474E-BAB0-458F2A54F788}" srcOrd="0" destOrd="0" presId="urn:microsoft.com/office/officeart/2005/8/layout/vList2"/>
    <dgm:cxn modelId="{7A4F3B80-4DDA-6149-9682-B7809F4CAE58}" type="presParOf" srcId="{39B6DD1B-38CD-BB44-9D71-97E57537D204}" destId="{2356B79D-BF8C-3447-9C97-2E3AE0B6089E}" srcOrd="0" destOrd="0" presId="urn:microsoft.com/office/officeart/2005/8/layout/vList2"/>
    <dgm:cxn modelId="{9377F097-25BB-6544-8C03-5B9F4A91CBB2}" type="presParOf" srcId="{39B6DD1B-38CD-BB44-9D71-97E57537D204}" destId="{A61AC9CB-07A0-9340-902D-579D3B0A6E4D}" srcOrd="1" destOrd="0" presId="urn:microsoft.com/office/officeart/2005/8/layout/vList2"/>
    <dgm:cxn modelId="{96E0FEF4-FDC3-5443-8624-D3343A105878}" type="presParOf" srcId="{39B6DD1B-38CD-BB44-9D71-97E57537D204}" destId="{96E5B890-AE2A-474E-BAB0-458F2A54F788}" srcOrd="2" destOrd="0" presId="urn:microsoft.com/office/officeart/2005/8/layout/vList2"/>
    <dgm:cxn modelId="{C025C895-B7E9-2946-B97B-281B5C6749EF}" type="presParOf" srcId="{39B6DD1B-38CD-BB44-9D71-97E57537D204}" destId="{EA7F4C5A-C777-5945-8C9D-3257BA4AAF6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106CB7-FE76-4FBE-9404-65F0247DDA93}" type="doc">
      <dgm:prSet loTypeId="urn:microsoft.com/office/officeart/2005/8/layout/defaul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022EB79-1F3C-462E-B3FA-27784D24E5AB}">
      <dgm:prSet/>
      <dgm:spPr/>
      <dgm:t>
        <a:bodyPr/>
        <a:lstStyle/>
        <a:p>
          <a:r>
            <a:rPr lang="en-GB"/>
            <a:t>Insulin deficiency causing uncontrolled catebolism</a:t>
          </a:r>
          <a:endParaRPr lang="en-US"/>
        </a:p>
      </dgm:t>
    </dgm:pt>
    <dgm:pt modelId="{FD9F8DCC-CE88-40B9-9869-0EEEDF579C4A}" type="parTrans" cxnId="{AB337741-3627-4A72-B9C9-30626A4875E2}">
      <dgm:prSet/>
      <dgm:spPr/>
      <dgm:t>
        <a:bodyPr/>
        <a:lstStyle/>
        <a:p>
          <a:endParaRPr lang="en-US"/>
        </a:p>
      </dgm:t>
    </dgm:pt>
    <dgm:pt modelId="{0C03D99E-81C9-4CA1-91B0-435AA33D961B}" type="sibTrans" cxnId="{AB337741-3627-4A72-B9C9-30626A4875E2}">
      <dgm:prSet/>
      <dgm:spPr/>
      <dgm:t>
        <a:bodyPr/>
        <a:lstStyle/>
        <a:p>
          <a:endParaRPr lang="en-US"/>
        </a:p>
      </dgm:t>
    </dgm:pt>
    <dgm:pt modelId="{B84D9847-2ED2-407A-96E4-7C6A6A4E4410}">
      <dgm:prSet/>
      <dgm:spPr/>
      <dgm:t>
        <a:bodyPr/>
        <a:lstStyle/>
        <a:p>
          <a:r>
            <a:rPr lang="en-GB" dirty="0"/>
            <a:t>↑ glucose level </a:t>
          </a:r>
          <a:r>
            <a:rPr lang="en-GB" dirty="0">
              <a:sym typeface="Wingdings" panose="05000000000000000000" pitchFamily="2" charset="2"/>
            </a:rPr>
            <a:t></a:t>
          </a:r>
          <a:r>
            <a:rPr lang="en-GB" dirty="0"/>
            <a:t> hyperglycaemia &amp; </a:t>
          </a:r>
          <a:r>
            <a:rPr lang="en-GB" dirty="0" err="1"/>
            <a:t>glycoseuria</a:t>
          </a:r>
          <a:r>
            <a:rPr lang="en-GB" dirty="0"/>
            <a:t> </a:t>
          </a:r>
          <a:r>
            <a:rPr lang="en-GB" dirty="0">
              <a:sym typeface="Wingdings" panose="05000000000000000000" pitchFamily="2" charset="2"/>
            </a:rPr>
            <a:t></a:t>
          </a:r>
          <a:r>
            <a:rPr lang="en-GB" dirty="0"/>
            <a:t> osmotic diuresis</a:t>
          </a:r>
          <a:endParaRPr lang="en-US" dirty="0"/>
        </a:p>
      </dgm:t>
    </dgm:pt>
    <dgm:pt modelId="{17E00D46-525F-4E1D-A521-9CE9BBBDCC26}" type="parTrans" cxnId="{58FB7C50-E778-4641-81A3-E1AADB0AE19B}">
      <dgm:prSet/>
      <dgm:spPr/>
      <dgm:t>
        <a:bodyPr/>
        <a:lstStyle/>
        <a:p>
          <a:endParaRPr lang="en-US"/>
        </a:p>
      </dgm:t>
    </dgm:pt>
    <dgm:pt modelId="{EC37E540-23E3-4185-8A47-6AB3F9992947}" type="sibTrans" cxnId="{58FB7C50-E778-4641-81A3-E1AADB0AE19B}">
      <dgm:prSet/>
      <dgm:spPr/>
      <dgm:t>
        <a:bodyPr/>
        <a:lstStyle/>
        <a:p>
          <a:endParaRPr lang="en-US"/>
        </a:p>
      </dgm:t>
    </dgm:pt>
    <dgm:pt modelId="{59715A63-3342-44B0-B5BD-B0738698E275}">
      <dgm:prSet/>
      <dgm:spPr/>
      <dgm:t>
        <a:bodyPr/>
        <a:lstStyle/>
        <a:p>
          <a:r>
            <a:rPr lang="en-GB" dirty="0"/>
            <a:t>↑ hepatic ketogenesis </a:t>
          </a:r>
          <a:r>
            <a:rPr lang="en-GB" dirty="0">
              <a:sym typeface="Wingdings" panose="05000000000000000000" pitchFamily="2" charset="2"/>
            </a:rPr>
            <a:t></a:t>
          </a:r>
          <a:r>
            <a:rPr lang="en-GB" dirty="0"/>
            <a:t> ↑ ketones </a:t>
          </a:r>
          <a:r>
            <a:rPr lang="en-GB" dirty="0">
              <a:sym typeface="Wingdings" panose="05000000000000000000" pitchFamily="2" charset="2"/>
            </a:rPr>
            <a:t></a:t>
          </a:r>
          <a:r>
            <a:rPr lang="en-GB" dirty="0"/>
            <a:t> acidosis </a:t>
          </a:r>
          <a:r>
            <a:rPr lang="en-GB" dirty="0">
              <a:sym typeface="Wingdings" panose="05000000000000000000" pitchFamily="2" charset="2"/>
            </a:rPr>
            <a:t></a:t>
          </a:r>
          <a:r>
            <a:rPr lang="en-GB" dirty="0"/>
            <a:t> vomiting</a:t>
          </a:r>
          <a:endParaRPr lang="en-US" dirty="0"/>
        </a:p>
      </dgm:t>
    </dgm:pt>
    <dgm:pt modelId="{5A6D322B-D34F-491F-A981-61CAC3BCBA7C}" type="parTrans" cxnId="{E8D29844-405D-4CCA-B1B9-37A3861CAB38}">
      <dgm:prSet/>
      <dgm:spPr/>
      <dgm:t>
        <a:bodyPr/>
        <a:lstStyle/>
        <a:p>
          <a:endParaRPr lang="en-US"/>
        </a:p>
      </dgm:t>
    </dgm:pt>
    <dgm:pt modelId="{8A35E124-007E-4ADA-85B3-195D41D08284}" type="sibTrans" cxnId="{E8D29844-405D-4CCA-B1B9-37A3861CAB38}">
      <dgm:prSet/>
      <dgm:spPr/>
      <dgm:t>
        <a:bodyPr/>
        <a:lstStyle/>
        <a:p>
          <a:endParaRPr lang="en-US"/>
        </a:p>
      </dgm:t>
    </dgm:pt>
    <dgm:pt modelId="{EED448A0-6716-4774-8079-1D2CB62A0B71}">
      <dgm:prSet/>
      <dgm:spPr/>
      <dgm:t>
        <a:bodyPr/>
        <a:lstStyle/>
        <a:p>
          <a:r>
            <a:rPr lang="en-GB"/>
            <a:t>Fluid &amp; electrolyte depletion</a:t>
          </a:r>
          <a:endParaRPr lang="en-US"/>
        </a:p>
      </dgm:t>
    </dgm:pt>
    <dgm:pt modelId="{FD0B0AB2-2250-4A0A-A4B7-D8C3826506F1}" type="parTrans" cxnId="{49D3DCEE-CC19-4BDF-8163-E20EE43C9051}">
      <dgm:prSet/>
      <dgm:spPr/>
      <dgm:t>
        <a:bodyPr/>
        <a:lstStyle/>
        <a:p>
          <a:endParaRPr lang="en-US"/>
        </a:p>
      </dgm:t>
    </dgm:pt>
    <dgm:pt modelId="{978A7830-0CE2-47BA-BF66-BD37162FD8A0}" type="sibTrans" cxnId="{49D3DCEE-CC19-4BDF-8163-E20EE43C9051}">
      <dgm:prSet/>
      <dgm:spPr/>
      <dgm:t>
        <a:bodyPr/>
        <a:lstStyle/>
        <a:p>
          <a:endParaRPr lang="en-US"/>
        </a:p>
      </dgm:t>
    </dgm:pt>
    <dgm:pt modelId="{6B01BEE0-18CC-4A87-9BC1-6C9F33E58965}">
      <dgm:prSet/>
      <dgm:spPr/>
      <dgm:t>
        <a:bodyPr/>
        <a:lstStyle/>
        <a:p>
          <a:r>
            <a:rPr lang="en-GB"/>
            <a:t>Renal hypoperfusion </a:t>
          </a:r>
          <a:r>
            <a:rPr lang="en-GB">
              <a:sym typeface="Wingdings" panose="05000000000000000000" pitchFamily="2" charset="2"/>
            </a:rPr>
            <a:t></a:t>
          </a:r>
          <a:r>
            <a:rPr lang="en-GB"/>
            <a:t> impaired excretion of ketones &amp; hydrogen ions</a:t>
          </a:r>
          <a:endParaRPr lang="en-US"/>
        </a:p>
      </dgm:t>
    </dgm:pt>
    <dgm:pt modelId="{196A7237-A407-409E-A740-7B1FB69200CD}" type="parTrans" cxnId="{153E4F7D-C536-43F2-9A3D-EFD21C851411}">
      <dgm:prSet/>
      <dgm:spPr/>
      <dgm:t>
        <a:bodyPr/>
        <a:lstStyle/>
        <a:p>
          <a:endParaRPr lang="en-US"/>
        </a:p>
      </dgm:t>
    </dgm:pt>
    <dgm:pt modelId="{4AA3EDBF-D91A-48A4-99E5-7BDC2139872B}" type="sibTrans" cxnId="{153E4F7D-C536-43F2-9A3D-EFD21C851411}">
      <dgm:prSet/>
      <dgm:spPr/>
      <dgm:t>
        <a:bodyPr/>
        <a:lstStyle/>
        <a:p>
          <a:endParaRPr lang="en-US"/>
        </a:p>
      </dgm:t>
    </dgm:pt>
    <dgm:pt modelId="{FD319BDC-D311-B84C-BDA3-12E3948211AE}" type="pres">
      <dgm:prSet presAssocID="{62106CB7-FE76-4FBE-9404-65F0247DDA93}" presName="diagram" presStyleCnt="0">
        <dgm:presLayoutVars>
          <dgm:dir/>
          <dgm:resizeHandles val="exact"/>
        </dgm:presLayoutVars>
      </dgm:prSet>
      <dgm:spPr/>
    </dgm:pt>
    <dgm:pt modelId="{12D3251C-82F7-9446-AC7D-EC2655780548}" type="pres">
      <dgm:prSet presAssocID="{F022EB79-1F3C-462E-B3FA-27784D24E5AB}" presName="node" presStyleLbl="node1" presStyleIdx="0" presStyleCnt="5">
        <dgm:presLayoutVars>
          <dgm:bulletEnabled val="1"/>
        </dgm:presLayoutVars>
      </dgm:prSet>
      <dgm:spPr/>
    </dgm:pt>
    <dgm:pt modelId="{AF3865F4-82EE-0D4B-9C64-D98F95C11B10}" type="pres">
      <dgm:prSet presAssocID="{0C03D99E-81C9-4CA1-91B0-435AA33D961B}" presName="sibTrans" presStyleCnt="0"/>
      <dgm:spPr/>
    </dgm:pt>
    <dgm:pt modelId="{ED67CDEF-9680-1D45-B0FC-0E50A42FC61B}" type="pres">
      <dgm:prSet presAssocID="{B84D9847-2ED2-407A-96E4-7C6A6A4E4410}" presName="node" presStyleLbl="node1" presStyleIdx="1" presStyleCnt="5">
        <dgm:presLayoutVars>
          <dgm:bulletEnabled val="1"/>
        </dgm:presLayoutVars>
      </dgm:prSet>
      <dgm:spPr/>
    </dgm:pt>
    <dgm:pt modelId="{9E6DDF16-A7F0-AA40-B1FD-00DBED066551}" type="pres">
      <dgm:prSet presAssocID="{EC37E540-23E3-4185-8A47-6AB3F9992947}" presName="sibTrans" presStyleCnt="0"/>
      <dgm:spPr/>
    </dgm:pt>
    <dgm:pt modelId="{F5E0B63E-C26F-A54A-ADB3-BC3B3992DC80}" type="pres">
      <dgm:prSet presAssocID="{59715A63-3342-44B0-B5BD-B0738698E275}" presName="node" presStyleLbl="node1" presStyleIdx="2" presStyleCnt="5">
        <dgm:presLayoutVars>
          <dgm:bulletEnabled val="1"/>
        </dgm:presLayoutVars>
      </dgm:prSet>
      <dgm:spPr/>
    </dgm:pt>
    <dgm:pt modelId="{A47B1809-0B41-8E4D-8AF5-3B5373D93A5D}" type="pres">
      <dgm:prSet presAssocID="{8A35E124-007E-4ADA-85B3-195D41D08284}" presName="sibTrans" presStyleCnt="0"/>
      <dgm:spPr/>
    </dgm:pt>
    <dgm:pt modelId="{C95CF2EC-2293-B847-BF0E-AD1D3B84D25A}" type="pres">
      <dgm:prSet presAssocID="{EED448A0-6716-4774-8079-1D2CB62A0B71}" presName="node" presStyleLbl="node1" presStyleIdx="3" presStyleCnt="5">
        <dgm:presLayoutVars>
          <dgm:bulletEnabled val="1"/>
        </dgm:presLayoutVars>
      </dgm:prSet>
      <dgm:spPr/>
    </dgm:pt>
    <dgm:pt modelId="{C4EECCBD-5C5B-BB47-96A2-EF9C51CB8A1C}" type="pres">
      <dgm:prSet presAssocID="{978A7830-0CE2-47BA-BF66-BD37162FD8A0}" presName="sibTrans" presStyleCnt="0"/>
      <dgm:spPr/>
    </dgm:pt>
    <dgm:pt modelId="{2541EE47-8C13-F448-A06A-BD2A0C567FB2}" type="pres">
      <dgm:prSet presAssocID="{6B01BEE0-18CC-4A87-9BC1-6C9F33E58965}" presName="node" presStyleLbl="node1" presStyleIdx="4" presStyleCnt="5">
        <dgm:presLayoutVars>
          <dgm:bulletEnabled val="1"/>
        </dgm:presLayoutVars>
      </dgm:prSet>
      <dgm:spPr/>
    </dgm:pt>
  </dgm:ptLst>
  <dgm:cxnLst>
    <dgm:cxn modelId="{40D04103-36AA-104C-84C6-69F96FC0B22A}" type="presOf" srcId="{59715A63-3342-44B0-B5BD-B0738698E275}" destId="{F5E0B63E-C26F-A54A-ADB3-BC3B3992DC80}" srcOrd="0" destOrd="0" presId="urn:microsoft.com/office/officeart/2005/8/layout/default"/>
    <dgm:cxn modelId="{0A5FAF0A-C300-CD4B-AF5C-6820508441FE}" type="presOf" srcId="{B84D9847-2ED2-407A-96E4-7C6A6A4E4410}" destId="{ED67CDEF-9680-1D45-B0FC-0E50A42FC61B}" srcOrd="0" destOrd="0" presId="urn:microsoft.com/office/officeart/2005/8/layout/default"/>
    <dgm:cxn modelId="{DA13C336-50DA-3E40-9992-6801E5F1CD1A}" type="presOf" srcId="{EED448A0-6716-4774-8079-1D2CB62A0B71}" destId="{C95CF2EC-2293-B847-BF0E-AD1D3B84D25A}" srcOrd="0" destOrd="0" presId="urn:microsoft.com/office/officeart/2005/8/layout/default"/>
    <dgm:cxn modelId="{3C920340-9ECE-BE48-B63D-FC25AA410239}" type="presOf" srcId="{62106CB7-FE76-4FBE-9404-65F0247DDA93}" destId="{FD319BDC-D311-B84C-BDA3-12E3948211AE}" srcOrd="0" destOrd="0" presId="urn:microsoft.com/office/officeart/2005/8/layout/default"/>
    <dgm:cxn modelId="{AB337741-3627-4A72-B9C9-30626A4875E2}" srcId="{62106CB7-FE76-4FBE-9404-65F0247DDA93}" destId="{F022EB79-1F3C-462E-B3FA-27784D24E5AB}" srcOrd="0" destOrd="0" parTransId="{FD9F8DCC-CE88-40B9-9869-0EEEDF579C4A}" sibTransId="{0C03D99E-81C9-4CA1-91B0-435AA33D961B}"/>
    <dgm:cxn modelId="{E8D29844-405D-4CCA-B1B9-37A3861CAB38}" srcId="{62106CB7-FE76-4FBE-9404-65F0247DDA93}" destId="{59715A63-3342-44B0-B5BD-B0738698E275}" srcOrd="2" destOrd="0" parTransId="{5A6D322B-D34F-491F-A981-61CAC3BCBA7C}" sibTransId="{8A35E124-007E-4ADA-85B3-195D41D08284}"/>
    <dgm:cxn modelId="{58FB7C50-E778-4641-81A3-E1AADB0AE19B}" srcId="{62106CB7-FE76-4FBE-9404-65F0247DDA93}" destId="{B84D9847-2ED2-407A-96E4-7C6A6A4E4410}" srcOrd="1" destOrd="0" parTransId="{17E00D46-525F-4E1D-A521-9CE9BBBDCC26}" sibTransId="{EC37E540-23E3-4185-8A47-6AB3F9992947}"/>
    <dgm:cxn modelId="{25F79877-4C83-2F43-BCFF-8FE6423B1718}" type="presOf" srcId="{F022EB79-1F3C-462E-B3FA-27784D24E5AB}" destId="{12D3251C-82F7-9446-AC7D-EC2655780548}" srcOrd="0" destOrd="0" presId="urn:microsoft.com/office/officeart/2005/8/layout/default"/>
    <dgm:cxn modelId="{153E4F7D-C536-43F2-9A3D-EFD21C851411}" srcId="{62106CB7-FE76-4FBE-9404-65F0247DDA93}" destId="{6B01BEE0-18CC-4A87-9BC1-6C9F33E58965}" srcOrd="4" destOrd="0" parTransId="{196A7237-A407-409E-A740-7B1FB69200CD}" sibTransId="{4AA3EDBF-D91A-48A4-99E5-7BDC2139872B}"/>
    <dgm:cxn modelId="{492A3EE1-6CC7-B448-97BC-187FC44F7426}" type="presOf" srcId="{6B01BEE0-18CC-4A87-9BC1-6C9F33E58965}" destId="{2541EE47-8C13-F448-A06A-BD2A0C567FB2}" srcOrd="0" destOrd="0" presId="urn:microsoft.com/office/officeart/2005/8/layout/default"/>
    <dgm:cxn modelId="{49D3DCEE-CC19-4BDF-8163-E20EE43C9051}" srcId="{62106CB7-FE76-4FBE-9404-65F0247DDA93}" destId="{EED448A0-6716-4774-8079-1D2CB62A0B71}" srcOrd="3" destOrd="0" parTransId="{FD0B0AB2-2250-4A0A-A4B7-D8C3826506F1}" sibTransId="{978A7830-0CE2-47BA-BF66-BD37162FD8A0}"/>
    <dgm:cxn modelId="{D04D385E-CF8C-B14E-9A44-49C94DAA3465}" type="presParOf" srcId="{FD319BDC-D311-B84C-BDA3-12E3948211AE}" destId="{12D3251C-82F7-9446-AC7D-EC2655780548}" srcOrd="0" destOrd="0" presId="urn:microsoft.com/office/officeart/2005/8/layout/default"/>
    <dgm:cxn modelId="{A3A74A71-8E07-594D-8C2E-B1F3067C6832}" type="presParOf" srcId="{FD319BDC-D311-B84C-BDA3-12E3948211AE}" destId="{AF3865F4-82EE-0D4B-9C64-D98F95C11B10}" srcOrd="1" destOrd="0" presId="urn:microsoft.com/office/officeart/2005/8/layout/default"/>
    <dgm:cxn modelId="{4786B35C-5022-7540-B36D-97123EB20D00}" type="presParOf" srcId="{FD319BDC-D311-B84C-BDA3-12E3948211AE}" destId="{ED67CDEF-9680-1D45-B0FC-0E50A42FC61B}" srcOrd="2" destOrd="0" presId="urn:microsoft.com/office/officeart/2005/8/layout/default"/>
    <dgm:cxn modelId="{BC2AF8D4-8EE4-C444-864A-65F265105555}" type="presParOf" srcId="{FD319BDC-D311-B84C-BDA3-12E3948211AE}" destId="{9E6DDF16-A7F0-AA40-B1FD-00DBED066551}" srcOrd="3" destOrd="0" presId="urn:microsoft.com/office/officeart/2005/8/layout/default"/>
    <dgm:cxn modelId="{B1510867-7568-4947-AA32-50FBD3E16136}" type="presParOf" srcId="{FD319BDC-D311-B84C-BDA3-12E3948211AE}" destId="{F5E0B63E-C26F-A54A-ADB3-BC3B3992DC80}" srcOrd="4" destOrd="0" presId="urn:microsoft.com/office/officeart/2005/8/layout/default"/>
    <dgm:cxn modelId="{76601BF7-FD06-7F47-A27D-8AF9F3E7944D}" type="presParOf" srcId="{FD319BDC-D311-B84C-BDA3-12E3948211AE}" destId="{A47B1809-0B41-8E4D-8AF5-3B5373D93A5D}" srcOrd="5" destOrd="0" presId="urn:microsoft.com/office/officeart/2005/8/layout/default"/>
    <dgm:cxn modelId="{701E74A3-159D-1846-AD34-4C7F10D44F57}" type="presParOf" srcId="{FD319BDC-D311-B84C-BDA3-12E3948211AE}" destId="{C95CF2EC-2293-B847-BF0E-AD1D3B84D25A}" srcOrd="6" destOrd="0" presId="urn:microsoft.com/office/officeart/2005/8/layout/default"/>
    <dgm:cxn modelId="{06914CE8-820E-2C43-95A9-F6CBB220F1D8}" type="presParOf" srcId="{FD319BDC-D311-B84C-BDA3-12E3948211AE}" destId="{C4EECCBD-5C5B-BB47-96A2-EF9C51CB8A1C}" srcOrd="7" destOrd="0" presId="urn:microsoft.com/office/officeart/2005/8/layout/default"/>
    <dgm:cxn modelId="{EC75CD7C-6B02-9F48-BA3C-35A477B23928}" type="presParOf" srcId="{FD319BDC-D311-B84C-BDA3-12E3948211AE}" destId="{2541EE47-8C13-F448-A06A-BD2A0C567FB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C270A5-627B-4B20-A63D-42A1CB2FB0AC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05B2ACA-4198-479A-A13C-FF498B88A1C5}">
      <dgm:prSet/>
      <dgm:spPr/>
      <dgm:t>
        <a:bodyPr/>
        <a:lstStyle/>
        <a:p>
          <a:r>
            <a:rPr lang="en-GB"/>
            <a:t>Hyperventilation (air hunger/Kaussmaul respiration) </a:t>
          </a:r>
          <a:endParaRPr lang="en-US"/>
        </a:p>
      </dgm:t>
    </dgm:pt>
    <dgm:pt modelId="{F922CC35-C294-483D-B010-7D5337A38680}" type="parTrans" cxnId="{A1625AD1-27B8-45D7-B2CC-4B5C5D606302}">
      <dgm:prSet/>
      <dgm:spPr/>
      <dgm:t>
        <a:bodyPr/>
        <a:lstStyle/>
        <a:p>
          <a:endParaRPr lang="en-US"/>
        </a:p>
      </dgm:t>
    </dgm:pt>
    <dgm:pt modelId="{6AA32122-CE4D-4332-A58E-926099136392}" type="sibTrans" cxnId="{A1625AD1-27B8-45D7-B2CC-4B5C5D606302}">
      <dgm:prSet/>
      <dgm:spPr/>
      <dgm:t>
        <a:bodyPr/>
        <a:lstStyle/>
        <a:p>
          <a:endParaRPr lang="en-US"/>
        </a:p>
      </dgm:t>
    </dgm:pt>
    <dgm:pt modelId="{1B4EF491-7161-4C62-A478-DC261EBD6858}">
      <dgm:prSet/>
      <dgm:spPr/>
      <dgm:t>
        <a:bodyPr/>
        <a:lstStyle/>
        <a:p>
          <a:r>
            <a:rPr lang="en-GB"/>
            <a:t>Nausea &amp; vomiting</a:t>
          </a:r>
          <a:endParaRPr lang="en-US"/>
        </a:p>
      </dgm:t>
    </dgm:pt>
    <dgm:pt modelId="{99E189FE-BCD7-4787-8E50-A29D63C5A55A}" type="parTrans" cxnId="{EF4B5F12-F06D-4EC3-B09F-8AEB43F81A88}">
      <dgm:prSet/>
      <dgm:spPr/>
      <dgm:t>
        <a:bodyPr/>
        <a:lstStyle/>
        <a:p>
          <a:endParaRPr lang="en-US"/>
        </a:p>
      </dgm:t>
    </dgm:pt>
    <dgm:pt modelId="{13954F77-DD2F-44F8-92A1-A0F3899EDC33}" type="sibTrans" cxnId="{EF4B5F12-F06D-4EC3-B09F-8AEB43F81A88}">
      <dgm:prSet/>
      <dgm:spPr/>
      <dgm:t>
        <a:bodyPr/>
        <a:lstStyle/>
        <a:p>
          <a:endParaRPr lang="en-US"/>
        </a:p>
      </dgm:t>
    </dgm:pt>
    <dgm:pt modelId="{20E2F7C4-FEE4-4842-B254-1F4C82C043FF}">
      <dgm:prSet/>
      <dgm:spPr/>
      <dgm:t>
        <a:bodyPr/>
        <a:lstStyle/>
        <a:p>
          <a:r>
            <a:rPr lang="en-GB"/>
            <a:t>Severe dehydration</a:t>
          </a:r>
          <a:endParaRPr lang="en-US"/>
        </a:p>
      </dgm:t>
    </dgm:pt>
    <dgm:pt modelId="{DA7A566B-5D5D-4C10-AD0F-437373F4088C}" type="parTrans" cxnId="{4890F961-C593-4334-A512-C1B279F53B77}">
      <dgm:prSet/>
      <dgm:spPr/>
      <dgm:t>
        <a:bodyPr/>
        <a:lstStyle/>
        <a:p>
          <a:endParaRPr lang="en-US"/>
        </a:p>
      </dgm:t>
    </dgm:pt>
    <dgm:pt modelId="{9436DD7F-1B38-4500-A788-94B55A9AE250}" type="sibTrans" cxnId="{4890F961-C593-4334-A512-C1B279F53B77}">
      <dgm:prSet/>
      <dgm:spPr/>
      <dgm:t>
        <a:bodyPr/>
        <a:lstStyle/>
        <a:p>
          <a:endParaRPr lang="en-US"/>
        </a:p>
      </dgm:t>
    </dgm:pt>
    <dgm:pt modelId="{359983DA-CC22-4C1E-888F-D7CC4367E2F5}">
      <dgm:prSet/>
      <dgm:spPr/>
      <dgm:t>
        <a:bodyPr/>
        <a:lstStyle/>
        <a:p>
          <a:r>
            <a:rPr lang="en-GB"/>
            <a:t>Acetone-like smell of breath</a:t>
          </a:r>
          <a:endParaRPr lang="en-US"/>
        </a:p>
      </dgm:t>
    </dgm:pt>
    <dgm:pt modelId="{9FD92184-2BBA-4B96-9B04-7F5767AE5524}" type="parTrans" cxnId="{DA452473-8ADC-4D86-92AF-058F2EBBEDC6}">
      <dgm:prSet/>
      <dgm:spPr/>
      <dgm:t>
        <a:bodyPr/>
        <a:lstStyle/>
        <a:p>
          <a:endParaRPr lang="en-US"/>
        </a:p>
      </dgm:t>
    </dgm:pt>
    <dgm:pt modelId="{2C5B517C-5B6D-4D16-9213-47E9FD3732A3}" type="sibTrans" cxnId="{DA452473-8ADC-4D86-92AF-058F2EBBEDC6}">
      <dgm:prSet/>
      <dgm:spPr/>
      <dgm:t>
        <a:bodyPr/>
        <a:lstStyle/>
        <a:p>
          <a:endParaRPr lang="en-US"/>
        </a:p>
      </dgm:t>
    </dgm:pt>
    <dgm:pt modelId="{3B1D26EA-6609-4F7F-BE42-3390E28F8742}">
      <dgm:prSet/>
      <dgm:spPr/>
      <dgm:t>
        <a:bodyPr/>
        <a:lstStyle/>
        <a:p>
          <a:r>
            <a:rPr lang="en-GB"/>
            <a:t>Prostration</a:t>
          </a:r>
          <a:endParaRPr lang="en-US"/>
        </a:p>
      </dgm:t>
    </dgm:pt>
    <dgm:pt modelId="{F7452932-36F5-464D-93AA-382EFBE2585D}" type="parTrans" cxnId="{E56EFCB1-5E85-4BCC-A982-82BCF31EA4D9}">
      <dgm:prSet/>
      <dgm:spPr/>
      <dgm:t>
        <a:bodyPr/>
        <a:lstStyle/>
        <a:p>
          <a:endParaRPr lang="en-US"/>
        </a:p>
      </dgm:t>
    </dgm:pt>
    <dgm:pt modelId="{CE315108-7DEA-4F9B-9D4D-36915F198DA0}" type="sibTrans" cxnId="{E56EFCB1-5E85-4BCC-A982-82BCF31EA4D9}">
      <dgm:prSet/>
      <dgm:spPr/>
      <dgm:t>
        <a:bodyPr/>
        <a:lstStyle/>
        <a:p>
          <a:endParaRPr lang="en-US"/>
        </a:p>
      </dgm:t>
    </dgm:pt>
    <dgm:pt modelId="{4FF0C6E8-C269-4F46-9302-5D2F891AA159}">
      <dgm:prSet/>
      <dgm:spPr/>
      <dgm:t>
        <a:bodyPr/>
        <a:lstStyle/>
        <a:p>
          <a:r>
            <a:rPr lang="en-GB"/>
            <a:t>Abdominal pain</a:t>
          </a:r>
          <a:endParaRPr lang="en-US"/>
        </a:p>
      </dgm:t>
    </dgm:pt>
    <dgm:pt modelId="{9C3E7DE7-CC21-418C-B98C-384F20D1DEE1}" type="parTrans" cxnId="{D4D98854-3AE1-46EF-88BB-B9B65AB4CEE1}">
      <dgm:prSet/>
      <dgm:spPr/>
      <dgm:t>
        <a:bodyPr/>
        <a:lstStyle/>
        <a:p>
          <a:endParaRPr lang="en-US"/>
        </a:p>
      </dgm:t>
    </dgm:pt>
    <dgm:pt modelId="{E6DAE00F-3EE4-411D-8EDA-495D7F2DFF2E}" type="sibTrans" cxnId="{D4D98854-3AE1-46EF-88BB-B9B65AB4CEE1}">
      <dgm:prSet/>
      <dgm:spPr/>
      <dgm:t>
        <a:bodyPr/>
        <a:lstStyle/>
        <a:p>
          <a:endParaRPr lang="en-US"/>
        </a:p>
      </dgm:t>
    </dgm:pt>
    <dgm:pt modelId="{7D428596-6C41-4764-B6D9-7FFE79528B57}">
      <dgm:prSet/>
      <dgm:spPr/>
      <dgm:t>
        <a:bodyPr/>
        <a:lstStyle/>
        <a:p>
          <a:r>
            <a:rPr lang="en-GB"/>
            <a:t>Confusion &amp; stupor</a:t>
          </a:r>
          <a:endParaRPr lang="en-US"/>
        </a:p>
      </dgm:t>
    </dgm:pt>
    <dgm:pt modelId="{9AEC3FFE-580E-46C8-9662-FE04A84FCC4D}" type="parTrans" cxnId="{4FB565C3-B8A7-43EF-A844-E17AD57687FD}">
      <dgm:prSet/>
      <dgm:spPr/>
      <dgm:t>
        <a:bodyPr/>
        <a:lstStyle/>
        <a:p>
          <a:endParaRPr lang="en-US"/>
        </a:p>
      </dgm:t>
    </dgm:pt>
    <dgm:pt modelId="{33408FCE-6A96-412E-9546-3DCCAA290F54}" type="sibTrans" cxnId="{4FB565C3-B8A7-43EF-A844-E17AD57687FD}">
      <dgm:prSet/>
      <dgm:spPr/>
      <dgm:t>
        <a:bodyPr/>
        <a:lstStyle/>
        <a:p>
          <a:endParaRPr lang="en-US"/>
        </a:p>
      </dgm:t>
    </dgm:pt>
    <dgm:pt modelId="{B337DBC4-0447-4FE3-A7F4-53EA3D8BD69C}">
      <dgm:prSet/>
      <dgm:spPr/>
      <dgm:t>
        <a:bodyPr/>
        <a:lstStyle/>
        <a:p>
          <a:r>
            <a:rPr lang="en-GB"/>
            <a:t>Coma in 5%</a:t>
          </a:r>
          <a:endParaRPr lang="en-US"/>
        </a:p>
      </dgm:t>
    </dgm:pt>
    <dgm:pt modelId="{9BB5BABC-72C6-453E-808A-6F3EE761E698}" type="parTrans" cxnId="{CBB81C4F-70C3-4222-9084-58D0A19AA9B0}">
      <dgm:prSet/>
      <dgm:spPr/>
      <dgm:t>
        <a:bodyPr/>
        <a:lstStyle/>
        <a:p>
          <a:endParaRPr lang="en-US"/>
        </a:p>
      </dgm:t>
    </dgm:pt>
    <dgm:pt modelId="{824CB24A-54DC-47A9-99D0-4344921A7B8D}" type="sibTrans" cxnId="{CBB81C4F-70C3-4222-9084-58D0A19AA9B0}">
      <dgm:prSet/>
      <dgm:spPr/>
      <dgm:t>
        <a:bodyPr/>
        <a:lstStyle/>
        <a:p>
          <a:endParaRPr lang="en-US"/>
        </a:p>
      </dgm:t>
    </dgm:pt>
    <dgm:pt modelId="{0648FB93-9D59-5C41-87BD-AC5DCB3024ED}" type="pres">
      <dgm:prSet presAssocID="{00C270A5-627B-4B20-A63D-42A1CB2FB0AC}" presName="vert0" presStyleCnt="0">
        <dgm:presLayoutVars>
          <dgm:dir/>
          <dgm:animOne val="branch"/>
          <dgm:animLvl val="lvl"/>
        </dgm:presLayoutVars>
      </dgm:prSet>
      <dgm:spPr/>
    </dgm:pt>
    <dgm:pt modelId="{FDBF67F4-8D62-2B45-B47F-77BFF0800B8C}" type="pres">
      <dgm:prSet presAssocID="{605B2ACA-4198-479A-A13C-FF498B88A1C5}" presName="thickLine" presStyleLbl="alignNode1" presStyleIdx="0" presStyleCnt="8"/>
      <dgm:spPr/>
    </dgm:pt>
    <dgm:pt modelId="{D2668EF8-A74C-1C43-84AF-BEE74926B0D0}" type="pres">
      <dgm:prSet presAssocID="{605B2ACA-4198-479A-A13C-FF498B88A1C5}" presName="horz1" presStyleCnt="0"/>
      <dgm:spPr/>
    </dgm:pt>
    <dgm:pt modelId="{70B58316-34FB-E340-844E-3BE690DC77D5}" type="pres">
      <dgm:prSet presAssocID="{605B2ACA-4198-479A-A13C-FF498B88A1C5}" presName="tx1" presStyleLbl="revTx" presStyleIdx="0" presStyleCnt="8"/>
      <dgm:spPr/>
    </dgm:pt>
    <dgm:pt modelId="{71F03C41-B897-5B46-9F69-035EB6FCD8A7}" type="pres">
      <dgm:prSet presAssocID="{605B2ACA-4198-479A-A13C-FF498B88A1C5}" presName="vert1" presStyleCnt="0"/>
      <dgm:spPr/>
    </dgm:pt>
    <dgm:pt modelId="{89B1C43A-76DA-B74B-8CF6-9003D3364224}" type="pres">
      <dgm:prSet presAssocID="{1B4EF491-7161-4C62-A478-DC261EBD6858}" presName="thickLine" presStyleLbl="alignNode1" presStyleIdx="1" presStyleCnt="8"/>
      <dgm:spPr/>
    </dgm:pt>
    <dgm:pt modelId="{08C912B3-3F66-C849-A101-43B86DA87145}" type="pres">
      <dgm:prSet presAssocID="{1B4EF491-7161-4C62-A478-DC261EBD6858}" presName="horz1" presStyleCnt="0"/>
      <dgm:spPr/>
    </dgm:pt>
    <dgm:pt modelId="{9756BC1B-70C7-EC4C-AF4F-66EA6D9CF8E3}" type="pres">
      <dgm:prSet presAssocID="{1B4EF491-7161-4C62-A478-DC261EBD6858}" presName="tx1" presStyleLbl="revTx" presStyleIdx="1" presStyleCnt="8"/>
      <dgm:spPr/>
    </dgm:pt>
    <dgm:pt modelId="{4B85058D-FC13-E441-A396-91832486BCC2}" type="pres">
      <dgm:prSet presAssocID="{1B4EF491-7161-4C62-A478-DC261EBD6858}" presName="vert1" presStyleCnt="0"/>
      <dgm:spPr/>
    </dgm:pt>
    <dgm:pt modelId="{3DCBE5D4-F78D-9241-9064-18BD552EBEA3}" type="pres">
      <dgm:prSet presAssocID="{20E2F7C4-FEE4-4842-B254-1F4C82C043FF}" presName="thickLine" presStyleLbl="alignNode1" presStyleIdx="2" presStyleCnt="8"/>
      <dgm:spPr/>
    </dgm:pt>
    <dgm:pt modelId="{10C32FEE-11B0-7443-A164-F11BDD23739A}" type="pres">
      <dgm:prSet presAssocID="{20E2F7C4-FEE4-4842-B254-1F4C82C043FF}" presName="horz1" presStyleCnt="0"/>
      <dgm:spPr/>
    </dgm:pt>
    <dgm:pt modelId="{4241675E-2B67-C44D-805E-4F4636D89FEE}" type="pres">
      <dgm:prSet presAssocID="{20E2F7C4-FEE4-4842-B254-1F4C82C043FF}" presName="tx1" presStyleLbl="revTx" presStyleIdx="2" presStyleCnt="8"/>
      <dgm:spPr/>
    </dgm:pt>
    <dgm:pt modelId="{03288E88-8115-474B-93F4-164DF840862A}" type="pres">
      <dgm:prSet presAssocID="{20E2F7C4-FEE4-4842-B254-1F4C82C043FF}" presName="vert1" presStyleCnt="0"/>
      <dgm:spPr/>
    </dgm:pt>
    <dgm:pt modelId="{ECEE7DB4-AA50-DF4B-AF94-EEEC8D1AEFD0}" type="pres">
      <dgm:prSet presAssocID="{359983DA-CC22-4C1E-888F-D7CC4367E2F5}" presName="thickLine" presStyleLbl="alignNode1" presStyleIdx="3" presStyleCnt="8"/>
      <dgm:spPr/>
    </dgm:pt>
    <dgm:pt modelId="{BD31DEE5-85E4-9042-887F-23B037441F0E}" type="pres">
      <dgm:prSet presAssocID="{359983DA-CC22-4C1E-888F-D7CC4367E2F5}" presName="horz1" presStyleCnt="0"/>
      <dgm:spPr/>
    </dgm:pt>
    <dgm:pt modelId="{7B0FBFF4-4B74-9C41-85FC-8D3F80114A1E}" type="pres">
      <dgm:prSet presAssocID="{359983DA-CC22-4C1E-888F-D7CC4367E2F5}" presName="tx1" presStyleLbl="revTx" presStyleIdx="3" presStyleCnt="8"/>
      <dgm:spPr/>
    </dgm:pt>
    <dgm:pt modelId="{B1546054-4256-F746-A891-58FB69C76056}" type="pres">
      <dgm:prSet presAssocID="{359983DA-CC22-4C1E-888F-D7CC4367E2F5}" presName="vert1" presStyleCnt="0"/>
      <dgm:spPr/>
    </dgm:pt>
    <dgm:pt modelId="{A2C20E28-0FB3-3A48-BFC2-B31B8261EE38}" type="pres">
      <dgm:prSet presAssocID="{3B1D26EA-6609-4F7F-BE42-3390E28F8742}" presName="thickLine" presStyleLbl="alignNode1" presStyleIdx="4" presStyleCnt="8"/>
      <dgm:spPr/>
    </dgm:pt>
    <dgm:pt modelId="{EBA21C59-C85D-9048-8406-35D2D8E55A70}" type="pres">
      <dgm:prSet presAssocID="{3B1D26EA-6609-4F7F-BE42-3390E28F8742}" presName="horz1" presStyleCnt="0"/>
      <dgm:spPr/>
    </dgm:pt>
    <dgm:pt modelId="{55AE5676-4F7D-6F42-8DFC-33669BAC1061}" type="pres">
      <dgm:prSet presAssocID="{3B1D26EA-6609-4F7F-BE42-3390E28F8742}" presName="tx1" presStyleLbl="revTx" presStyleIdx="4" presStyleCnt="8"/>
      <dgm:spPr/>
    </dgm:pt>
    <dgm:pt modelId="{2FA4A54A-11D2-3B40-BE66-8C8A4674F7B2}" type="pres">
      <dgm:prSet presAssocID="{3B1D26EA-6609-4F7F-BE42-3390E28F8742}" presName="vert1" presStyleCnt="0"/>
      <dgm:spPr/>
    </dgm:pt>
    <dgm:pt modelId="{EFE8D666-333F-5E4C-BBE4-1E54F4EDB622}" type="pres">
      <dgm:prSet presAssocID="{4FF0C6E8-C269-4F46-9302-5D2F891AA159}" presName="thickLine" presStyleLbl="alignNode1" presStyleIdx="5" presStyleCnt="8"/>
      <dgm:spPr/>
    </dgm:pt>
    <dgm:pt modelId="{FB48925C-79EB-424B-9BEA-FB88BB3F4DE2}" type="pres">
      <dgm:prSet presAssocID="{4FF0C6E8-C269-4F46-9302-5D2F891AA159}" presName="horz1" presStyleCnt="0"/>
      <dgm:spPr/>
    </dgm:pt>
    <dgm:pt modelId="{678F0AF4-EA5F-B949-8F28-38B3D4973344}" type="pres">
      <dgm:prSet presAssocID="{4FF0C6E8-C269-4F46-9302-5D2F891AA159}" presName="tx1" presStyleLbl="revTx" presStyleIdx="5" presStyleCnt="8"/>
      <dgm:spPr/>
    </dgm:pt>
    <dgm:pt modelId="{5E73DCE4-7ACF-3C49-B690-E4BA1804A988}" type="pres">
      <dgm:prSet presAssocID="{4FF0C6E8-C269-4F46-9302-5D2F891AA159}" presName="vert1" presStyleCnt="0"/>
      <dgm:spPr/>
    </dgm:pt>
    <dgm:pt modelId="{116817D3-0FEC-F54B-A248-6CCD83970656}" type="pres">
      <dgm:prSet presAssocID="{7D428596-6C41-4764-B6D9-7FFE79528B57}" presName="thickLine" presStyleLbl="alignNode1" presStyleIdx="6" presStyleCnt="8"/>
      <dgm:spPr/>
    </dgm:pt>
    <dgm:pt modelId="{81C72488-69EC-D443-A91C-1C6F56289FF5}" type="pres">
      <dgm:prSet presAssocID="{7D428596-6C41-4764-B6D9-7FFE79528B57}" presName="horz1" presStyleCnt="0"/>
      <dgm:spPr/>
    </dgm:pt>
    <dgm:pt modelId="{05A4F797-7B2F-7C44-B1B5-89B2276E5578}" type="pres">
      <dgm:prSet presAssocID="{7D428596-6C41-4764-B6D9-7FFE79528B57}" presName="tx1" presStyleLbl="revTx" presStyleIdx="6" presStyleCnt="8"/>
      <dgm:spPr/>
    </dgm:pt>
    <dgm:pt modelId="{A067D8B8-D063-FE48-AE92-EA4FAA96C844}" type="pres">
      <dgm:prSet presAssocID="{7D428596-6C41-4764-B6D9-7FFE79528B57}" presName="vert1" presStyleCnt="0"/>
      <dgm:spPr/>
    </dgm:pt>
    <dgm:pt modelId="{4BB40F12-6251-394C-A24F-571DABBDE323}" type="pres">
      <dgm:prSet presAssocID="{B337DBC4-0447-4FE3-A7F4-53EA3D8BD69C}" presName="thickLine" presStyleLbl="alignNode1" presStyleIdx="7" presStyleCnt="8"/>
      <dgm:spPr/>
    </dgm:pt>
    <dgm:pt modelId="{D02BEAE9-6ACC-3C43-BAA3-2B4D520F14A6}" type="pres">
      <dgm:prSet presAssocID="{B337DBC4-0447-4FE3-A7F4-53EA3D8BD69C}" presName="horz1" presStyleCnt="0"/>
      <dgm:spPr/>
    </dgm:pt>
    <dgm:pt modelId="{E8804ADB-E0E5-0F44-995A-8C775332B7BF}" type="pres">
      <dgm:prSet presAssocID="{B337DBC4-0447-4FE3-A7F4-53EA3D8BD69C}" presName="tx1" presStyleLbl="revTx" presStyleIdx="7" presStyleCnt="8"/>
      <dgm:spPr/>
    </dgm:pt>
    <dgm:pt modelId="{21A720CF-2A6B-3044-9E95-0B4E0026E2B8}" type="pres">
      <dgm:prSet presAssocID="{B337DBC4-0447-4FE3-A7F4-53EA3D8BD69C}" presName="vert1" presStyleCnt="0"/>
      <dgm:spPr/>
    </dgm:pt>
  </dgm:ptLst>
  <dgm:cxnLst>
    <dgm:cxn modelId="{EF4B5F12-F06D-4EC3-B09F-8AEB43F81A88}" srcId="{00C270A5-627B-4B20-A63D-42A1CB2FB0AC}" destId="{1B4EF491-7161-4C62-A478-DC261EBD6858}" srcOrd="1" destOrd="0" parTransId="{99E189FE-BCD7-4787-8E50-A29D63C5A55A}" sibTransId="{13954F77-DD2F-44F8-92A1-A0F3899EDC33}"/>
    <dgm:cxn modelId="{8812CA15-FC7D-4F46-ABF4-B0D7994BDB52}" type="presOf" srcId="{B337DBC4-0447-4FE3-A7F4-53EA3D8BD69C}" destId="{E8804ADB-E0E5-0F44-995A-8C775332B7BF}" srcOrd="0" destOrd="0" presId="urn:microsoft.com/office/officeart/2008/layout/LinedList"/>
    <dgm:cxn modelId="{1BD5F931-A2AB-4E4A-8473-900062EB698D}" type="presOf" srcId="{605B2ACA-4198-479A-A13C-FF498B88A1C5}" destId="{70B58316-34FB-E340-844E-3BE690DC77D5}" srcOrd="0" destOrd="0" presId="urn:microsoft.com/office/officeart/2008/layout/LinedList"/>
    <dgm:cxn modelId="{D7B3E642-132F-B240-AA5D-71E2FA4F2CDF}" type="presOf" srcId="{7D428596-6C41-4764-B6D9-7FFE79528B57}" destId="{05A4F797-7B2F-7C44-B1B5-89B2276E5578}" srcOrd="0" destOrd="0" presId="urn:microsoft.com/office/officeart/2008/layout/LinedList"/>
    <dgm:cxn modelId="{CBB81C4F-70C3-4222-9084-58D0A19AA9B0}" srcId="{00C270A5-627B-4B20-A63D-42A1CB2FB0AC}" destId="{B337DBC4-0447-4FE3-A7F4-53EA3D8BD69C}" srcOrd="7" destOrd="0" parTransId="{9BB5BABC-72C6-453E-808A-6F3EE761E698}" sibTransId="{824CB24A-54DC-47A9-99D0-4344921A7B8D}"/>
    <dgm:cxn modelId="{D4D98854-3AE1-46EF-88BB-B9B65AB4CEE1}" srcId="{00C270A5-627B-4B20-A63D-42A1CB2FB0AC}" destId="{4FF0C6E8-C269-4F46-9302-5D2F891AA159}" srcOrd="5" destOrd="0" parTransId="{9C3E7DE7-CC21-418C-B98C-384F20D1DEE1}" sibTransId="{E6DAE00F-3EE4-411D-8EDA-495D7F2DFF2E}"/>
    <dgm:cxn modelId="{4890F961-C593-4334-A512-C1B279F53B77}" srcId="{00C270A5-627B-4B20-A63D-42A1CB2FB0AC}" destId="{20E2F7C4-FEE4-4842-B254-1F4C82C043FF}" srcOrd="2" destOrd="0" parTransId="{DA7A566B-5D5D-4C10-AD0F-437373F4088C}" sibTransId="{9436DD7F-1B38-4500-A788-94B55A9AE250}"/>
    <dgm:cxn modelId="{AC90AF69-07EF-6143-B97A-DD88EB1C6AF5}" type="presOf" srcId="{3B1D26EA-6609-4F7F-BE42-3390E28F8742}" destId="{55AE5676-4F7D-6F42-8DFC-33669BAC1061}" srcOrd="0" destOrd="0" presId="urn:microsoft.com/office/officeart/2008/layout/LinedList"/>
    <dgm:cxn modelId="{DA452473-8ADC-4D86-92AF-058F2EBBEDC6}" srcId="{00C270A5-627B-4B20-A63D-42A1CB2FB0AC}" destId="{359983DA-CC22-4C1E-888F-D7CC4367E2F5}" srcOrd="3" destOrd="0" parTransId="{9FD92184-2BBA-4B96-9B04-7F5767AE5524}" sibTransId="{2C5B517C-5B6D-4D16-9213-47E9FD3732A3}"/>
    <dgm:cxn modelId="{8883A985-EB95-F343-9871-73437E299FC3}" type="presOf" srcId="{20E2F7C4-FEE4-4842-B254-1F4C82C043FF}" destId="{4241675E-2B67-C44D-805E-4F4636D89FEE}" srcOrd="0" destOrd="0" presId="urn:microsoft.com/office/officeart/2008/layout/LinedList"/>
    <dgm:cxn modelId="{E56EFCB1-5E85-4BCC-A982-82BCF31EA4D9}" srcId="{00C270A5-627B-4B20-A63D-42A1CB2FB0AC}" destId="{3B1D26EA-6609-4F7F-BE42-3390E28F8742}" srcOrd="4" destOrd="0" parTransId="{F7452932-36F5-464D-93AA-382EFBE2585D}" sibTransId="{CE315108-7DEA-4F9B-9D4D-36915F198DA0}"/>
    <dgm:cxn modelId="{4FB565C3-B8A7-43EF-A844-E17AD57687FD}" srcId="{00C270A5-627B-4B20-A63D-42A1CB2FB0AC}" destId="{7D428596-6C41-4764-B6D9-7FFE79528B57}" srcOrd="6" destOrd="0" parTransId="{9AEC3FFE-580E-46C8-9662-FE04A84FCC4D}" sibTransId="{33408FCE-6A96-412E-9546-3DCCAA290F54}"/>
    <dgm:cxn modelId="{AC77AEC6-D1D8-024B-8B79-84F5E45570F2}" type="presOf" srcId="{1B4EF491-7161-4C62-A478-DC261EBD6858}" destId="{9756BC1B-70C7-EC4C-AF4F-66EA6D9CF8E3}" srcOrd="0" destOrd="0" presId="urn:microsoft.com/office/officeart/2008/layout/LinedList"/>
    <dgm:cxn modelId="{A1625AD1-27B8-45D7-B2CC-4B5C5D606302}" srcId="{00C270A5-627B-4B20-A63D-42A1CB2FB0AC}" destId="{605B2ACA-4198-479A-A13C-FF498B88A1C5}" srcOrd="0" destOrd="0" parTransId="{F922CC35-C294-483D-B010-7D5337A38680}" sibTransId="{6AA32122-CE4D-4332-A58E-926099136392}"/>
    <dgm:cxn modelId="{09A207E3-69FA-0745-8C66-06F053CE1CDE}" type="presOf" srcId="{359983DA-CC22-4C1E-888F-D7CC4367E2F5}" destId="{7B0FBFF4-4B74-9C41-85FC-8D3F80114A1E}" srcOrd="0" destOrd="0" presId="urn:microsoft.com/office/officeart/2008/layout/LinedList"/>
    <dgm:cxn modelId="{361352E4-31DA-894C-B2F8-A13BAEFD7204}" type="presOf" srcId="{00C270A5-627B-4B20-A63D-42A1CB2FB0AC}" destId="{0648FB93-9D59-5C41-87BD-AC5DCB3024ED}" srcOrd="0" destOrd="0" presId="urn:microsoft.com/office/officeart/2008/layout/LinedList"/>
    <dgm:cxn modelId="{8081E0F0-992E-C947-88F6-CA43379FF162}" type="presOf" srcId="{4FF0C6E8-C269-4F46-9302-5D2F891AA159}" destId="{678F0AF4-EA5F-B949-8F28-38B3D4973344}" srcOrd="0" destOrd="0" presId="urn:microsoft.com/office/officeart/2008/layout/LinedList"/>
    <dgm:cxn modelId="{9E09216A-BF3D-A841-95CF-40A0529E5751}" type="presParOf" srcId="{0648FB93-9D59-5C41-87BD-AC5DCB3024ED}" destId="{FDBF67F4-8D62-2B45-B47F-77BFF0800B8C}" srcOrd="0" destOrd="0" presId="urn:microsoft.com/office/officeart/2008/layout/LinedList"/>
    <dgm:cxn modelId="{0C08D0A5-9A68-7D47-80C2-AE13C5372920}" type="presParOf" srcId="{0648FB93-9D59-5C41-87BD-AC5DCB3024ED}" destId="{D2668EF8-A74C-1C43-84AF-BEE74926B0D0}" srcOrd="1" destOrd="0" presId="urn:microsoft.com/office/officeart/2008/layout/LinedList"/>
    <dgm:cxn modelId="{C69358E4-0A6B-8541-BB29-F9F3D7CD205E}" type="presParOf" srcId="{D2668EF8-A74C-1C43-84AF-BEE74926B0D0}" destId="{70B58316-34FB-E340-844E-3BE690DC77D5}" srcOrd="0" destOrd="0" presId="urn:microsoft.com/office/officeart/2008/layout/LinedList"/>
    <dgm:cxn modelId="{404AA42E-29F2-054A-AE55-F95C08DD3194}" type="presParOf" srcId="{D2668EF8-A74C-1C43-84AF-BEE74926B0D0}" destId="{71F03C41-B897-5B46-9F69-035EB6FCD8A7}" srcOrd="1" destOrd="0" presId="urn:microsoft.com/office/officeart/2008/layout/LinedList"/>
    <dgm:cxn modelId="{F992B94C-16BD-AC4C-8E19-83A3D0D3CE0C}" type="presParOf" srcId="{0648FB93-9D59-5C41-87BD-AC5DCB3024ED}" destId="{89B1C43A-76DA-B74B-8CF6-9003D3364224}" srcOrd="2" destOrd="0" presId="urn:microsoft.com/office/officeart/2008/layout/LinedList"/>
    <dgm:cxn modelId="{11E339AA-776B-B247-BF66-513E92DD7606}" type="presParOf" srcId="{0648FB93-9D59-5C41-87BD-AC5DCB3024ED}" destId="{08C912B3-3F66-C849-A101-43B86DA87145}" srcOrd="3" destOrd="0" presId="urn:microsoft.com/office/officeart/2008/layout/LinedList"/>
    <dgm:cxn modelId="{5B1BC72C-9CD3-F54B-94F0-A4CEE3D3226A}" type="presParOf" srcId="{08C912B3-3F66-C849-A101-43B86DA87145}" destId="{9756BC1B-70C7-EC4C-AF4F-66EA6D9CF8E3}" srcOrd="0" destOrd="0" presId="urn:microsoft.com/office/officeart/2008/layout/LinedList"/>
    <dgm:cxn modelId="{6BBA0F3B-3976-464D-872D-B9EFF7088800}" type="presParOf" srcId="{08C912B3-3F66-C849-A101-43B86DA87145}" destId="{4B85058D-FC13-E441-A396-91832486BCC2}" srcOrd="1" destOrd="0" presId="urn:microsoft.com/office/officeart/2008/layout/LinedList"/>
    <dgm:cxn modelId="{CB526180-50EA-7647-A2E4-65C0DD92E3BF}" type="presParOf" srcId="{0648FB93-9D59-5C41-87BD-AC5DCB3024ED}" destId="{3DCBE5D4-F78D-9241-9064-18BD552EBEA3}" srcOrd="4" destOrd="0" presId="urn:microsoft.com/office/officeart/2008/layout/LinedList"/>
    <dgm:cxn modelId="{5725C615-47BF-7945-8109-915EE5407AC5}" type="presParOf" srcId="{0648FB93-9D59-5C41-87BD-AC5DCB3024ED}" destId="{10C32FEE-11B0-7443-A164-F11BDD23739A}" srcOrd="5" destOrd="0" presId="urn:microsoft.com/office/officeart/2008/layout/LinedList"/>
    <dgm:cxn modelId="{A04381EB-1746-7B48-8B1E-6D77632B190C}" type="presParOf" srcId="{10C32FEE-11B0-7443-A164-F11BDD23739A}" destId="{4241675E-2B67-C44D-805E-4F4636D89FEE}" srcOrd="0" destOrd="0" presId="urn:microsoft.com/office/officeart/2008/layout/LinedList"/>
    <dgm:cxn modelId="{54EF72C1-E92D-0A43-8F67-8B5BD5848C04}" type="presParOf" srcId="{10C32FEE-11B0-7443-A164-F11BDD23739A}" destId="{03288E88-8115-474B-93F4-164DF840862A}" srcOrd="1" destOrd="0" presId="urn:microsoft.com/office/officeart/2008/layout/LinedList"/>
    <dgm:cxn modelId="{D30B3F73-9EDE-6B41-A704-15BB24B0384F}" type="presParOf" srcId="{0648FB93-9D59-5C41-87BD-AC5DCB3024ED}" destId="{ECEE7DB4-AA50-DF4B-AF94-EEEC8D1AEFD0}" srcOrd="6" destOrd="0" presId="urn:microsoft.com/office/officeart/2008/layout/LinedList"/>
    <dgm:cxn modelId="{2F05017F-3898-E345-846F-98CA62E5C414}" type="presParOf" srcId="{0648FB93-9D59-5C41-87BD-AC5DCB3024ED}" destId="{BD31DEE5-85E4-9042-887F-23B037441F0E}" srcOrd="7" destOrd="0" presId="urn:microsoft.com/office/officeart/2008/layout/LinedList"/>
    <dgm:cxn modelId="{D8F830D4-66F4-0F42-BFFB-630AFDAA99A4}" type="presParOf" srcId="{BD31DEE5-85E4-9042-887F-23B037441F0E}" destId="{7B0FBFF4-4B74-9C41-85FC-8D3F80114A1E}" srcOrd="0" destOrd="0" presId="urn:microsoft.com/office/officeart/2008/layout/LinedList"/>
    <dgm:cxn modelId="{B8B0224B-BBB3-7546-802F-C26A380FEA81}" type="presParOf" srcId="{BD31DEE5-85E4-9042-887F-23B037441F0E}" destId="{B1546054-4256-F746-A891-58FB69C76056}" srcOrd="1" destOrd="0" presId="urn:microsoft.com/office/officeart/2008/layout/LinedList"/>
    <dgm:cxn modelId="{86C72D9E-9613-D048-89D0-FA75A607E820}" type="presParOf" srcId="{0648FB93-9D59-5C41-87BD-AC5DCB3024ED}" destId="{A2C20E28-0FB3-3A48-BFC2-B31B8261EE38}" srcOrd="8" destOrd="0" presId="urn:microsoft.com/office/officeart/2008/layout/LinedList"/>
    <dgm:cxn modelId="{5FE642E7-3C8B-EB41-B8E0-97250ACF0F33}" type="presParOf" srcId="{0648FB93-9D59-5C41-87BD-AC5DCB3024ED}" destId="{EBA21C59-C85D-9048-8406-35D2D8E55A70}" srcOrd="9" destOrd="0" presId="urn:microsoft.com/office/officeart/2008/layout/LinedList"/>
    <dgm:cxn modelId="{DE091105-E23A-4B4C-9F3E-FE77577A585D}" type="presParOf" srcId="{EBA21C59-C85D-9048-8406-35D2D8E55A70}" destId="{55AE5676-4F7D-6F42-8DFC-33669BAC1061}" srcOrd="0" destOrd="0" presId="urn:microsoft.com/office/officeart/2008/layout/LinedList"/>
    <dgm:cxn modelId="{07B31DA0-0039-794F-8EBA-0CCB0895C1EB}" type="presParOf" srcId="{EBA21C59-C85D-9048-8406-35D2D8E55A70}" destId="{2FA4A54A-11D2-3B40-BE66-8C8A4674F7B2}" srcOrd="1" destOrd="0" presId="urn:microsoft.com/office/officeart/2008/layout/LinedList"/>
    <dgm:cxn modelId="{6BC8472A-97CA-354A-A9CC-43668A41EC37}" type="presParOf" srcId="{0648FB93-9D59-5C41-87BD-AC5DCB3024ED}" destId="{EFE8D666-333F-5E4C-BBE4-1E54F4EDB622}" srcOrd="10" destOrd="0" presId="urn:microsoft.com/office/officeart/2008/layout/LinedList"/>
    <dgm:cxn modelId="{3DE1DBF0-6BC2-5C40-98E9-63ED098C8B71}" type="presParOf" srcId="{0648FB93-9D59-5C41-87BD-AC5DCB3024ED}" destId="{FB48925C-79EB-424B-9BEA-FB88BB3F4DE2}" srcOrd="11" destOrd="0" presId="urn:microsoft.com/office/officeart/2008/layout/LinedList"/>
    <dgm:cxn modelId="{EC7D2712-4F87-DE4E-B539-4117DBA6374C}" type="presParOf" srcId="{FB48925C-79EB-424B-9BEA-FB88BB3F4DE2}" destId="{678F0AF4-EA5F-B949-8F28-38B3D4973344}" srcOrd="0" destOrd="0" presId="urn:microsoft.com/office/officeart/2008/layout/LinedList"/>
    <dgm:cxn modelId="{AE705B00-4A2C-4742-8273-4FB59B08E998}" type="presParOf" srcId="{FB48925C-79EB-424B-9BEA-FB88BB3F4DE2}" destId="{5E73DCE4-7ACF-3C49-B690-E4BA1804A988}" srcOrd="1" destOrd="0" presId="urn:microsoft.com/office/officeart/2008/layout/LinedList"/>
    <dgm:cxn modelId="{9F993F5B-CAA7-2B49-80F1-647EAB3DE43A}" type="presParOf" srcId="{0648FB93-9D59-5C41-87BD-AC5DCB3024ED}" destId="{116817D3-0FEC-F54B-A248-6CCD83970656}" srcOrd="12" destOrd="0" presId="urn:microsoft.com/office/officeart/2008/layout/LinedList"/>
    <dgm:cxn modelId="{36F0CA94-C7C5-074C-A630-CA992A164232}" type="presParOf" srcId="{0648FB93-9D59-5C41-87BD-AC5DCB3024ED}" destId="{81C72488-69EC-D443-A91C-1C6F56289FF5}" srcOrd="13" destOrd="0" presId="urn:microsoft.com/office/officeart/2008/layout/LinedList"/>
    <dgm:cxn modelId="{9E3745D1-A10B-054A-953B-79A7C33B0806}" type="presParOf" srcId="{81C72488-69EC-D443-A91C-1C6F56289FF5}" destId="{05A4F797-7B2F-7C44-B1B5-89B2276E5578}" srcOrd="0" destOrd="0" presId="urn:microsoft.com/office/officeart/2008/layout/LinedList"/>
    <dgm:cxn modelId="{7CA726B6-96D9-3946-8607-5A199ADA84DD}" type="presParOf" srcId="{81C72488-69EC-D443-A91C-1C6F56289FF5}" destId="{A067D8B8-D063-FE48-AE92-EA4FAA96C844}" srcOrd="1" destOrd="0" presId="urn:microsoft.com/office/officeart/2008/layout/LinedList"/>
    <dgm:cxn modelId="{809F455B-AB78-C349-A5CB-7DB6A86EA455}" type="presParOf" srcId="{0648FB93-9D59-5C41-87BD-AC5DCB3024ED}" destId="{4BB40F12-6251-394C-A24F-571DABBDE323}" srcOrd="14" destOrd="0" presId="urn:microsoft.com/office/officeart/2008/layout/LinedList"/>
    <dgm:cxn modelId="{876FDEED-DE40-4F48-AF96-719A258C4515}" type="presParOf" srcId="{0648FB93-9D59-5C41-87BD-AC5DCB3024ED}" destId="{D02BEAE9-6ACC-3C43-BAA3-2B4D520F14A6}" srcOrd="15" destOrd="0" presId="urn:microsoft.com/office/officeart/2008/layout/LinedList"/>
    <dgm:cxn modelId="{65B7E27E-0FEA-6C4A-9533-2B06449B9F47}" type="presParOf" srcId="{D02BEAE9-6ACC-3C43-BAA3-2B4D520F14A6}" destId="{E8804ADB-E0E5-0F44-995A-8C775332B7BF}" srcOrd="0" destOrd="0" presId="urn:microsoft.com/office/officeart/2008/layout/LinedList"/>
    <dgm:cxn modelId="{E95D1811-087F-2540-A385-44D22841F71C}" type="presParOf" srcId="{D02BEAE9-6ACC-3C43-BAA3-2B4D520F14A6}" destId="{21A720CF-2A6B-3044-9E95-0B4E0026E2B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52D9F6A-6169-42EA-B2D4-762739632BE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8F04653-11D1-46D1-8F6F-289A459C69A9}">
      <dgm:prSet/>
      <dgm:spPr/>
      <dgm:t>
        <a:bodyPr/>
        <a:lstStyle/>
        <a:p>
          <a:r>
            <a:rPr lang="en-GB" dirty="0"/>
            <a:t>Hyperglycaemia – dipstick, CBS, venous blood</a:t>
          </a:r>
          <a:endParaRPr lang="en-US" dirty="0"/>
        </a:p>
      </dgm:t>
    </dgm:pt>
    <dgm:pt modelId="{3D0920FB-43B8-4CA8-98A5-0B503EEFDB5F}" type="parTrans" cxnId="{727F1F23-CC02-4CD9-A27E-BA597318D783}">
      <dgm:prSet/>
      <dgm:spPr/>
      <dgm:t>
        <a:bodyPr/>
        <a:lstStyle/>
        <a:p>
          <a:endParaRPr lang="en-US"/>
        </a:p>
      </dgm:t>
    </dgm:pt>
    <dgm:pt modelId="{FB38569C-526A-44A7-8FB6-CEEBA9C65EED}" type="sibTrans" cxnId="{727F1F23-CC02-4CD9-A27E-BA597318D783}">
      <dgm:prSet/>
      <dgm:spPr/>
      <dgm:t>
        <a:bodyPr/>
        <a:lstStyle/>
        <a:p>
          <a:endParaRPr lang="en-US"/>
        </a:p>
      </dgm:t>
    </dgm:pt>
    <dgm:pt modelId="{2F1EC42A-CA60-43B7-A9D1-CD3A098554B9}">
      <dgm:prSet/>
      <dgm:spPr/>
      <dgm:t>
        <a:bodyPr/>
        <a:lstStyle/>
        <a:p>
          <a:r>
            <a:rPr lang="en-GB"/>
            <a:t>Ketonaemia – dipstick on centrifuged blood</a:t>
          </a:r>
          <a:endParaRPr lang="en-US"/>
        </a:p>
      </dgm:t>
    </dgm:pt>
    <dgm:pt modelId="{9F4B0BC3-8B27-4714-9115-99CDBE0E9043}" type="parTrans" cxnId="{457303E8-6DE8-4420-A87A-A78134ED276A}">
      <dgm:prSet/>
      <dgm:spPr/>
      <dgm:t>
        <a:bodyPr/>
        <a:lstStyle/>
        <a:p>
          <a:endParaRPr lang="en-US"/>
        </a:p>
      </dgm:t>
    </dgm:pt>
    <dgm:pt modelId="{ED299963-355D-4B23-B7E8-C5C057A35B69}" type="sibTrans" cxnId="{457303E8-6DE8-4420-A87A-A78134ED276A}">
      <dgm:prSet/>
      <dgm:spPr/>
      <dgm:t>
        <a:bodyPr/>
        <a:lstStyle/>
        <a:p>
          <a:endParaRPr lang="en-US"/>
        </a:p>
      </dgm:t>
    </dgm:pt>
    <dgm:pt modelId="{2A8C693B-F896-4EB2-9CB2-221D3FC656BB}">
      <dgm:prSet/>
      <dgm:spPr/>
      <dgm:t>
        <a:bodyPr/>
        <a:lstStyle/>
        <a:p>
          <a:r>
            <a:rPr lang="en-GB"/>
            <a:t>Ketoneuria – Rothera test</a:t>
          </a:r>
          <a:endParaRPr lang="en-US"/>
        </a:p>
      </dgm:t>
    </dgm:pt>
    <dgm:pt modelId="{D623A5C3-AC73-4DB9-8B90-264B2E92EC70}" type="parTrans" cxnId="{AEB2CA4F-1679-4DB2-8F9E-203C30004115}">
      <dgm:prSet/>
      <dgm:spPr/>
      <dgm:t>
        <a:bodyPr/>
        <a:lstStyle/>
        <a:p>
          <a:endParaRPr lang="en-US"/>
        </a:p>
      </dgm:t>
    </dgm:pt>
    <dgm:pt modelId="{143CB4E4-338D-465A-8885-3239157CFD7D}" type="sibTrans" cxnId="{AEB2CA4F-1679-4DB2-8F9E-203C30004115}">
      <dgm:prSet/>
      <dgm:spPr/>
      <dgm:t>
        <a:bodyPr/>
        <a:lstStyle/>
        <a:p>
          <a:endParaRPr lang="en-US"/>
        </a:p>
      </dgm:t>
    </dgm:pt>
    <dgm:pt modelId="{6C71BCEE-7387-40F9-917A-31676B765BC8}">
      <dgm:prSet/>
      <dgm:spPr/>
      <dgm:t>
        <a:bodyPr/>
        <a:lstStyle/>
        <a:p>
          <a:r>
            <a:rPr lang="en-GB"/>
            <a:t>Arterial blood gas analysis</a:t>
          </a:r>
          <a:endParaRPr lang="en-US"/>
        </a:p>
      </dgm:t>
    </dgm:pt>
    <dgm:pt modelId="{62FEB895-C3DC-406C-98D8-D115B185F299}" type="parTrans" cxnId="{460C33E6-673A-4148-A1B2-215D5FF68FE1}">
      <dgm:prSet/>
      <dgm:spPr/>
      <dgm:t>
        <a:bodyPr/>
        <a:lstStyle/>
        <a:p>
          <a:endParaRPr lang="en-US"/>
        </a:p>
      </dgm:t>
    </dgm:pt>
    <dgm:pt modelId="{99948484-9A80-4ADB-A9D5-5E626D83151D}" type="sibTrans" cxnId="{460C33E6-673A-4148-A1B2-215D5FF68FE1}">
      <dgm:prSet/>
      <dgm:spPr/>
      <dgm:t>
        <a:bodyPr/>
        <a:lstStyle/>
        <a:p>
          <a:endParaRPr lang="en-US"/>
        </a:p>
      </dgm:t>
    </dgm:pt>
    <dgm:pt modelId="{86D778C9-7BE4-2948-BA62-11D4E0A7E259}" type="pres">
      <dgm:prSet presAssocID="{C52D9F6A-6169-42EA-B2D4-762739632BEB}" presName="linear" presStyleCnt="0">
        <dgm:presLayoutVars>
          <dgm:animLvl val="lvl"/>
          <dgm:resizeHandles val="exact"/>
        </dgm:presLayoutVars>
      </dgm:prSet>
      <dgm:spPr/>
    </dgm:pt>
    <dgm:pt modelId="{9196C690-C01A-1842-84A7-ECDFF1DC8B6F}" type="pres">
      <dgm:prSet presAssocID="{C8F04653-11D1-46D1-8F6F-289A459C69A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0AEA983-6771-FB44-98E6-CC6913DD65B7}" type="pres">
      <dgm:prSet presAssocID="{FB38569C-526A-44A7-8FB6-CEEBA9C65EED}" presName="spacer" presStyleCnt="0"/>
      <dgm:spPr/>
    </dgm:pt>
    <dgm:pt modelId="{9F7D88C2-2BBA-2648-8AA9-37FFF8AC92F3}" type="pres">
      <dgm:prSet presAssocID="{2F1EC42A-CA60-43B7-A9D1-CD3A098554B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1DD1DD4-FCF6-BE45-8F78-F3407431EF07}" type="pres">
      <dgm:prSet presAssocID="{ED299963-355D-4B23-B7E8-C5C057A35B69}" presName="spacer" presStyleCnt="0"/>
      <dgm:spPr/>
    </dgm:pt>
    <dgm:pt modelId="{B23C5EC2-FA3E-CC4C-920D-C48D162BF11D}" type="pres">
      <dgm:prSet presAssocID="{2A8C693B-F896-4EB2-9CB2-221D3FC656B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CC2C2D2-975C-E144-BCF5-CDEA5573CEC5}" type="pres">
      <dgm:prSet presAssocID="{143CB4E4-338D-465A-8885-3239157CFD7D}" presName="spacer" presStyleCnt="0"/>
      <dgm:spPr/>
    </dgm:pt>
    <dgm:pt modelId="{1D7AAF10-C9A2-6F49-92A3-43C11F806EEC}" type="pres">
      <dgm:prSet presAssocID="{6C71BCEE-7387-40F9-917A-31676B765BC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27F1F23-CC02-4CD9-A27E-BA597318D783}" srcId="{C52D9F6A-6169-42EA-B2D4-762739632BEB}" destId="{C8F04653-11D1-46D1-8F6F-289A459C69A9}" srcOrd="0" destOrd="0" parTransId="{3D0920FB-43B8-4CA8-98A5-0B503EEFDB5F}" sibTransId="{FB38569C-526A-44A7-8FB6-CEEBA9C65EED}"/>
    <dgm:cxn modelId="{B293F342-3E2E-524F-A479-B9232E31CCE8}" type="presOf" srcId="{2A8C693B-F896-4EB2-9CB2-221D3FC656BB}" destId="{B23C5EC2-FA3E-CC4C-920D-C48D162BF11D}" srcOrd="0" destOrd="0" presId="urn:microsoft.com/office/officeart/2005/8/layout/vList2"/>
    <dgm:cxn modelId="{A6820049-464E-C44F-9A41-9FF1ABB95BF3}" type="presOf" srcId="{C8F04653-11D1-46D1-8F6F-289A459C69A9}" destId="{9196C690-C01A-1842-84A7-ECDFF1DC8B6F}" srcOrd="0" destOrd="0" presId="urn:microsoft.com/office/officeart/2005/8/layout/vList2"/>
    <dgm:cxn modelId="{0923024A-ED06-1445-96FE-1198558115BA}" type="presOf" srcId="{2F1EC42A-CA60-43B7-A9D1-CD3A098554B9}" destId="{9F7D88C2-2BBA-2648-8AA9-37FFF8AC92F3}" srcOrd="0" destOrd="0" presId="urn:microsoft.com/office/officeart/2005/8/layout/vList2"/>
    <dgm:cxn modelId="{AEB2CA4F-1679-4DB2-8F9E-203C30004115}" srcId="{C52D9F6A-6169-42EA-B2D4-762739632BEB}" destId="{2A8C693B-F896-4EB2-9CB2-221D3FC656BB}" srcOrd="2" destOrd="0" parTransId="{D623A5C3-AC73-4DB9-8B90-264B2E92EC70}" sibTransId="{143CB4E4-338D-465A-8885-3239157CFD7D}"/>
    <dgm:cxn modelId="{B7A7ECBE-1270-634F-9FF1-95EC207459BD}" type="presOf" srcId="{6C71BCEE-7387-40F9-917A-31676B765BC8}" destId="{1D7AAF10-C9A2-6F49-92A3-43C11F806EEC}" srcOrd="0" destOrd="0" presId="urn:microsoft.com/office/officeart/2005/8/layout/vList2"/>
    <dgm:cxn modelId="{A9E654CB-9F8F-A54B-99DE-40C3146D815D}" type="presOf" srcId="{C52D9F6A-6169-42EA-B2D4-762739632BEB}" destId="{86D778C9-7BE4-2948-BA62-11D4E0A7E259}" srcOrd="0" destOrd="0" presId="urn:microsoft.com/office/officeart/2005/8/layout/vList2"/>
    <dgm:cxn modelId="{460C33E6-673A-4148-A1B2-215D5FF68FE1}" srcId="{C52D9F6A-6169-42EA-B2D4-762739632BEB}" destId="{6C71BCEE-7387-40F9-917A-31676B765BC8}" srcOrd="3" destOrd="0" parTransId="{62FEB895-C3DC-406C-98D8-D115B185F299}" sibTransId="{99948484-9A80-4ADB-A9D5-5E626D83151D}"/>
    <dgm:cxn modelId="{457303E8-6DE8-4420-A87A-A78134ED276A}" srcId="{C52D9F6A-6169-42EA-B2D4-762739632BEB}" destId="{2F1EC42A-CA60-43B7-A9D1-CD3A098554B9}" srcOrd="1" destOrd="0" parTransId="{9F4B0BC3-8B27-4714-9115-99CDBE0E9043}" sibTransId="{ED299963-355D-4B23-B7E8-C5C057A35B69}"/>
    <dgm:cxn modelId="{F782CB18-85EF-EC4E-8CE2-F262947FA9A0}" type="presParOf" srcId="{86D778C9-7BE4-2948-BA62-11D4E0A7E259}" destId="{9196C690-C01A-1842-84A7-ECDFF1DC8B6F}" srcOrd="0" destOrd="0" presId="urn:microsoft.com/office/officeart/2005/8/layout/vList2"/>
    <dgm:cxn modelId="{268C46C8-0F51-E142-8035-916424A9913C}" type="presParOf" srcId="{86D778C9-7BE4-2948-BA62-11D4E0A7E259}" destId="{F0AEA983-6771-FB44-98E6-CC6913DD65B7}" srcOrd="1" destOrd="0" presId="urn:microsoft.com/office/officeart/2005/8/layout/vList2"/>
    <dgm:cxn modelId="{763BCC73-DB7F-2942-AD45-56BED7D2F309}" type="presParOf" srcId="{86D778C9-7BE4-2948-BA62-11D4E0A7E259}" destId="{9F7D88C2-2BBA-2648-8AA9-37FFF8AC92F3}" srcOrd="2" destOrd="0" presId="urn:microsoft.com/office/officeart/2005/8/layout/vList2"/>
    <dgm:cxn modelId="{517D2EB4-14E2-864B-9E25-6F2A897A1630}" type="presParOf" srcId="{86D778C9-7BE4-2948-BA62-11D4E0A7E259}" destId="{81DD1DD4-FCF6-BE45-8F78-F3407431EF07}" srcOrd="3" destOrd="0" presId="urn:microsoft.com/office/officeart/2005/8/layout/vList2"/>
    <dgm:cxn modelId="{4E89E44F-1376-954B-90B6-5527D428AE89}" type="presParOf" srcId="{86D778C9-7BE4-2948-BA62-11D4E0A7E259}" destId="{B23C5EC2-FA3E-CC4C-920D-C48D162BF11D}" srcOrd="4" destOrd="0" presId="urn:microsoft.com/office/officeart/2005/8/layout/vList2"/>
    <dgm:cxn modelId="{37251704-4335-FD43-88B3-BFF16AC1B7C3}" type="presParOf" srcId="{86D778C9-7BE4-2948-BA62-11D4E0A7E259}" destId="{FCC2C2D2-975C-E144-BCF5-CDEA5573CEC5}" srcOrd="5" destOrd="0" presId="urn:microsoft.com/office/officeart/2005/8/layout/vList2"/>
    <dgm:cxn modelId="{58BC8FDB-3D5C-7F41-BD5D-0415B02FC1D0}" type="presParOf" srcId="{86D778C9-7BE4-2948-BA62-11D4E0A7E259}" destId="{1D7AAF10-C9A2-6F49-92A3-43C11F806EE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2820A3E-9125-4FB5-A672-1BF8F73366AD}" type="doc">
      <dgm:prSet loTypeId="urn:microsoft.com/office/officeart/2005/8/layout/hList1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C9B8B79-F288-4881-90DB-6FC33EC02214}">
      <dgm:prSet/>
      <dgm:spPr/>
      <dgm:t>
        <a:bodyPr/>
        <a:lstStyle/>
        <a:p>
          <a:pPr>
            <a:defRPr b="1"/>
          </a:pPr>
          <a:r>
            <a:rPr lang="en-GB" b="1" i="1"/>
            <a:t>Clinical </a:t>
          </a:r>
          <a:r>
            <a:rPr lang="en-GB" i="1"/>
            <a:t>-	</a:t>
          </a:r>
        </a:p>
        <a:p>
          <a:pPr>
            <a:defRPr b="1"/>
          </a:pPr>
          <a:r>
            <a:rPr lang="en-GB"/>
            <a:t> </a:t>
          </a:r>
          <a:endParaRPr lang="en-US"/>
        </a:p>
      </dgm:t>
    </dgm:pt>
    <dgm:pt modelId="{1D0E145A-70D5-455B-B07D-9CB20526CB2E}" type="parTrans" cxnId="{D85EB4D0-D3D0-4522-8E90-22C145DF8B84}">
      <dgm:prSet/>
      <dgm:spPr/>
      <dgm:t>
        <a:bodyPr/>
        <a:lstStyle/>
        <a:p>
          <a:endParaRPr lang="en-US"/>
        </a:p>
      </dgm:t>
    </dgm:pt>
    <dgm:pt modelId="{884AC1CA-0ED3-458C-9849-AE78B10554A4}" type="sibTrans" cxnId="{D85EB4D0-D3D0-4522-8E90-22C145DF8B84}">
      <dgm:prSet/>
      <dgm:spPr/>
      <dgm:t>
        <a:bodyPr/>
        <a:lstStyle/>
        <a:p>
          <a:endParaRPr lang="en-US"/>
        </a:p>
      </dgm:t>
    </dgm:pt>
    <dgm:pt modelId="{A9924DC9-9BBA-49AE-8686-A05A0FAA217E}">
      <dgm:prSet/>
      <dgm:spPr/>
      <dgm:t>
        <a:bodyPr/>
        <a:lstStyle/>
        <a:p>
          <a:r>
            <a:rPr lang="en-GB"/>
            <a:t>Systolic BP &lt;90 mmHg</a:t>
          </a:r>
          <a:endParaRPr lang="en-US"/>
        </a:p>
      </dgm:t>
    </dgm:pt>
    <dgm:pt modelId="{AB09918D-8303-4251-8D48-C432181B6B07}" type="parTrans" cxnId="{72AFC3A2-707F-4E65-8743-7B28FF9C0A39}">
      <dgm:prSet/>
      <dgm:spPr/>
      <dgm:t>
        <a:bodyPr/>
        <a:lstStyle/>
        <a:p>
          <a:endParaRPr lang="en-US"/>
        </a:p>
      </dgm:t>
    </dgm:pt>
    <dgm:pt modelId="{8E81B1C2-A375-4404-99ED-DB9B36CCD653}" type="sibTrans" cxnId="{72AFC3A2-707F-4E65-8743-7B28FF9C0A39}">
      <dgm:prSet/>
      <dgm:spPr/>
      <dgm:t>
        <a:bodyPr/>
        <a:lstStyle/>
        <a:p>
          <a:endParaRPr lang="en-US"/>
        </a:p>
      </dgm:t>
    </dgm:pt>
    <dgm:pt modelId="{CC01F4CF-2D16-420C-98B0-8752FB42659D}">
      <dgm:prSet/>
      <dgm:spPr/>
      <dgm:t>
        <a:bodyPr/>
        <a:lstStyle/>
        <a:p>
          <a:r>
            <a:rPr lang="en-GB" dirty="0"/>
            <a:t>GCS &lt;12  or abnormal ‘Alert, Voice, Pain, Unresponsive’ scale (AVPU)</a:t>
          </a:r>
          <a:endParaRPr lang="en-US" dirty="0"/>
        </a:p>
      </dgm:t>
    </dgm:pt>
    <dgm:pt modelId="{945D6D95-7655-439A-B8AA-00FEB2823A64}" type="parTrans" cxnId="{8D0E6A00-0476-45E1-89DA-6705ADE3FFB9}">
      <dgm:prSet/>
      <dgm:spPr/>
      <dgm:t>
        <a:bodyPr/>
        <a:lstStyle/>
        <a:p>
          <a:endParaRPr lang="en-US"/>
        </a:p>
      </dgm:t>
    </dgm:pt>
    <dgm:pt modelId="{B95A0163-A582-467A-AF8A-8D8E57D16EF6}" type="sibTrans" cxnId="{8D0E6A00-0476-45E1-89DA-6705ADE3FFB9}">
      <dgm:prSet/>
      <dgm:spPr/>
      <dgm:t>
        <a:bodyPr/>
        <a:lstStyle/>
        <a:p>
          <a:endParaRPr lang="en-US"/>
        </a:p>
      </dgm:t>
    </dgm:pt>
    <dgm:pt modelId="{8625B9E1-46F6-4106-A14E-49E3220B77DD}">
      <dgm:prSet/>
      <dgm:spPr/>
      <dgm:t>
        <a:bodyPr/>
        <a:lstStyle/>
        <a:p>
          <a:r>
            <a:rPr lang="en-GB"/>
            <a:t>O</a:t>
          </a:r>
          <a:r>
            <a:rPr lang="en-GB" baseline="-25000"/>
            <a:t>2</a:t>
          </a:r>
          <a:r>
            <a:rPr lang="en-GB"/>
            <a:t> saturation &lt;92% on air</a:t>
          </a:r>
          <a:endParaRPr lang="en-US"/>
        </a:p>
      </dgm:t>
    </dgm:pt>
    <dgm:pt modelId="{ADD2A3D7-A53E-4D92-860C-F8900B3BFCCF}" type="parTrans" cxnId="{C2441F08-18AE-4FC3-AF8D-1D868B211AEE}">
      <dgm:prSet/>
      <dgm:spPr/>
      <dgm:t>
        <a:bodyPr/>
        <a:lstStyle/>
        <a:p>
          <a:endParaRPr lang="en-US"/>
        </a:p>
      </dgm:t>
    </dgm:pt>
    <dgm:pt modelId="{BFB82DFD-3DB9-4715-8992-F47EE5DF4825}" type="sibTrans" cxnId="{C2441F08-18AE-4FC3-AF8D-1D868B211AEE}">
      <dgm:prSet/>
      <dgm:spPr/>
      <dgm:t>
        <a:bodyPr/>
        <a:lstStyle/>
        <a:p>
          <a:endParaRPr lang="en-US"/>
        </a:p>
      </dgm:t>
    </dgm:pt>
    <dgm:pt modelId="{0DADDA62-A8F7-4C7C-8096-1FDD486A3A92}">
      <dgm:prSet/>
      <dgm:spPr/>
      <dgm:t>
        <a:bodyPr/>
        <a:lstStyle/>
        <a:p>
          <a:pPr>
            <a:defRPr b="1"/>
          </a:pPr>
          <a:r>
            <a:rPr lang="en-GB" b="1" i="1"/>
            <a:t>Bloods</a:t>
          </a:r>
          <a:r>
            <a:rPr lang="en-GB" i="1"/>
            <a:t> -	</a:t>
          </a:r>
          <a:endParaRPr lang="en-US"/>
        </a:p>
      </dgm:t>
    </dgm:pt>
    <dgm:pt modelId="{742EFDE7-B617-4396-A6E3-B5B4E8AD79B3}" type="parTrans" cxnId="{8E983825-1EF2-42A8-A3E2-FC32CB7905C6}">
      <dgm:prSet/>
      <dgm:spPr/>
      <dgm:t>
        <a:bodyPr/>
        <a:lstStyle/>
        <a:p>
          <a:endParaRPr lang="en-US"/>
        </a:p>
      </dgm:t>
    </dgm:pt>
    <dgm:pt modelId="{6E0BDC76-E8F2-4279-A049-A59AE9ED2927}" type="sibTrans" cxnId="{8E983825-1EF2-42A8-A3E2-FC32CB7905C6}">
      <dgm:prSet/>
      <dgm:spPr/>
      <dgm:t>
        <a:bodyPr/>
        <a:lstStyle/>
        <a:p>
          <a:endParaRPr lang="en-US"/>
        </a:p>
      </dgm:t>
    </dgm:pt>
    <dgm:pt modelId="{A67861ED-26E5-49ED-8EC4-FE38C7D263F9}">
      <dgm:prSet/>
      <dgm:spPr/>
      <dgm:t>
        <a:bodyPr/>
        <a:lstStyle/>
        <a:p>
          <a:r>
            <a:rPr lang="en-GB"/>
            <a:t>Blood ketones &gt;6 mmol/L</a:t>
          </a:r>
        </a:p>
        <a:p>
          <a:r>
            <a:rPr lang="en-GB"/>
            <a:t>Bicarbonate &lt;12 mmol/L</a:t>
          </a:r>
          <a:endParaRPr lang="en-US"/>
        </a:p>
      </dgm:t>
    </dgm:pt>
    <dgm:pt modelId="{B822AB12-07D2-4369-83C4-8A1A1738E243}" type="parTrans" cxnId="{0AD24C11-82FC-49F4-B767-FA8D50812DA1}">
      <dgm:prSet/>
      <dgm:spPr/>
      <dgm:t>
        <a:bodyPr/>
        <a:lstStyle/>
        <a:p>
          <a:endParaRPr lang="en-US"/>
        </a:p>
      </dgm:t>
    </dgm:pt>
    <dgm:pt modelId="{EC6BFDDE-50CB-4097-AF93-C21CDDE5F3AF}" type="sibTrans" cxnId="{0AD24C11-82FC-49F4-B767-FA8D50812DA1}">
      <dgm:prSet/>
      <dgm:spPr/>
      <dgm:t>
        <a:bodyPr/>
        <a:lstStyle/>
        <a:p>
          <a:endParaRPr lang="en-US"/>
        </a:p>
      </dgm:t>
    </dgm:pt>
    <dgm:pt modelId="{49E44735-68F7-45CC-8D2B-0D4A978E707B}">
      <dgm:prSet/>
      <dgm:spPr/>
      <dgm:t>
        <a:bodyPr/>
        <a:lstStyle/>
        <a:p>
          <a:r>
            <a:rPr lang="en-GB"/>
            <a:t>Venous/arterial pH &lt;7.1</a:t>
          </a:r>
          <a:endParaRPr lang="en-US"/>
        </a:p>
      </dgm:t>
    </dgm:pt>
    <dgm:pt modelId="{568E838E-45D8-4074-B9F9-06EEE2F5722F}" type="parTrans" cxnId="{4C29879E-C312-42C8-93CB-621BB3908F51}">
      <dgm:prSet/>
      <dgm:spPr/>
      <dgm:t>
        <a:bodyPr/>
        <a:lstStyle/>
        <a:p>
          <a:endParaRPr lang="en-US"/>
        </a:p>
      </dgm:t>
    </dgm:pt>
    <dgm:pt modelId="{0B172BDD-7D2E-4E0B-9BC0-572BD5B7C235}" type="sibTrans" cxnId="{4C29879E-C312-42C8-93CB-621BB3908F51}">
      <dgm:prSet/>
      <dgm:spPr/>
      <dgm:t>
        <a:bodyPr/>
        <a:lstStyle/>
        <a:p>
          <a:endParaRPr lang="en-US"/>
        </a:p>
      </dgm:t>
    </dgm:pt>
    <dgm:pt modelId="{64B15C44-42A8-44CE-AA4B-B5A163F984A5}">
      <dgm:prSet/>
      <dgm:spPr/>
      <dgm:t>
        <a:bodyPr/>
        <a:lstStyle/>
        <a:p>
          <a:r>
            <a:rPr lang="en-GB"/>
            <a:t>Hypokalaemia on admission &lt;3.5 mmol/L</a:t>
          </a:r>
          <a:endParaRPr lang="en-US"/>
        </a:p>
      </dgm:t>
    </dgm:pt>
    <dgm:pt modelId="{FC7BC80F-65A5-41E5-9F22-52C15B7530BF}" type="parTrans" cxnId="{059F46F8-12C4-4D87-A661-6C3C826CD942}">
      <dgm:prSet/>
      <dgm:spPr/>
      <dgm:t>
        <a:bodyPr/>
        <a:lstStyle/>
        <a:p>
          <a:endParaRPr lang="en-US"/>
        </a:p>
      </dgm:t>
    </dgm:pt>
    <dgm:pt modelId="{941F744B-1E11-479A-80FE-159DEB32842E}" type="sibTrans" cxnId="{059F46F8-12C4-4D87-A661-6C3C826CD942}">
      <dgm:prSet/>
      <dgm:spPr/>
      <dgm:t>
        <a:bodyPr/>
        <a:lstStyle/>
        <a:p>
          <a:endParaRPr lang="en-US"/>
        </a:p>
      </dgm:t>
    </dgm:pt>
    <dgm:pt modelId="{A3FA35FE-E374-2D48-A7B6-C981CD69DFD6}">
      <dgm:prSet/>
      <dgm:spPr/>
      <dgm:t>
        <a:bodyPr/>
        <a:lstStyle/>
        <a:p>
          <a:r>
            <a:rPr lang="en-GB" dirty="0"/>
            <a:t>Pulse &gt;100 or &lt;60/min</a:t>
          </a:r>
          <a:endParaRPr lang="en-US" dirty="0"/>
        </a:p>
      </dgm:t>
    </dgm:pt>
    <dgm:pt modelId="{8160B1F2-1586-4E4B-AB4F-C2FE91823D35}" type="parTrans" cxnId="{DDFB88F1-24C9-D248-B7AB-E2C6F1999080}">
      <dgm:prSet/>
      <dgm:spPr/>
      <dgm:t>
        <a:bodyPr/>
        <a:lstStyle/>
        <a:p>
          <a:endParaRPr lang="en-US"/>
        </a:p>
      </dgm:t>
    </dgm:pt>
    <dgm:pt modelId="{BB78533C-7C0E-004D-8ACD-D0B96422FB00}" type="sibTrans" cxnId="{DDFB88F1-24C9-D248-B7AB-E2C6F1999080}">
      <dgm:prSet/>
      <dgm:spPr/>
      <dgm:t>
        <a:bodyPr/>
        <a:lstStyle/>
        <a:p>
          <a:endParaRPr lang="en-US"/>
        </a:p>
      </dgm:t>
    </dgm:pt>
    <dgm:pt modelId="{AACC3E25-8652-4146-8682-F6DA25942D2A}" type="pres">
      <dgm:prSet presAssocID="{72820A3E-9125-4FB5-A672-1BF8F73366AD}" presName="Name0" presStyleCnt="0">
        <dgm:presLayoutVars>
          <dgm:dir/>
          <dgm:animLvl val="lvl"/>
          <dgm:resizeHandles val="exact"/>
        </dgm:presLayoutVars>
      </dgm:prSet>
      <dgm:spPr/>
    </dgm:pt>
    <dgm:pt modelId="{4730C885-82E6-7C4B-BF27-023FB56DF366}" type="pres">
      <dgm:prSet presAssocID="{CC9B8B79-F288-4881-90DB-6FC33EC02214}" presName="composite" presStyleCnt="0"/>
      <dgm:spPr/>
    </dgm:pt>
    <dgm:pt modelId="{2A344EC6-F4C3-CE43-8C21-DA736B9501C1}" type="pres">
      <dgm:prSet presAssocID="{CC9B8B79-F288-4881-90DB-6FC33EC0221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5C80B2D-A864-5941-A704-9D30FC9A9557}" type="pres">
      <dgm:prSet presAssocID="{CC9B8B79-F288-4881-90DB-6FC33EC02214}" presName="desTx" presStyleLbl="alignAccFollowNode1" presStyleIdx="0" presStyleCnt="2">
        <dgm:presLayoutVars>
          <dgm:bulletEnabled val="1"/>
        </dgm:presLayoutVars>
      </dgm:prSet>
      <dgm:spPr/>
    </dgm:pt>
    <dgm:pt modelId="{E84CBA51-3890-F44A-8E0C-856932AECADF}" type="pres">
      <dgm:prSet presAssocID="{884AC1CA-0ED3-458C-9849-AE78B10554A4}" presName="space" presStyleCnt="0"/>
      <dgm:spPr/>
    </dgm:pt>
    <dgm:pt modelId="{89925744-2B7C-8F4A-BA51-985DC774E45A}" type="pres">
      <dgm:prSet presAssocID="{0DADDA62-A8F7-4C7C-8096-1FDD486A3A92}" presName="composite" presStyleCnt="0"/>
      <dgm:spPr/>
    </dgm:pt>
    <dgm:pt modelId="{D94C093C-7D41-E247-B5DA-557357149460}" type="pres">
      <dgm:prSet presAssocID="{0DADDA62-A8F7-4C7C-8096-1FDD486A3A9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52908AF-0784-114A-AAB1-96F0C6AA1CD7}" type="pres">
      <dgm:prSet presAssocID="{0DADDA62-A8F7-4C7C-8096-1FDD486A3A9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D0E6A00-0476-45E1-89DA-6705ADE3FFB9}" srcId="{CC9B8B79-F288-4881-90DB-6FC33EC02214}" destId="{CC01F4CF-2D16-420C-98B0-8752FB42659D}" srcOrd="2" destOrd="0" parTransId="{945D6D95-7655-439A-B8AA-00FEB2823A64}" sibTransId="{B95A0163-A582-467A-AF8A-8D8E57D16EF6}"/>
    <dgm:cxn modelId="{C2441F08-18AE-4FC3-AF8D-1D868B211AEE}" srcId="{CC9B8B79-F288-4881-90DB-6FC33EC02214}" destId="{8625B9E1-46F6-4106-A14E-49E3220B77DD}" srcOrd="3" destOrd="0" parTransId="{ADD2A3D7-A53E-4D92-860C-F8900B3BFCCF}" sibTransId="{BFB82DFD-3DB9-4715-8992-F47EE5DF4825}"/>
    <dgm:cxn modelId="{DB68E70B-C55A-DA4B-AE5C-9E9FDE43D5D6}" type="presOf" srcId="{72820A3E-9125-4FB5-A672-1BF8F73366AD}" destId="{AACC3E25-8652-4146-8682-F6DA25942D2A}" srcOrd="0" destOrd="0" presId="urn:microsoft.com/office/officeart/2005/8/layout/hList1"/>
    <dgm:cxn modelId="{0AD24C11-82FC-49F4-B767-FA8D50812DA1}" srcId="{0DADDA62-A8F7-4C7C-8096-1FDD486A3A92}" destId="{A67861ED-26E5-49ED-8EC4-FE38C7D263F9}" srcOrd="0" destOrd="0" parTransId="{B822AB12-07D2-4369-83C4-8A1A1738E243}" sibTransId="{EC6BFDDE-50CB-4097-AF93-C21CDDE5F3AF}"/>
    <dgm:cxn modelId="{16568511-141C-824F-94CF-A955B647D19B}" type="presOf" srcId="{0DADDA62-A8F7-4C7C-8096-1FDD486A3A92}" destId="{D94C093C-7D41-E247-B5DA-557357149460}" srcOrd="0" destOrd="0" presId="urn:microsoft.com/office/officeart/2005/8/layout/hList1"/>
    <dgm:cxn modelId="{8E983825-1EF2-42A8-A3E2-FC32CB7905C6}" srcId="{72820A3E-9125-4FB5-A672-1BF8F73366AD}" destId="{0DADDA62-A8F7-4C7C-8096-1FDD486A3A92}" srcOrd="1" destOrd="0" parTransId="{742EFDE7-B617-4396-A6E3-B5B4E8AD79B3}" sibTransId="{6E0BDC76-E8F2-4279-A049-A59AE9ED2927}"/>
    <dgm:cxn modelId="{FEAC0B3C-7FC2-F442-B0A2-C4249047ADB4}" type="presOf" srcId="{A9924DC9-9BBA-49AE-8686-A05A0FAA217E}" destId="{85C80B2D-A864-5941-A704-9D30FC9A9557}" srcOrd="0" destOrd="0" presId="urn:microsoft.com/office/officeart/2005/8/layout/hList1"/>
    <dgm:cxn modelId="{20861B42-2331-C04E-8C62-A49F6ABEEC33}" type="presOf" srcId="{CC9B8B79-F288-4881-90DB-6FC33EC02214}" destId="{2A344EC6-F4C3-CE43-8C21-DA736B9501C1}" srcOrd="0" destOrd="0" presId="urn:microsoft.com/office/officeart/2005/8/layout/hList1"/>
    <dgm:cxn modelId="{BA421F86-BFFA-DD4B-8207-28E44907F38C}" type="presOf" srcId="{8625B9E1-46F6-4106-A14E-49E3220B77DD}" destId="{85C80B2D-A864-5941-A704-9D30FC9A9557}" srcOrd="0" destOrd="3" presId="urn:microsoft.com/office/officeart/2005/8/layout/hList1"/>
    <dgm:cxn modelId="{9A747598-A809-6246-B843-860396065FCF}" type="presOf" srcId="{A3FA35FE-E374-2D48-A7B6-C981CD69DFD6}" destId="{85C80B2D-A864-5941-A704-9D30FC9A9557}" srcOrd="0" destOrd="1" presId="urn:microsoft.com/office/officeart/2005/8/layout/hList1"/>
    <dgm:cxn modelId="{4C29879E-C312-42C8-93CB-621BB3908F51}" srcId="{0DADDA62-A8F7-4C7C-8096-1FDD486A3A92}" destId="{49E44735-68F7-45CC-8D2B-0D4A978E707B}" srcOrd="1" destOrd="0" parTransId="{568E838E-45D8-4074-B9F9-06EEE2F5722F}" sibTransId="{0B172BDD-7D2E-4E0B-9BC0-572BD5B7C235}"/>
    <dgm:cxn modelId="{72AFC3A2-707F-4E65-8743-7B28FF9C0A39}" srcId="{CC9B8B79-F288-4881-90DB-6FC33EC02214}" destId="{A9924DC9-9BBA-49AE-8686-A05A0FAA217E}" srcOrd="0" destOrd="0" parTransId="{AB09918D-8303-4251-8D48-C432181B6B07}" sibTransId="{8E81B1C2-A375-4404-99ED-DB9B36CCD653}"/>
    <dgm:cxn modelId="{2A3050AC-A948-0744-BAE2-A5624D8EFA1A}" type="presOf" srcId="{64B15C44-42A8-44CE-AA4B-B5A163F984A5}" destId="{D52908AF-0784-114A-AAB1-96F0C6AA1CD7}" srcOrd="0" destOrd="2" presId="urn:microsoft.com/office/officeart/2005/8/layout/hList1"/>
    <dgm:cxn modelId="{D85EB4D0-D3D0-4522-8E90-22C145DF8B84}" srcId="{72820A3E-9125-4FB5-A672-1BF8F73366AD}" destId="{CC9B8B79-F288-4881-90DB-6FC33EC02214}" srcOrd="0" destOrd="0" parTransId="{1D0E145A-70D5-455B-B07D-9CB20526CB2E}" sibTransId="{884AC1CA-0ED3-458C-9849-AE78B10554A4}"/>
    <dgm:cxn modelId="{8469BCD4-8290-EF4E-96BD-718148488730}" type="presOf" srcId="{A67861ED-26E5-49ED-8EC4-FE38C7D263F9}" destId="{D52908AF-0784-114A-AAB1-96F0C6AA1CD7}" srcOrd="0" destOrd="0" presId="urn:microsoft.com/office/officeart/2005/8/layout/hList1"/>
    <dgm:cxn modelId="{DDFB88F1-24C9-D248-B7AB-E2C6F1999080}" srcId="{CC9B8B79-F288-4881-90DB-6FC33EC02214}" destId="{A3FA35FE-E374-2D48-A7B6-C981CD69DFD6}" srcOrd="1" destOrd="0" parTransId="{8160B1F2-1586-4E4B-AB4F-C2FE91823D35}" sibTransId="{BB78533C-7C0E-004D-8ACD-D0B96422FB00}"/>
    <dgm:cxn modelId="{EEDE94F3-0CE2-764B-A94A-9883C8E43117}" type="presOf" srcId="{49E44735-68F7-45CC-8D2B-0D4A978E707B}" destId="{D52908AF-0784-114A-AAB1-96F0C6AA1CD7}" srcOrd="0" destOrd="1" presId="urn:microsoft.com/office/officeart/2005/8/layout/hList1"/>
    <dgm:cxn modelId="{059F46F8-12C4-4D87-A661-6C3C826CD942}" srcId="{0DADDA62-A8F7-4C7C-8096-1FDD486A3A92}" destId="{64B15C44-42A8-44CE-AA4B-B5A163F984A5}" srcOrd="2" destOrd="0" parTransId="{FC7BC80F-65A5-41E5-9F22-52C15B7530BF}" sibTransId="{941F744B-1E11-479A-80FE-159DEB32842E}"/>
    <dgm:cxn modelId="{19CEB9FD-1CC3-8043-88A6-874D7E03C1AD}" type="presOf" srcId="{CC01F4CF-2D16-420C-98B0-8752FB42659D}" destId="{85C80B2D-A864-5941-A704-9D30FC9A9557}" srcOrd="0" destOrd="2" presId="urn:microsoft.com/office/officeart/2005/8/layout/hList1"/>
    <dgm:cxn modelId="{336590D4-4A24-774C-9C5C-F585CFE0A5E3}" type="presParOf" srcId="{AACC3E25-8652-4146-8682-F6DA25942D2A}" destId="{4730C885-82E6-7C4B-BF27-023FB56DF366}" srcOrd="0" destOrd="0" presId="urn:microsoft.com/office/officeart/2005/8/layout/hList1"/>
    <dgm:cxn modelId="{252F74CD-3BA7-D64A-9E4D-59FF14E57283}" type="presParOf" srcId="{4730C885-82E6-7C4B-BF27-023FB56DF366}" destId="{2A344EC6-F4C3-CE43-8C21-DA736B9501C1}" srcOrd="0" destOrd="0" presId="urn:microsoft.com/office/officeart/2005/8/layout/hList1"/>
    <dgm:cxn modelId="{F09BF6A3-10B0-F04E-A380-5F3EC2E41A80}" type="presParOf" srcId="{4730C885-82E6-7C4B-BF27-023FB56DF366}" destId="{85C80B2D-A864-5941-A704-9D30FC9A9557}" srcOrd="1" destOrd="0" presId="urn:microsoft.com/office/officeart/2005/8/layout/hList1"/>
    <dgm:cxn modelId="{DA9BEC98-7341-6B48-A7A5-DAB7A4549E67}" type="presParOf" srcId="{AACC3E25-8652-4146-8682-F6DA25942D2A}" destId="{E84CBA51-3890-F44A-8E0C-856932AECADF}" srcOrd="1" destOrd="0" presId="urn:microsoft.com/office/officeart/2005/8/layout/hList1"/>
    <dgm:cxn modelId="{B7A9BB03-5FE8-F149-850F-F51185E33B56}" type="presParOf" srcId="{AACC3E25-8652-4146-8682-F6DA25942D2A}" destId="{89925744-2B7C-8F4A-BA51-985DC774E45A}" srcOrd="2" destOrd="0" presId="urn:microsoft.com/office/officeart/2005/8/layout/hList1"/>
    <dgm:cxn modelId="{7F3585B5-4220-2846-8D14-3C963A95C3FF}" type="presParOf" srcId="{89925744-2B7C-8F4A-BA51-985DC774E45A}" destId="{D94C093C-7D41-E247-B5DA-557357149460}" srcOrd="0" destOrd="0" presId="urn:microsoft.com/office/officeart/2005/8/layout/hList1"/>
    <dgm:cxn modelId="{E1DD62A1-AFB8-294A-8A6A-D3C364B393B0}" type="presParOf" srcId="{89925744-2B7C-8F4A-BA51-985DC774E45A}" destId="{D52908AF-0784-114A-AAB1-96F0C6AA1CD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BB07ED0-3A0E-41D4-9A55-E619D1238839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41A735E-BFAA-4E5C-9DE9-0DE2B398ABCF}">
      <dgm:prSet/>
      <dgm:spPr/>
      <dgm:t>
        <a:bodyPr/>
        <a:lstStyle/>
        <a:p>
          <a:r>
            <a:rPr lang="en-GB"/>
            <a:t>Blood glucose</a:t>
          </a:r>
          <a:endParaRPr lang="en-US"/>
        </a:p>
      </dgm:t>
    </dgm:pt>
    <dgm:pt modelId="{0F00D45E-6E73-4CA9-A8F0-AE84A0E55518}" type="parTrans" cxnId="{D0D5A5D0-16F0-4968-A9EB-43499D1CCCE7}">
      <dgm:prSet/>
      <dgm:spPr/>
      <dgm:t>
        <a:bodyPr/>
        <a:lstStyle/>
        <a:p>
          <a:endParaRPr lang="en-US"/>
        </a:p>
      </dgm:t>
    </dgm:pt>
    <dgm:pt modelId="{050BE522-165B-4764-97B9-B731950775DB}" type="sibTrans" cxnId="{D0D5A5D0-16F0-4968-A9EB-43499D1CCCE7}">
      <dgm:prSet/>
      <dgm:spPr/>
      <dgm:t>
        <a:bodyPr/>
        <a:lstStyle/>
        <a:p>
          <a:endParaRPr lang="en-US"/>
        </a:p>
      </dgm:t>
    </dgm:pt>
    <dgm:pt modelId="{04CCD93A-91A9-4295-A3A4-DDAE472F2231}">
      <dgm:prSet/>
      <dgm:spPr/>
      <dgm:t>
        <a:bodyPr/>
        <a:lstStyle/>
        <a:p>
          <a:r>
            <a:rPr lang="en-GB"/>
            <a:t>measure baseline and hourly initially</a:t>
          </a:r>
          <a:endParaRPr lang="en-US"/>
        </a:p>
      </dgm:t>
    </dgm:pt>
    <dgm:pt modelId="{893E0E3E-EAB8-44F7-9E54-58FA6D68202E}" type="parTrans" cxnId="{BAF2C9FF-93AD-4665-A476-C6515BFD2A03}">
      <dgm:prSet/>
      <dgm:spPr/>
      <dgm:t>
        <a:bodyPr/>
        <a:lstStyle/>
        <a:p>
          <a:endParaRPr lang="en-US"/>
        </a:p>
      </dgm:t>
    </dgm:pt>
    <dgm:pt modelId="{AB0113C2-E324-4815-A2A1-C9529B2A6260}" type="sibTrans" cxnId="{BAF2C9FF-93AD-4665-A476-C6515BFD2A03}">
      <dgm:prSet/>
      <dgm:spPr/>
      <dgm:t>
        <a:bodyPr/>
        <a:lstStyle/>
        <a:p>
          <a:endParaRPr lang="en-US"/>
        </a:p>
      </dgm:t>
    </dgm:pt>
    <dgm:pt modelId="{D39CDF39-5242-4970-8335-49AD83B4CD5E}">
      <dgm:prSet/>
      <dgm:spPr/>
      <dgm:t>
        <a:bodyPr/>
        <a:lstStyle/>
        <a:p>
          <a:r>
            <a:rPr lang="en-GB"/>
            <a:t>aim for fall of 3–6 mmol/L (55–110 mg/dL) per hour</a:t>
          </a:r>
          <a:endParaRPr lang="en-US"/>
        </a:p>
      </dgm:t>
    </dgm:pt>
    <dgm:pt modelId="{606C10FF-B85E-4625-A37A-E6151686F67E}" type="parTrans" cxnId="{136C4135-3DFD-4E10-9994-91490143F4E2}">
      <dgm:prSet/>
      <dgm:spPr/>
      <dgm:t>
        <a:bodyPr/>
        <a:lstStyle/>
        <a:p>
          <a:endParaRPr lang="en-US"/>
        </a:p>
      </dgm:t>
    </dgm:pt>
    <dgm:pt modelId="{3ED3C454-2BC9-4EAA-8DD9-8DDD007FA543}" type="sibTrans" cxnId="{136C4135-3DFD-4E10-9994-91490143F4E2}">
      <dgm:prSet/>
      <dgm:spPr/>
      <dgm:t>
        <a:bodyPr/>
        <a:lstStyle/>
        <a:p>
          <a:endParaRPr lang="en-US"/>
        </a:p>
      </dgm:t>
    </dgm:pt>
    <dgm:pt modelId="{2277CAC5-2BBD-4054-9F17-52EC5885C613}">
      <dgm:prSet/>
      <dgm:spPr/>
      <dgm:t>
        <a:bodyPr/>
        <a:lstStyle/>
        <a:p>
          <a:r>
            <a:rPr lang="en-GB" dirty="0"/>
            <a:t>Urea and electrolytes – </a:t>
          </a:r>
          <a:endParaRPr lang="en-US" dirty="0"/>
        </a:p>
      </dgm:t>
    </dgm:pt>
    <dgm:pt modelId="{6F557C41-18EC-4103-9A94-4E9521AA9858}" type="parTrans" cxnId="{8DC4A490-47B8-4BAE-8016-ABEE0AC662F3}">
      <dgm:prSet/>
      <dgm:spPr/>
      <dgm:t>
        <a:bodyPr/>
        <a:lstStyle/>
        <a:p>
          <a:endParaRPr lang="en-US"/>
        </a:p>
      </dgm:t>
    </dgm:pt>
    <dgm:pt modelId="{78B5393D-685B-41D0-9305-F335EC4156BA}" type="sibTrans" cxnId="{8DC4A490-47B8-4BAE-8016-ABEE0AC662F3}">
      <dgm:prSet/>
      <dgm:spPr/>
      <dgm:t>
        <a:bodyPr/>
        <a:lstStyle/>
        <a:p>
          <a:endParaRPr lang="en-US"/>
        </a:p>
      </dgm:t>
    </dgm:pt>
    <dgm:pt modelId="{8C77CE7F-B77B-4C79-AD8D-2C23EDED03CD}">
      <dgm:prSet/>
      <dgm:spPr/>
      <dgm:t>
        <a:bodyPr/>
        <a:lstStyle/>
        <a:p>
          <a:r>
            <a:rPr lang="en-GB" dirty="0"/>
            <a:t>do at baseline, hourly for 6 hours, at 12 hours and at 24 hours</a:t>
          </a:r>
          <a:endParaRPr lang="en-US" dirty="0"/>
        </a:p>
      </dgm:t>
    </dgm:pt>
    <dgm:pt modelId="{5233ECE0-6DE0-4F13-B731-2AFF1F46B618}" type="parTrans" cxnId="{9F3724B1-BBC9-4A9E-834F-53F5F9751F37}">
      <dgm:prSet/>
      <dgm:spPr/>
      <dgm:t>
        <a:bodyPr/>
        <a:lstStyle/>
        <a:p>
          <a:endParaRPr lang="en-US"/>
        </a:p>
      </dgm:t>
    </dgm:pt>
    <dgm:pt modelId="{1342F529-4361-44A0-A5DA-8CF5DE4F29D2}" type="sibTrans" cxnId="{9F3724B1-BBC9-4A9E-834F-53F5F9751F37}">
      <dgm:prSet/>
      <dgm:spPr/>
      <dgm:t>
        <a:bodyPr/>
        <a:lstStyle/>
        <a:p>
          <a:endParaRPr lang="en-US"/>
        </a:p>
      </dgm:t>
    </dgm:pt>
    <dgm:pt modelId="{06A4224D-096F-429E-8FB1-9CFF6187A465}">
      <dgm:prSet/>
      <dgm:spPr/>
      <dgm:t>
        <a:bodyPr/>
        <a:lstStyle/>
        <a:p>
          <a:r>
            <a:rPr lang="en-GB"/>
            <a:t>Potassium – add when K</a:t>
          </a:r>
          <a:r>
            <a:rPr lang="en-GB" baseline="30000"/>
            <a:t>+</a:t>
          </a:r>
          <a:r>
            <a:rPr lang="en-GB"/>
            <a:t> &lt;3.5 mmol/L - give 20 mmol/h in infusion &amp; 10 mmol/h when K</a:t>
          </a:r>
          <a:r>
            <a:rPr lang="en-GB" baseline="30000"/>
            <a:t>+</a:t>
          </a:r>
          <a:r>
            <a:rPr lang="en-GB"/>
            <a:t> = 3.5–5 mmo/L</a:t>
          </a:r>
          <a:endParaRPr lang="en-US"/>
        </a:p>
      </dgm:t>
    </dgm:pt>
    <dgm:pt modelId="{84F46DA6-2406-4849-AFA1-9D88CBE344DA}" type="parTrans" cxnId="{3317CE7F-21D1-462A-9BD9-389ABC5E0917}">
      <dgm:prSet/>
      <dgm:spPr/>
      <dgm:t>
        <a:bodyPr/>
        <a:lstStyle/>
        <a:p>
          <a:endParaRPr lang="en-US"/>
        </a:p>
      </dgm:t>
    </dgm:pt>
    <dgm:pt modelId="{AE21C83D-907F-4782-9D7A-D8C7F05CE5FB}" type="sibTrans" cxnId="{3317CE7F-21D1-462A-9BD9-389ABC5E0917}">
      <dgm:prSet/>
      <dgm:spPr/>
      <dgm:t>
        <a:bodyPr/>
        <a:lstStyle/>
        <a:p>
          <a:endParaRPr lang="en-US"/>
        </a:p>
      </dgm:t>
    </dgm:pt>
    <dgm:pt modelId="{D0CDECAB-5C44-417D-B825-7D5A05CD0CC9}">
      <dgm:prSet/>
      <dgm:spPr/>
      <dgm:t>
        <a:bodyPr/>
        <a:lstStyle/>
        <a:p>
          <a:r>
            <a:rPr lang="en-GB"/>
            <a:t>Full blood count</a:t>
          </a:r>
          <a:endParaRPr lang="en-US"/>
        </a:p>
      </dgm:t>
    </dgm:pt>
    <dgm:pt modelId="{401D2507-D17D-40BE-9E67-4976398D69AF}" type="parTrans" cxnId="{14CC4740-0722-44B8-8B83-FAF1BD7B76C1}">
      <dgm:prSet/>
      <dgm:spPr/>
      <dgm:t>
        <a:bodyPr/>
        <a:lstStyle/>
        <a:p>
          <a:endParaRPr lang="en-US"/>
        </a:p>
      </dgm:t>
    </dgm:pt>
    <dgm:pt modelId="{38FD38E3-1B56-4534-856F-2EF4E9DF8B46}" type="sibTrans" cxnId="{14CC4740-0722-44B8-8B83-FAF1BD7B76C1}">
      <dgm:prSet/>
      <dgm:spPr/>
      <dgm:t>
        <a:bodyPr/>
        <a:lstStyle/>
        <a:p>
          <a:endParaRPr lang="en-US"/>
        </a:p>
      </dgm:t>
    </dgm:pt>
    <dgm:pt modelId="{3572F452-61DC-4EB3-A281-86E81EEBDF03}">
      <dgm:prSet/>
      <dgm:spPr/>
      <dgm:t>
        <a:bodyPr/>
        <a:lstStyle/>
        <a:p>
          <a:r>
            <a:rPr lang="en-GB"/>
            <a:t>Blood gases – at 0, 2 hours, 6 hours</a:t>
          </a:r>
          <a:endParaRPr lang="en-US"/>
        </a:p>
      </dgm:t>
    </dgm:pt>
    <dgm:pt modelId="{848E399B-8D30-42F5-A340-DA5035DEBBBC}" type="parTrans" cxnId="{05452ECB-9020-43E9-8E33-D3CF15636114}">
      <dgm:prSet/>
      <dgm:spPr/>
      <dgm:t>
        <a:bodyPr/>
        <a:lstStyle/>
        <a:p>
          <a:endParaRPr lang="en-US"/>
        </a:p>
      </dgm:t>
    </dgm:pt>
    <dgm:pt modelId="{4547B614-8814-4F5D-96DE-4F8B940997EC}" type="sibTrans" cxnId="{05452ECB-9020-43E9-8E33-D3CF15636114}">
      <dgm:prSet/>
      <dgm:spPr/>
      <dgm:t>
        <a:bodyPr/>
        <a:lstStyle/>
        <a:p>
          <a:endParaRPr lang="en-US"/>
        </a:p>
      </dgm:t>
    </dgm:pt>
    <dgm:pt modelId="{0DF660F8-31F4-492B-A572-B5F5E8B586FB}">
      <dgm:prSet/>
      <dgm:spPr/>
      <dgm:t>
        <a:bodyPr/>
        <a:lstStyle/>
        <a:p>
          <a:r>
            <a:rPr lang="en-GB"/>
            <a:t>Creatinine – at 0, 6, 12, 24 hours</a:t>
          </a:r>
          <a:endParaRPr lang="en-US"/>
        </a:p>
      </dgm:t>
    </dgm:pt>
    <dgm:pt modelId="{7848FC04-F916-44F2-88FB-751D48CA2D54}" type="parTrans" cxnId="{583938F0-C221-4124-B88B-3117202F72D4}">
      <dgm:prSet/>
      <dgm:spPr/>
      <dgm:t>
        <a:bodyPr/>
        <a:lstStyle/>
        <a:p>
          <a:endParaRPr lang="en-US"/>
        </a:p>
      </dgm:t>
    </dgm:pt>
    <dgm:pt modelId="{380DD773-3348-4230-9618-58792EC58809}" type="sibTrans" cxnId="{583938F0-C221-4124-B88B-3117202F72D4}">
      <dgm:prSet/>
      <dgm:spPr/>
      <dgm:t>
        <a:bodyPr/>
        <a:lstStyle/>
        <a:p>
          <a:endParaRPr lang="en-US"/>
        </a:p>
      </dgm:t>
    </dgm:pt>
    <dgm:pt modelId="{69CE5A76-AB24-488C-90BE-CC6964E71966}">
      <dgm:prSet/>
      <dgm:spPr/>
      <dgm:t>
        <a:bodyPr/>
        <a:lstStyle/>
        <a:p>
          <a:r>
            <a:rPr lang="en-GB"/>
            <a:t>Bicarbonate – at 0, 1, 2, 3, 6, 12, 24 hours</a:t>
          </a:r>
          <a:endParaRPr lang="en-US"/>
        </a:p>
      </dgm:t>
    </dgm:pt>
    <dgm:pt modelId="{A4EDB5EA-70A1-49B9-A59F-0E548264A026}" type="parTrans" cxnId="{90F9DE0E-CDC7-408F-8099-71577CB0B826}">
      <dgm:prSet/>
      <dgm:spPr/>
      <dgm:t>
        <a:bodyPr/>
        <a:lstStyle/>
        <a:p>
          <a:endParaRPr lang="en-US"/>
        </a:p>
      </dgm:t>
    </dgm:pt>
    <dgm:pt modelId="{4598B1A6-8E4D-48D7-B260-4C291AC18820}" type="sibTrans" cxnId="{90F9DE0E-CDC7-408F-8099-71577CB0B826}">
      <dgm:prSet/>
      <dgm:spPr/>
      <dgm:t>
        <a:bodyPr/>
        <a:lstStyle/>
        <a:p>
          <a:endParaRPr lang="en-US"/>
        </a:p>
      </dgm:t>
    </dgm:pt>
    <dgm:pt modelId="{BBF5F603-FCCE-AE43-8B0C-85C235FCF247}" type="pres">
      <dgm:prSet presAssocID="{7BB07ED0-3A0E-41D4-9A55-E619D1238839}" presName="linear" presStyleCnt="0">
        <dgm:presLayoutVars>
          <dgm:animLvl val="lvl"/>
          <dgm:resizeHandles val="exact"/>
        </dgm:presLayoutVars>
      </dgm:prSet>
      <dgm:spPr/>
    </dgm:pt>
    <dgm:pt modelId="{354A0C7A-52AB-674A-BA18-4BBBAB4FA56F}" type="pres">
      <dgm:prSet presAssocID="{141A735E-BFAA-4E5C-9DE9-0DE2B398ABCF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CD9B0500-8E65-1848-AD22-D6A3F5CE4E1D}" type="pres">
      <dgm:prSet presAssocID="{141A735E-BFAA-4E5C-9DE9-0DE2B398ABCF}" presName="childText" presStyleLbl="revTx" presStyleIdx="0" presStyleCnt="2">
        <dgm:presLayoutVars>
          <dgm:bulletEnabled val="1"/>
        </dgm:presLayoutVars>
      </dgm:prSet>
      <dgm:spPr/>
    </dgm:pt>
    <dgm:pt modelId="{8EF33B25-9D2E-4B48-8244-F98459B25F22}" type="pres">
      <dgm:prSet presAssocID="{2277CAC5-2BBD-4054-9F17-52EC5885C613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8F2E5566-1908-8F41-8A4A-EB069312480F}" type="pres">
      <dgm:prSet presAssocID="{78B5393D-685B-41D0-9305-F335EC4156BA}" presName="spacer" presStyleCnt="0"/>
      <dgm:spPr/>
    </dgm:pt>
    <dgm:pt modelId="{1FBF6CFA-9C18-CB45-B8E0-881A9C61676B}" type="pres">
      <dgm:prSet presAssocID="{8C77CE7F-B77B-4C79-AD8D-2C23EDED03CD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1BCE86CE-8A5F-9940-9BAA-E2881D5AC86E}" type="pres">
      <dgm:prSet presAssocID="{8C77CE7F-B77B-4C79-AD8D-2C23EDED03CD}" presName="childText" presStyleLbl="revTx" presStyleIdx="1" presStyleCnt="2">
        <dgm:presLayoutVars>
          <dgm:bulletEnabled val="1"/>
        </dgm:presLayoutVars>
      </dgm:prSet>
      <dgm:spPr/>
    </dgm:pt>
    <dgm:pt modelId="{8EE29D0A-332E-3542-8813-DC3A0FA0B911}" type="pres">
      <dgm:prSet presAssocID="{D0CDECAB-5C44-417D-B825-7D5A05CD0CC9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5DEE4EA-7751-754D-8694-B6CFC6BBDA71}" type="pres">
      <dgm:prSet presAssocID="{38FD38E3-1B56-4534-856F-2EF4E9DF8B46}" presName="spacer" presStyleCnt="0"/>
      <dgm:spPr/>
    </dgm:pt>
    <dgm:pt modelId="{F51C49BF-4BB3-BE40-AAE0-FEB560506603}" type="pres">
      <dgm:prSet presAssocID="{3572F452-61DC-4EB3-A281-86E81EEBDF03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3FF63C3-7095-6440-B5C7-0FC098840BD1}" type="pres">
      <dgm:prSet presAssocID="{4547B614-8814-4F5D-96DE-4F8B940997EC}" presName="spacer" presStyleCnt="0"/>
      <dgm:spPr/>
    </dgm:pt>
    <dgm:pt modelId="{1D6E894D-3DD0-0141-8606-E7AFF1E039EB}" type="pres">
      <dgm:prSet presAssocID="{0DF660F8-31F4-492B-A572-B5F5E8B586F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1029B49F-AFF0-6D4B-B56F-646EA30A0A32}" type="pres">
      <dgm:prSet presAssocID="{380DD773-3348-4230-9618-58792EC58809}" presName="spacer" presStyleCnt="0"/>
      <dgm:spPr/>
    </dgm:pt>
    <dgm:pt modelId="{313AF66E-D386-B041-9D6D-821BF3F8157E}" type="pres">
      <dgm:prSet presAssocID="{69CE5A76-AB24-488C-90BE-CC6964E71966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90F9DE0E-CDC7-408F-8099-71577CB0B826}" srcId="{7BB07ED0-3A0E-41D4-9A55-E619D1238839}" destId="{69CE5A76-AB24-488C-90BE-CC6964E71966}" srcOrd="6" destOrd="0" parTransId="{A4EDB5EA-70A1-49B9-A59F-0E548264A026}" sibTransId="{4598B1A6-8E4D-48D7-B260-4C291AC18820}"/>
    <dgm:cxn modelId="{2DA75C10-1598-9345-B7EC-B41314ECA05A}" type="presOf" srcId="{D0CDECAB-5C44-417D-B825-7D5A05CD0CC9}" destId="{8EE29D0A-332E-3542-8813-DC3A0FA0B911}" srcOrd="0" destOrd="0" presId="urn:microsoft.com/office/officeart/2005/8/layout/vList2"/>
    <dgm:cxn modelId="{4E7B8724-5AF8-8040-AB8F-EC84B6AE0482}" type="presOf" srcId="{3572F452-61DC-4EB3-A281-86E81EEBDF03}" destId="{F51C49BF-4BB3-BE40-AAE0-FEB560506603}" srcOrd="0" destOrd="0" presId="urn:microsoft.com/office/officeart/2005/8/layout/vList2"/>
    <dgm:cxn modelId="{1DCE332B-2756-694E-95E3-E1A2A20C7289}" type="presOf" srcId="{06A4224D-096F-429E-8FB1-9CFF6187A465}" destId="{1BCE86CE-8A5F-9940-9BAA-E2881D5AC86E}" srcOrd="0" destOrd="0" presId="urn:microsoft.com/office/officeart/2005/8/layout/vList2"/>
    <dgm:cxn modelId="{136C4135-3DFD-4E10-9994-91490143F4E2}" srcId="{141A735E-BFAA-4E5C-9DE9-0DE2B398ABCF}" destId="{D39CDF39-5242-4970-8335-49AD83B4CD5E}" srcOrd="1" destOrd="0" parTransId="{606C10FF-B85E-4625-A37A-E6151686F67E}" sibTransId="{3ED3C454-2BC9-4EAA-8DD9-8DDD007FA543}"/>
    <dgm:cxn modelId="{14CC4740-0722-44B8-8B83-FAF1BD7B76C1}" srcId="{7BB07ED0-3A0E-41D4-9A55-E619D1238839}" destId="{D0CDECAB-5C44-417D-B825-7D5A05CD0CC9}" srcOrd="3" destOrd="0" parTransId="{401D2507-D17D-40BE-9E67-4976398D69AF}" sibTransId="{38FD38E3-1B56-4534-856F-2EF4E9DF8B46}"/>
    <dgm:cxn modelId="{098D9E43-74BE-F84A-B9C5-D797F8A490CD}" type="presOf" srcId="{141A735E-BFAA-4E5C-9DE9-0DE2B398ABCF}" destId="{354A0C7A-52AB-674A-BA18-4BBBAB4FA56F}" srcOrd="0" destOrd="0" presId="urn:microsoft.com/office/officeart/2005/8/layout/vList2"/>
    <dgm:cxn modelId="{3E794751-C3B9-6D4F-866E-43AADE08B4A5}" type="presOf" srcId="{D39CDF39-5242-4970-8335-49AD83B4CD5E}" destId="{CD9B0500-8E65-1848-AD22-D6A3F5CE4E1D}" srcOrd="0" destOrd="1" presId="urn:microsoft.com/office/officeart/2005/8/layout/vList2"/>
    <dgm:cxn modelId="{DAD4C456-0F68-874B-9913-FF1604E5A588}" type="presOf" srcId="{04CCD93A-91A9-4295-A3A4-DDAE472F2231}" destId="{CD9B0500-8E65-1848-AD22-D6A3F5CE4E1D}" srcOrd="0" destOrd="0" presId="urn:microsoft.com/office/officeart/2005/8/layout/vList2"/>
    <dgm:cxn modelId="{F315267B-73FC-274B-AE60-9DE465877138}" type="presOf" srcId="{2277CAC5-2BBD-4054-9F17-52EC5885C613}" destId="{8EF33B25-9D2E-4B48-8244-F98459B25F22}" srcOrd="0" destOrd="0" presId="urn:microsoft.com/office/officeart/2005/8/layout/vList2"/>
    <dgm:cxn modelId="{3317CE7F-21D1-462A-9BD9-389ABC5E0917}" srcId="{8C77CE7F-B77B-4C79-AD8D-2C23EDED03CD}" destId="{06A4224D-096F-429E-8FB1-9CFF6187A465}" srcOrd="0" destOrd="0" parTransId="{84F46DA6-2406-4849-AFA1-9D88CBE344DA}" sibTransId="{AE21C83D-907F-4782-9D7A-D8C7F05CE5FB}"/>
    <dgm:cxn modelId="{8DC4A490-47B8-4BAE-8016-ABEE0AC662F3}" srcId="{7BB07ED0-3A0E-41D4-9A55-E619D1238839}" destId="{2277CAC5-2BBD-4054-9F17-52EC5885C613}" srcOrd="1" destOrd="0" parTransId="{6F557C41-18EC-4103-9A94-4E9521AA9858}" sibTransId="{78B5393D-685B-41D0-9305-F335EC4156BA}"/>
    <dgm:cxn modelId="{A835C699-BEB6-9D46-A051-F7310AC09AD9}" type="presOf" srcId="{0DF660F8-31F4-492B-A572-B5F5E8B586FB}" destId="{1D6E894D-3DD0-0141-8606-E7AFF1E039EB}" srcOrd="0" destOrd="0" presId="urn:microsoft.com/office/officeart/2005/8/layout/vList2"/>
    <dgm:cxn modelId="{BC4CDAA5-2AF2-FB43-9873-F5EB8D1BDDD2}" type="presOf" srcId="{8C77CE7F-B77B-4C79-AD8D-2C23EDED03CD}" destId="{1FBF6CFA-9C18-CB45-B8E0-881A9C61676B}" srcOrd="0" destOrd="0" presId="urn:microsoft.com/office/officeart/2005/8/layout/vList2"/>
    <dgm:cxn modelId="{9F3724B1-BBC9-4A9E-834F-53F5F9751F37}" srcId="{7BB07ED0-3A0E-41D4-9A55-E619D1238839}" destId="{8C77CE7F-B77B-4C79-AD8D-2C23EDED03CD}" srcOrd="2" destOrd="0" parTransId="{5233ECE0-6DE0-4F13-B731-2AFF1F46B618}" sibTransId="{1342F529-4361-44A0-A5DA-8CF5DE4F29D2}"/>
    <dgm:cxn modelId="{EB74AABE-0AF5-0B4E-9E35-445C1952147F}" type="presOf" srcId="{69CE5A76-AB24-488C-90BE-CC6964E71966}" destId="{313AF66E-D386-B041-9D6D-821BF3F8157E}" srcOrd="0" destOrd="0" presId="urn:microsoft.com/office/officeart/2005/8/layout/vList2"/>
    <dgm:cxn modelId="{05452ECB-9020-43E9-8E33-D3CF15636114}" srcId="{7BB07ED0-3A0E-41D4-9A55-E619D1238839}" destId="{3572F452-61DC-4EB3-A281-86E81EEBDF03}" srcOrd="4" destOrd="0" parTransId="{848E399B-8D30-42F5-A340-DA5035DEBBBC}" sibTransId="{4547B614-8814-4F5D-96DE-4F8B940997EC}"/>
    <dgm:cxn modelId="{D0D5A5D0-16F0-4968-A9EB-43499D1CCCE7}" srcId="{7BB07ED0-3A0E-41D4-9A55-E619D1238839}" destId="{141A735E-BFAA-4E5C-9DE9-0DE2B398ABCF}" srcOrd="0" destOrd="0" parTransId="{0F00D45E-6E73-4CA9-A8F0-AE84A0E55518}" sibTransId="{050BE522-165B-4764-97B9-B731950775DB}"/>
    <dgm:cxn modelId="{3B71D6EE-52C8-9440-9C1F-7DDDC2159E97}" type="presOf" srcId="{7BB07ED0-3A0E-41D4-9A55-E619D1238839}" destId="{BBF5F603-FCCE-AE43-8B0C-85C235FCF247}" srcOrd="0" destOrd="0" presId="urn:microsoft.com/office/officeart/2005/8/layout/vList2"/>
    <dgm:cxn modelId="{583938F0-C221-4124-B88B-3117202F72D4}" srcId="{7BB07ED0-3A0E-41D4-9A55-E619D1238839}" destId="{0DF660F8-31F4-492B-A572-B5F5E8B586FB}" srcOrd="5" destOrd="0" parTransId="{7848FC04-F916-44F2-88FB-751D48CA2D54}" sibTransId="{380DD773-3348-4230-9618-58792EC58809}"/>
    <dgm:cxn modelId="{BAF2C9FF-93AD-4665-A476-C6515BFD2A03}" srcId="{141A735E-BFAA-4E5C-9DE9-0DE2B398ABCF}" destId="{04CCD93A-91A9-4295-A3A4-DDAE472F2231}" srcOrd="0" destOrd="0" parTransId="{893E0E3E-EAB8-44F7-9E54-58FA6D68202E}" sibTransId="{AB0113C2-E324-4815-A2A1-C9529B2A6260}"/>
    <dgm:cxn modelId="{21B21852-5F99-594C-881B-73E69F78F80C}" type="presParOf" srcId="{BBF5F603-FCCE-AE43-8B0C-85C235FCF247}" destId="{354A0C7A-52AB-674A-BA18-4BBBAB4FA56F}" srcOrd="0" destOrd="0" presId="urn:microsoft.com/office/officeart/2005/8/layout/vList2"/>
    <dgm:cxn modelId="{B5C36ECF-E08E-804E-A9D9-2E1282C86AB6}" type="presParOf" srcId="{BBF5F603-FCCE-AE43-8B0C-85C235FCF247}" destId="{CD9B0500-8E65-1848-AD22-D6A3F5CE4E1D}" srcOrd="1" destOrd="0" presId="urn:microsoft.com/office/officeart/2005/8/layout/vList2"/>
    <dgm:cxn modelId="{C655E195-731B-754A-BB06-58F02EEC1515}" type="presParOf" srcId="{BBF5F603-FCCE-AE43-8B0C-85C235FCF247}" destId="{8EF33B25-9D2E-4B48-8244-F98459B25F22}" srcOrd="2" destOrd="0" presId="urn:microsoft.com/office/officeart/2005/8/layout/vList2"/>
    <dgm:cxn modelId="{7F93DD98-303A-D848-BC10-00C3F708CCB9}" type="presParOf" srcId="{BBF5F603-FCCE-AE43-8B0C-85C235FCF247}" destId="{8F2E5566-1908-8F41-8A4A-EB069312480F}" srcOrd="3" destOrd="0" presId="urn:microsoft.com/office/officeart/2005/8/layout/vList2"/>
    <dgm:cxn modelId="{A5DC8FE5-7C8D-6845-B7A9-B2D3E821221B}" type="presParOf" srcId="{BBF5F603-FCCE-AE43-8B0C-85C235FCF247}" destId="{1FBF6CFA-9C18-CB45-B8E0-881A9C61676B}" srcOrd="4" destOrd="0" presId="urn:microsoft.com/office/officeart/2005/8/layout/vList2"/>
    <dgm:cxn modelId="{ED55AE62-9AB9-174E-B897-8A8A549891E3}" type="presParOf" srcId="{BBF5F603-FCCE-AE43-8B0C-85C235FCF247}" destId="{1BCE86CE-8A5F-9940-9BAA-E2881D5AC86E}" srcOrd="5" destOrd="0" presId="urn:microsoft.com/office/officeart/2005/8/layout/vList2"/>
    <dgm:cxn modelId="{E6967538-CE47-6246-872A-81982BEF51FD}" type="presParOf" srcId="{BBF5F603-FCCE-AE43-8B0C-85C235FCF247}" destId="{8EE29D0A-332E-3542-8813-DC3A0FA0B911}" srcOrd="6" destOrd="0" presId="urn:microsoft.com/office/officeart/2005/8/layout/vList2"/>
    <dgm:cxn modelId="{159BC759-2B7D-FF4E-A368-889B86FA2BF0}" type="presParOf" srcId="{BBF5F603-FCCE-AE43-8B0C-85C235FCF247}" destId="{35DEE4EA-7751-754D-8694-B6CFC6BBDA71}" srcOrd="7" destOrd="0" presId="urn:microsoft.com/office/officeart/2005/8/layout/vList2"/>
    <dgm:cxn modelId="{F3971C1C-671B-654E-8613-91084835DEB6}" type="presParOf" srcId="{BBF5F603-FCCE-AE43-8B0C-85C235FCF247}" destId="{F51C49BF-4BB3-BE40-AAE0-FEB560506603}" srcOrd="8" destOrd="0" presId="urn:microsoft.com/office/officeart/2005/8/layout/vList2"/>
    <dgm:cxn modelId="{F3CCF802-0AEF-524D-8CCA-B484886CFA76}" type="presParOf" srcId="{BBF5F603-FCCE-AE43-8B0C-85C235FCF247}" destId="{23FF63C3-7095-6440-B5C7-0FC098840BD1}" srcOrd="9" destOrd="0" presId="urn:microsoft.com/office/officeart/2005/8/layout/vList2"/>
    <dgm:cxn modelId="{11B6DF94-1708-0145-AAD8-8F65EE61D8C3}" type="presParOf" srcId="{BBF5F603-FCCE-AE43-8B0C-85C235FCF247}" destId="{1D6E894D-3DD0-0141-8606-E7AFF1E039EB}" srcOrd="10" destOrd="0" presId="urn:microsoft.com/office/officeart/2005/8/layout/vList2"/>
    <dgm:cxn modelId="{A85F52D2-C7E8-BE47-B941-4AC4815E6E3A}" type="presParOf" srcId="{BBF5F603-FCCE-AE43-8B0C-85C235FCF247}" destId="{1029B49F-AFF0-6D4B-B56F-646EA30A0A32}" srcOrd="11" destOrd="0" presId="urn:microsoft.com/office/officeart/2005/8/layout/vList2"/>
    <dgm:cxn modelId="{CF501DBA-159A-9843-9E44-752C532121E8}" type="presParOf" srcId="{BBF5F603-FCCE-AE43-8B0C-85C235FCF247}" destId="{313AF66E-D386-B041-9D6D-821BF3F8157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45B869E-626C-41C4-8F2F-D70D1E76A9C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00FFE02-B83D-4D71-9D38-33AA0DEAAB1F}">
      <dgm:prSet/>
      <dgm:spPr/>
      <dgm:t>
        <a:bodyPr/>
        <a:lstStyle/>
        <a:p>
          <a:r>
            <a:rPr lang="en-GB"/>
            <a:t>Admit to HDU</a:t>
          </a:r>
          <a:endParaRPr lang="en-US"/>
        </a:p>
      </dgm:t>
    </dgm:pt>
    <dgm:pt modelId="{BBC3A618-F7D8-4E03-A654-2ED16AA9C49A}" type="parTrans" cxnId="{9E45829E-C652-4CB2-9968-0DD290A3A9D4}">
      <dgm:prSet/>
      <dgm:spPr/>
      <dgm:t>
        <a:bodyPr/>
        <a:lstStyle/>
        <a:p>
          <a:endParaRPr lang="en-US"/>
        </a:p>
      </dgm:t>
    </dgm:pt>
    <dgm:pt modelId="{7490DE25-29BD-4739-8A93-E761AF9A1986}" type="sibTrans" cxnId="{9E45829E-C652-4CB2-9968-0DD290A3A9D4}">
      <dgm:prSet/>
      <dgm:spPr/>
      <dgm:t>
        <a:bodyPr/>
        <a:lstStyle/>
        <a:p>
          <a:endParaRPr lang="en-US"/>
        </a:p>
      </dgm:t>
    </dgm:pt>
    <dgm:pt modelId="{8A771930-4C5D-43D6-9D3D-5B1EC624E8A5}">
      <dgm:prSet/>
      <dgm:spPr/>
      <dgm:t>
        <a:bodyPr/>
        <a:lstStyle/>
        <a:p>
          <a:r>
            <a:rPr lang="en-GB"/>
            <a:t>INSULIN  </a:t>
          </a:r>
          <a:endParaRPr lang="en-US"/>
        </a:p>
      </dgm:t>
    </dgm:pt>
    <dgm:pt modelId="{6BAD6F14-BEC5-4D4F-B9DC-4813D570AAD7}" type="parTrans" cxnId="{F16B9526-D6CC-4053-B819-98F8BA350A10}">
      <dgm:prSet/>
      <dgm:spPr/>
      <dgm:t>
        <a:bodyPr/>
        <a:lstStyle/>
        <a:p>
          <a:endParaRPr lang="en-US"/>
        </a:p>
      </dgm:t>
    </dgm:pt>
    <dgm:pt modelId="{A86FF2C9-D74C-4EF4-B9F7-67193A0E7940}" type="sibTrans" cxnId="{F16B9526-D6CC-4053-B819-98F8BA350A10}">
      <dgm:prSet/>
      <dgm:spPr/>
      <dgm:t>
        <a:bodyPr/>
        <a:lstStyle/>
        <a:p>
          <a:endParaRPr lang="en-US"/>
        </a:p>
      </dgm:t>
    </dgm:pt>
    <dgm:pt modelId="{31DC6368-D612-4F11-A6AA-591BAA3D99EB}">
      <dgm:prSet/>
      <dgm:spPr/>
      <dgm:t>
        <a:bodyPr/>
        <a:lstStyle/>
        <a:p>
          <a:r>
            <a:rPr lang="en-GB"/>
            <a:t>soluble insulin iv 0.1 U/kg/h by infusion  </a:t>
          </a:r>
          <a:r>
            <a:rPr lang="en-GB" i="1"/>
            <a:t>or</a:t>
          </a:r>
          <a:r>
            <a:rPr lang="en-GB"/>
            <a:t> </a:t>
          </a:r>
          <a:endParaRPr lang="en-US"/>
        </a:p>
      </dgm:t>
    </dgm:pt>
    <dgm:pt modelId="{23A22CD2-3EBF-4698-A985-4756C9A7126A}" type="parTrans" cxnId="{4A5B9A75-42B4-4605-8D7B-F22EAAF17250}">
      <dgm:prSet/>
      <dgm:spPr/>
      <dgm:t>
        <a:bodyPr/>
        <a:lstStyle/>
        <a:p>
          <a:endParaRPr lang="en-US"/>
        </a:p>
      </dgm:t>
    </dgm:pt>
    <dgm:pt modelId="{A0B36934-FF76-4438-AF98-22892CBEEE6E}" type="sibTrans" cxnId="{4A5B9A75-42B4-4605-8D7B-F22EAAF17250}">
      <dgm:prSet/>
      <dgm:spPr/>
      <dgm:t>
        <a:bodyPr/>
        <a:lstStyle/>
        <a:p>
          <a:endParaRPr lang="en-US"/>
        </a:p>
      </dgm:t>
    </dgm:pt>
    <dgm:pt modelId="{9D452BEE-2A18-4DC2-805F-12E4ED3D8F74}">
      <dgm:prSet/>
      <dgm:spPr/>
      <dgm:t>
        <a:bodyPr/>
        <a:lstStyle/>
        <a:p>
          <a:r>
            <a:rPr lang="en-GB"/>
            <a:t>20 units im stat followed by 6 units im hourly</a:t>
          </a:r>
          <a:endParaRPr lang="en-US"/>
        </a:p>
      </dgm:t>
    </dgm:pt>
    <dgm:pt modelId="{9B784F9C-9957-4B5E-9FFC-4DF25062CF0E}" type="parTrans" cxnId="{FADF245C-0DAC-494F-B201-734D4B73B060}">
      <dgm:prSet/>
      <dgm:spPr/>
      <dgm:t>
        <a:bodyPr/>
        <a:lstStyle/>
        <a:p>
          <a:endParaRPr lang="en-US"/>
        </a:p>
      </dgm:t>
    </dgm:pt>
    <dgm:pt modelId="{30A36B81-6F42-4FB4-9EB8-1B90076C06BA}" type="sibTrans" cxnId="{FADF245C-0DAC-494F-B201-734D4B73B060}">
      <dgm:prSet/>
      <dgm:spPr/>
      <dgm:t>
        <a:bodyPr/>
        <a:lstStyle/>
        <a:p>
          <a:endParaRPr lang="en-US"/>
        </a:p>
      </dgm:t>
    </dgm:pt>
    <dgm:pt modelId="{F0C325BC-5926-468F-810E-A99051AC3161}">
      <dgm:prSet/>
      <dgm:spPr/>
      <dgm:t>
        <a:bodyPr/>
        <a:lstStyle/>
        <a:p>
          <a:r>
            <a:rPr lang="en-GB"/>
            <a:t>FLUID AND ELECTROLYTE REPLACEMENT</a:t>
          </a:r>
          <a:endParaRPr lang="en-US"/>
        </a:p>
      </dgm:t>
    </dgm:pt>
    <dgm:pt modelId="{C93D76BB-4A62-42CD-94AC-8558C8833EEE}" type="parTrans" cxnId="{50B75563-3B78-4475-BF13-AC2215CB85AE}">
      <dgm:prSet/>
      <dgm:spPr/>
      <dgm:t>
        <a:bodyPr/>
        <a:lstStyle/>
        <a:p>
          <a:endParaRPr lang="en-US"/>
        </a:p>
      </dgm:t>
    </dgm:pt>
    <dgm:pt modelId="{C8778210-F1E5-4E97-8DA7-969A27ACA823}" type="sibTrans" cxnId="{50B75563-3B78-4475-BF13-AC2215CB85AE}">
      <dgm:prSet/>
      <dgm:spPr/>
      <dgm:t>
        <a:bodyPr/>
        <a:lstStyle/>
        <a:p>
          <a:endParaRPr lang="en-US"/>
        </a:p>
      </dgm:t>
    </dgm:pt>
    <dgm:pt modelId="{A12B15C6-E146-4490-BFB7-AE3DF0A39FD3}">
      <dgm:prSet/>
      <dgm:spPr/>
      <dgm:t>
        <a:bodyPr/>
        <a:lstStyle/>
        <a:p>
          <a:r>
            <a:rPr lang="en-GB"/>
            <a:t>iv 0.9% sodium chloride with 20 mmol KCl/L</a:t>
          </a:r>
          <a:endParaRPr lang="en-US"/>
        </a:p>
      </dgm:t>
    </dgm:pt>
    <dgm:pt modelId="{41178D6D-139E-4A18-B4A1-87422F7ABDA6}" type="parTrans" cxnId="{4472D0FF-DEC6-4BA0-ADC0-5B7757A56D9D}">
      <dgm:prSet/>
      <dgm:spPr/>
      <dgm:t>
        <a:bodyPr/>
        <a:lstStyle/>
        <a:p>
          <a:endParaRPr lang="en-US"/>
        </a:p>
      </dgm:t>
    </dgm:pt>
    <dgm:pt modelId="{E4539F72-2D8B-4FE9-956F-4CC852EEC4C3}" type="sibTrans" cxnId="{4472D0FF-DEC6-4BA0-ADC0-5B7757A56D9D}">
      <dgm:prSet/>
      <dgm:spPr/>
      <dgm:t>
        <a:bodyPr/>
        <a:lstStyle/>
        <a:p>
          <a:endParaRPr lang="en-US"/>
        </a:p>
      </dgm:t>
    </dgm:pt>
    <dgm:pt modelId="{D5B023B8-EB47-426E-BABF-CD9C13001D78}">
      <dgm:prSet/>
      <dgm:spPr/>
      <dgm:t>
        <a:bodyPr/>
        <a:lstStyle/>
        <a:p>
          <a:r>
            <a:rPr lang="en-GB"/>
            <a:t>1 L in 30 min, then</a:t>
          </a:r>
          <a:endParaRPr lang="en-US"/>
        </a:p>
      </dgm:t>
    </dgm:pt>
    <dgm:pt modelId="{8C4A05F0-9F2F-499F-BABB-54236AA59506}" type="parTrans" cxnId="{8DB1E4BA-995D-4F43-A57B-DC88E19DC4CB}">
      <dgm:prSet/>
      <dgm:spPr/>
      <dgm:t>
        <a:bodyPr/>
        <a:lstStyle/>
        <a:p>
          <a:endParaRPr lang="en-US"/>
        </a:p>
      </dgm:t>
    </dgm:pt>
    <dgm:pt modelId="{DC89C7A5-73EE-4DE6-8994-FDC316511694}" type="sibTrans" cxnId="{8DB1E4BA-995D-4F43-A57B-DC88E19DC4CB}">
      <dgm:prSet/>
      <dgm:spPr/>
      <dgm:t>
        <a:bodyPr/>
        <a:lstStyle/>
        <a:p>
          <a:endParaRPr lang="en-US"/>
        </a:p>
      </dgm:t>
    </dgm:pt>
    <dgm:pt modelId="{018C9DB6-FC56-433E-B800-8C7D3F64A78A}">
      <dgm:prSet/>
      <dgm:spPr/>
      <dgm:t>
        <a:bodyPr/>
        <a:lstStyle/>
        <a:p>
          <a:r>
            <a:rPr lang="en-GB"/>
            <a:t>1 L in 1 h</a:t>
          </a:r>
          <a:endParaRPr lang="en-US"/>
        </a:p>
      </dgm:t>
    </dgm:pt>
    <dgm:pt modelId="{C0D7F176-FCB7-48D6-83CD-78A0426317AE}" type="parTrans" cxnId="{3838A7D2-1B62-4264-BE44-90FFF41588F8}">
      <dgm:prSet/>
      <dgm:spPr/>
      <dgm:t>
        <a:bodyPr/>
        <a:lstStyle/>
        <a:p>
          <a:endParaRPr lang="en-US"/>
        </a:p>
      </dgm:t>
    </dgm:pt>
    <dgm:pt modelId="{FF91A887-C9D0-4116-991D-364556B10F2A}" type="sibTrans" cxnId="{3838A7D2-1B62-4264-BE44-90FFF41588F8}">
      <dgm:prSet/>
      <dgm:spPr/>
      <dgm:t>
        <a:bodyPr/>
        <a:lstStyle/>
        <a:p>
          <a:endParaRPr lang="en-US"/>
        </a:p>
      </dgm:t>
    </dgm:pt>
    <dgm:pt modelId="{4E852EFA-0072-4DCB-86BE-8D21598FE3A3}">
      <dgm:prSet/>
      <dgm:spPr/>
      <dgm:t>
        <a:bodyPr/>
        <a:lstStyle/>
        <a:p>
          <a:r>
            <a:rPr lang="en-GB"/>
            <a:t>1 L in 2 h</a:t>
          </a:r>
          <a:endParaRPr lang="en-US"/>
        </a:p>
      </dgm:t>
    </dgm:pt>
    <dgm:pt modelId="{B0E5DF11-64A9-405C-BAC9-91BEC46C39BC}" type="parTrans" cxnId="{D070A2D7-EE6D-4A69-BB7F-DCE8C6C8E2FC}">
      <dgm:prSet/>
      <dgm:spPr/>
      <dgm:t>
        <a:bodyPr/>
        <a:lstStyle/>
        <a:p>
          <a:endParaRPr lang="en-US"/>
        </a:p>
      </dgm:t>
    </dgm:pt>
    <dgm:pt modelId="{421D190D-11A6-4A6F-B655-F64EF67242BE}" type="sibTrans" cxnId="{D070A2D7-EE6D-4A69-BB7F-DCE8C6C8E2FC}">
      <dgm:prSet/>
      <dgm:spPr/>
      <dgm:t>
        <a:bodyPr/>
        <a:lstStyle/>
        <a:p>
          <a:endParaRPr lang="en-US"/>
        </a:p>
      </dgm:t>
    </dgm:pt>
    <dgm:pt modelId="{B71BDEE9-7A13-46AF-BCA4-2A7581297182}">
      <dgm:prSet/>
      <dgm:spPr/>
      <dgm:t>
        <a:bodyPr/>
        <a:lstStyle/>
        <a:p>
          <a:r>
            <a:rPr lang="en-GB"/>
            <a:t>1 L in 4 h</a:t>
          </a:r>
          <a:endParaRPr lang="en-US"/>
        </a:p>
      </dgm:t>
    </dgm:pt>
    <dgm:pt modelId="{C97ED89F-0C22-4908-9191-16CB904A7D9D}" type="parTrans" cxnId="{316FC89E-1078-4C84-886E-F37E4DF38408}">
      <dgm:prSet/>
      <dgm:spPr/>
      <dgm:t>
        <a:bodyPr/>
        <a:lstStyle/>
        <a:p>
          <a:endParaRPr lang="en-US"/>
        </a:p>
      </dgm:t>
    </dgm:pt>
    <dgm:pt modelId="{C469765A-9A8B-4B61-9005-077C6C56F843}" type="sibTrans" cxnId="{316FC89E-1078-4C84-886E-F37E4DF38408}">
      <dgm:prSet/>
      <dgm:spPr/>
      <dgm:t>
        <a:bodyPr/>
        <a:lstStyle/>
        <a:p>
          <a:endParaRPr lang="en-US"/>
        </a:p>
      </dgm:t>
    </dgm:pt>
    <dgm:pt modelId="{DD7F50D1-8A1C-4D5D-A357-B3761091F356}">
      <dgm:prSet/>
      <dgm:spPr/>
      <dgm:t>
        <a:bodyPr/>
        <a:lstStyle/>
        <a:p>
          <a:r>
            <a:rPr lang="en-GB"/>
            <a:t>1 L in 8 h</a:t>
          </a:r>
          <a:endParaRPr lang="en-US"/>
        </a:p>
      </dgm:t>
    </dgm:pt>
    <dgm:pt modelId="{618BB520-6397-4E5F-BC73-8F6D5E6DF60B}" type="parTrans" cxnId="{F04618D6-7A7F-4C55-8D1F-B0A41917080C}">
      <dgm:prSet/>
      <dgm:spPr/>
      <dgm:t>
        <a:bodyPr/>
        <a:lstStyle/>
        <a:p>
          <a:endParaRPr lang="en-US"/>
        </a:p>
      </dgm:t>
    </dgm:pt>
    <dgm:pt modelId="{AC13B933-AF69-4890-A498-5111B94DC7E3}" type="sibTrans" cxnId="{F04618D6-7A7F-4C55-8D1F-B0A41917080C}">
      <dgm:prSet/>
      <dgm:spPr/>
      <dgm:t>
        <a:bodyPr/>
        <a:lstStyle/>
        <a:p>
          <a:endParaRPr lang="en-US"/>
        </a:p>
      </dgm:t>
    </dgm:pt>
    <dgm:pt modelId="{FFDD973D-F100-4B69-B122-D7E36812BB0F}">
      <dgm:prSet/>
      <dgm:spPr/>
      <dgm:t>
        <a:bodyPr/>
        <a:lstStyle/>
        <a:p>
          <a:r>
            <a:rPr lang="en-GB"/>
            <a:t>Adjust KCl concentration depending on results of regular blood K+ measurement</a:t>
          </a:r>
          <a:endParaRPr lang="en-US"/>
        </a:p>
      </dgm:t>
    </dgm:pt>
    <dgm:pt modelId="{5FEFBB7E-CE47-4844-9C87-EE3A2CD607BF}" type="parTrans" cxnId="{B9010C68-B4FE-47FC-A8E3-9F1273FCB427}">
      <dgm:prSet/>
      <dgm:spPr/>
      <dgm:t>
        <a:bodyPr/>
        <a:lstStyle/>
        <a:p>
          <a:endParaRPr lang="en-US"/>
        </a:p>
      </dgm:t>
    </dgm:pt>
    <dgm:pt modelId="{96A223D8-4E7F-4D3D-B6B6-2D146B4FBA84}" type="sibTrans" cxnId="{B9010C68-B4FE-47FC-A8E3-9F1273FCB427}">
      <dgm:prSet/>
      <dgm:spPr/>
      <dgm:t>
        <a:bodyPr/>
        <a:lstStyle/>
        <a:p>
          <a:endParaRPr lang="en-US"/>
        </a:p>
      </dgm:t>
    </dgm:pt>
    <dgm:pt modelId="{54716B83-6538-4045-A246-4C8208E3077B}" type="pres">
      <dgm:prSet presAssocID="{745B869E-626C-41C4-8F2F-D70D1E76A9CD}" presName="linear" presStyleCnt="0">
        <dgm:presLayoutVars>
          <dgm:animLvl val="lvl"/>
          <dgm:resizeHandles val="exact"/>
        </dgm:presLayoutVars>
      </dgm:prSet>
      <dgm:spPr/>
    </dgm:pt>
    <dgm:pt modelId="{68BEA4F8-EB71-0F4A-8029-82AFE8BC7D50}" type="pres">
      <dgm:prSet presAssocID="{C00FFE02-B83D-4D71-9D38-33AA0DEAAB1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AB57D16-0D34-2446-A8D8-F39E6C985B03}" type="pres">
      <dgm:prSet presAssocID="{7490DE25-29BD-4739-8A93-E761AF9A1986}" presName="spacer" presStyleCnt="0"/>
      <dgm:spPr/>
    </dgm:pt>
    <dgm:pt modelId="{6442C30C-8907-DD4B-9F35-DEF7838FA3C0}" type="pres">
      <dgm:prSet presAssocID="{8A771930-4C5D-43D6-9D3D-5B1EC624E8A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5B12BAC-3EB3-B949-B2C2-CAECEB8EA521}" type="pres">
      <dgm:prSet presAssocID="{8A771930-4C5D-43D6-9D3D-5B1EC624E8A5}" presName="childText" presStyleLbl="revTx" presStyleIdx="0" presStyleCnt="2">
        <dgm:presLayoutVars>
          <dgm:bulletEnabled val="1"/>
        </dgm:presLayoutVars>
      </dgm:prSet>
      <dgm:spPr/>
    </dgm:pt>
    <dgm:pt modelId="{C161EF88-778B-9044-813F-5318FFE9C5FB}" type="pres">
      <dgm:prSet presAssocID="{F0C325BC-5926-468F-810E-A99051AC316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46952AC-CAC2-F646-AD26-E2DEE0D8F5FB}" type="pres">
      <dgm:prSet presAssocID="{F0C325BC-5926-468F-810E-A99051AC3161}" presName="childText" presStyleLbl="revTx" presStyleIdx="1" presStyleCnt="2">
        <dgm:presLayoutVars>
          <dgm:bulletEnabled val="1"/>
        </dgm:presLayoutVars>
      </dgm:prSet>
      <dgm:spPr/>
    </dgm:pt>
    <dgm:pt modelId="{4AED3188-8E6C-8C42-A3A3-ADC253EFF7BA}" type="pres">
      <dgm:prSet presAssocID="{FFDD973D-F100-4B69-B122-D7E36812BB0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9240F23-1B3B-BB41-8A72-21DE69CA55ED}" type="presOf" srcId="{745B869E-626C-41C4-8F2F-D70D1E76A9CD}" destId="{54716B83-6538-4045-A246-4C8208E3077B}" srcOrd="0" destOrd="0" presId="urn:microsoft.com/office/officeart/2005/8/layout/vList2"/>
    <dgm:cxn modelId="{F16B9526-D6CC-4053-B819-98F8BA350A10}" srcId="{745B869E-626C-41C4-8F2F-D70D1E76A9CD}" destId="{8A771930-4C5D-43D6-9D3D-5B1EC624E8A5}" srcOrd="1" destOrd="0" parTransId="{6BAD6F14-BEC5-4D4F-B9DC-4813D570AAD7}" sibTransId="{A86FF2C9-D74C-4EF4-B9F7-67193A0E7940}"/>
    <dgm:cxn modelId="{DA66C550-E5BC-1D4E-9555-AD95746C6799}" type="presOf" srcId="{4E852EFA-0072-4DCB-86BE-8D21598FE3A3}" destId="{746952AC-CAC2-F646-AD26-E2DEE0D8F5FB}" srcOrd="0" destOrd="3" presId="urn:microsoft.com/office/officeart/2005/8/layout/vList2"/>
    <dgm:cxn modelId="{FE20FB54-34C2-7E49-8D47-3F1B8548FA5B}" type="presOf" srcId="{8A771930-4C5D-43D6-9D3D-5B1EC624E8A5}" destId="{6442C30C-8907-DD4B-9F35-DEF7838FA3C0}" srcOrd="0" destOrd="0" presId="urn:microsoft.com/office/officeart/2005/8/layout/vList2"/>
    <dgm:cxn modelId="{FADF245C-0DAC-494F-B201-734D4B73B060}" srcId="{8A771930-4C5D-43D6-9D3D-5B1EC624E8A5}" destId="{9D452BEE-2A18-4DC2-805F-12E4ED3D8F74}" srcOrd="1" destOrd="0" parTransId="{9B784F9C-9957-4B5E-9FFC-4DF25062CF0E}" sibTransId="{30A36B81-6F42-4FB4-9EB8-1B90076C06BA}"/>
    <dgm:cxn modelId="{50B75563-3B78-4475-BF13-AC2215CB85AE}" srcId="{745B869E-626C-41C4-8F2F-D70D1E76A9CD}" destId="{F0C325BC-5926-468F-810E-A99051AC3161}" srcOrd="2" destOrd="0" parTransId="{C93D76BB-4A62-42CD-94AC-8558C8833EEE}" sibTransId="{C8778210-F1E5-4E97-8DA7-969A27ACA823}"/>
    <dgm:cxn modelId="{B9010C68-B4FE-47FC-A8E3-9F1273FCB427}" srcId="{745B869E-626C-41C4-8F2F-D70D1E76A9CD}" destId="{FFDD973D-F100-4B69-B122-D7E36812BB0F}" srcOrd="3" destOrd="0" parTransId="{5FEFBB7E-CE47-4844-9C87-EE3A2CD607BF}" sibTransId="{96A223D8-4E7F-4D3D-B6B6-2D146B4FBA84}"/>
    <dgm:cxn modelId="{4A5B9A75-42B4-4605-8D7B-F22EAAF17250}" srcId="{8A771930-4C5D-43D6-9D3D-5B1EC624E8A5}" destId="{31DC6368-D612-4F11-A6AA-591BAA3D99EB}" srcOrd="0" destOrd="0" parTransId="{23A22CD2-3EBF-4698-A985-4756C9A7126A}" sibTransId="{A0B36934-FF76-4438-AF98-22892CBEEE6E}"/>
    <dgm:cxn modelId="{C651097C-16BF-884F-B642-477972B68BC7}" type="presOf" srcId="{F0C325BC-5926-468F-810E-A99051AC3161}" destId="{C161EF88-778B-9044-813F-5318FFE9C5FB}" srcOrd="0" destOrd="0" presId="urn:microsoft.com/office/officeart/2005/8/layout/vList2"/>
    <dgm:cxn modelId="{1A756C82-D794-AA49-945A-BA21969A6724}" type="presOf" srcId="{31DC6368-D612-4F11-A6AA-591BAA3D99EB}" destId="{A5B12BAC-3EB3-B949-B2C2-CAECEB8EA521}" srcOrd="0" destOrd="0" presId="urn:microsoft.com/office/officeart/2005/8/layout/vList2"/>
    <dgm:cxn modelId="{5C1E6E9E-241D-7244-AC6A-0B10DC64B383}" type="presOf" srcId="{9D452BEE-2A18-4DC2-805F-12E4ED3D8F74}" destId="{A5B12BAC-3EB3-B949-B2C2-CAECEB8EA521}" srcOrd="0" destOrd="1" presId="urn:microsoft.com/office/officeart/2005/8/layout/vList2"/>
    <dgm:cxn modelId="{9E45829E-C652-4CB2-9968-0DD290A3A9D4}" srcId="{745B869E-626C-41C4-8F2F-D70D1E76A9CD}" destId="{C00FFE02-B83D-4D71-9D38-33AA0DEAAB1F}" srcOrd="0" destOrd="0" parTransId="{BBC3A618-F7D8-4E03-A654-2ED16AA9C49A}" sibTransId="{7490DE25-29BD-4739-8A93-E761AF9A1986}"/>
    <dgm:cxn modelId="{316FC89E-1078-4C84-886E-F37E4DF38408}" srcId="{A12B15C6-E146-4490-BFB7-AE3DF0A39FD3}" destId="{B71BDEE9-7A13-46AF-BCA4-2A7581297182}" srcOrd="3" destOrd="0" parTransId="{C97ED89F-0C22-4908-9191-16CB904A7D9D}" sibTransId="{C469765A-9A8B-4B61-9005-077C6C56F843}"/>
    <dgm:cxn modelId="{C9066EA0-418A-9746-98D3-2707E9A5FC71}" type="presOf" srcId="{A12B15C6-E146-4490-BFB7-AE3DF0A39FD3}" destId="{746952AC-CAC2-F646-AD26-E2DEE0D8F5FB}" srcOrd="0" destOrd="0" presId="urn:microsoft.com/office/officeart/2005/8/layout/vList2"/>
    <dgm:cxn modelId="{D9FC1DB7-E323-6246-B6A5-DAFD709D60E9}" type="presOf" srcId="{FFDD973D-F100-4B69-B122-D7E36812BB0F}" destId="{4AED3188-8E6C-8C42-A3A3-ADC253EFF7BA}" srcOrd="0" destOrd="0" presId="urn:microsoft.com/office/officeart/2005/8/layout/vList2"/>
    <dgm:cxn modelId="{8DB1E4BA-995D-4F43-A57B-DC88E19DC4CB}" srcId="{A12B15C6-E146-4490-BFB7-AE3DF0A39FD3}" destId="{D5B023B8-EB47-426E-BABF-CD9C13001D78}" srcOrd="0" destOrd="0" parTransId="{8C4A05F0-9F2F-499F-BABB-54236AA59506}" sibTransId="{DC89C7A5-73EE-4DE6-8994-FDC316511694}"/>
    <dgm:cxn modelId="{392DE8CF-9E2F-3649-960E-8B71D35F2B2D}" type="presOf" srcId="{D5B023B8-EB47-426E-BABF-CD9C13001D78}" destId="{746952AC-CAC2-F646-AD26-E2DEE0D8F5FB}" srcOrd="0" destOrd="1" presId="urn:microsoft.com/office/officeart/2005/8/layout/vList2"/>
    <dgm:cxn modelId="{3838A7D2-1B62-4264-BE44-90FFF41588F8}" srcId="{A12B15C6-E146-4490-BFB7-AE3DF0A39FD3}" destId="{018C9DB6-FC56-433E-B800-8C7D3F64A78A}" srcOrd="1" destOrd="0" parTransId="{C0D7F176-FCB7-48D6-83CD-78A0426317AE}" sibTransId="{FF91A887-C9D0-4116-991D-364556B10F2A}"/>
    <dgm:cxn modelId="{F04618D6-7A7F-4C55-8D1F-B0A41917080C}" srcId="{A12B15C6-E146-4490-BFB7-AE3DF0A39FD3}" destId="{DD7F50D1-8A1C-4D5D-A357-B3761091F356}" srcOrd="4" destOrd="0" parTransId="{618BB520-6397-4E5F-BC73-8F6D5E6DF60B}" sibTransId="{AC13B933-AF69-4890-A498-5111B94DC7E3}"/>
    <dgm:cxn modelId="{D070A2D7-EE6D-4A69-BB7F-DCE8C6C8E2FC}" srcId="{A12B15C6-E146-4490-BFB7-AE3DF0A39FD3}" destId="{4E852EFA-0072-4DCB-86BE-8D21598FE3A3}" srcOrd="2" destOrd="0" parTransId="{B0E5DF11-64A9-405C-BAC9-91BEC46C39BC}" sibTransId="{421D190D-11A6-4A6F-B655-F64EF67242BE}"/>
    <dgm:cxn modelId="{5EAB71ED-17AC-DB46-BBC4-59F0B656429F}" type="presOf" srcId="{DD7F50D1-8A1C-4D5D-A357-B3761091F356}" destId="{746952AC-CAC2-F646-AD26-E2DEE0D8F5FB}" srcOrd="0" destOrd="5" presId="urn:microsoft.com/office/officeart/2005/8/layout/vList2"/>
    <dgm:cxn modelId="{629EC3F1-A241-094F-8506-E275B71F0A72}" type="presOf" srcId="{018C9DB6-FC56-433E-B800-8C7D3F64A78A}" destId="{746952AC-CAC2-F646-AD26-E2DEE0D8F5FB}" srcOrd="0" destOrd="2" presId="urn:microsoft.com/office/officeart/2005/8/layout/vList2"/>
    <dgm:cxn modelId="{B852F2F9-96AD-B242-A7FC-8CE985ED4682}" type="presOf" srcId="{C00FFE02-B83D-4D71-9D38-33AA0DEAAB1F}" destId="{68BEA4F8-EB71-0F4A-8029-82AFE8BC7D50}" srcOrd="0" destOrd="0" presId="urn:microsoft.com/office/officeart/2005/8/layout/vList2"/>
    <dgm:cxn modelId="{FAA1A2FB-1767-1744-AF41-20EB63229626}" type="presOf" srcId="{B71BDEE9-7A13-46AF-BCA4-2A7581297182}" destId="{746952AC-CAC2-F646-AD26-E2DEE0D8F5FB}" srcOrd="0" destOrd="4" presId="urn:microsoft.com/office/officeart/2005/8/layout/vList2"/>
    <dgm:cxn modelId="{4472D0FF-DEC6-4BA0-ADC0-5B7757A56D9D}" srcId="{F0C325BC-5926-468F-810E-A99051AC3161}" destId="{A12B15C6-E146-4490-BFB7-AE3DF0A39FD3}" srcOrd="0" destOrd="0" parTransId="{41178D6D-139E-4A18-B4A1-87422F7ABDA6}" sibTransId="{E4539F72-2D8B-4FE9-956F-4CC852EEC4C3}"/>
    <dgm:cxn modelId="{EA92EA81-F561-C042-B86D-F5695A1C1179}" type="presParOf" srcId="{54716B83-6538-4045-A246-4C8208E3077B}" destId="{68BEA4F8-EB71-0F4A-8029-82AFE8BC7D50}" srcOrd="0" destOrd="0" presId="urn:microsoft.com/office/officeart/2005/8/layout/vList2"/>
    <dgm:cxn modelId="{180CFD65-7AA6-D04C-9AC0-CCEF01D66C42}" type="presParOf" srcId="{54716B83-6538-4045-A246-4C8208E3077B}" destId="{8AB57D16-0D34-2446-A8D8-F39E6C985B03}" srcOrd="1" destOrd="0" presId="urn:microsoft.com/office/officeart/2005/8/layout/vList2"/>
    <dgm:cxn modelId="{759533DD-2E5F-D542-920F-C728B51C6905}" type="presParOf" srcId="{54716B83-6538-4045-A246-4C8208E3077B}" destId="{6442C30C-8907-DD4B-9F35-DEF7838FA3C0}" srcOrd="2" destOrd="0" presId="urn:microsoft.com/office/officeart/2005/8/layout/vList2"/>
    <dgm:cxn modelId="{C8579E49-AFE6-5E49-A9F2-709E98EE1662}" type="presParOf" srcId="{54716B83-6538-4045-A246-4C8208E3077B}" destId="{A5B12BAC-3EB3-B949-B2C2-CAECEB8EA521}" srcOrd="3" destOrd="0" presId="urn:microsoft.com/office/officeart/2005/8/layout/vList2"/>
    <dgm:cxn modelId="{2A4AA127-F30A-964E-8BF3-407CE8EA7A67}" type="presParOf" srcId="{54716B83-6538-4045-A246-4C8208E3077B}" destId="{C161EF88-778B-9044-813F-5318FFE9C5FB}" srcOrd="4" destOrd="0" presId="urn:microsoft.com/office/officeart/2005/8/layout/vList2"/>
    <dgm:cxn modelId="{672946BE-C776-544B-A844-C7FA94E0F0E6}" type="presParOf" srcId="{54716B83-6538-4045-A246-4C8208E3077B}" destId="{746952AC-CAC2-F646-AD26-E2DEE0D8F5FB}" srcOrd="5" destOrd="0" presId="urn:microsoft.com/office/officeart/2005/8/layout/vList2"/>
    <dgm:cxn modelId="{F71087E4-607D-DF42-B275-E3F76D683DCD}" type="presParOf" srcId="{54716B83-6538-4045-A246-4C8208E3077B}" destId="{4AED3188-8E6C-8C42-A3A3-ADC253EFF7B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5BFD53-97BD-894F-B9CF-AF054834E4EA}">
      <dsp:nvSpPr>
        <dsp:cNvPr id="0" name=""/>
        <dsp:cNvSpPr/>
      </dsp:nvSpPr>
      <dsp:spPr>
        <a:xfrm>
          <a:off x="0" y="66584"/>
          <a:ext cx="4613672" cy="1216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Diabetic ketoacidosis</a:t>
          </a:r>
        </a:p>
      </dsp:txBody>
      <dsp:txXfrm>
        <a:off x="59399" y="125983"/>
        <a:ext cx="4494874" cy="1098002"/>
      </dsp:txXfrm>
    </dsp:sp>
    <dsp:sp modelId="{538E9DF8-A7B9-2C4A-9C72-AD5ABB2D68CB}">
      <dsp:nvSpPr>
        <dsp:cNvPr id="0" name=""/>
        <dsp:cNvSpPr/>
      </dsp:nvSpPr>
      <dsp:spPr>
        <a:xfrm>
          <a:off x="0" y="1375545"/>
          <a:ext cx="4613672" cy="1216800"/>
        </a:xfrm>
        <a:prstGeom prst="roundRect">
          <a:avLst/>
        </a:prstGeom>
        <a:gradFill rotWithShape="0">
          <a:gsLst>
            <a:gs pos="0">
              <a:schemeClr val="accent2">
                <a:hueOff val="-3319393"/>
                <a:satOff val="17759"/>
                <a:lumOff val="13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3319393"/>
                <a:satOff val="17759"/>
                <a:lumOff val="13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3319393"/>
                <a:satOff val="17759"/>
                <a:lumOff val="13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Hyperosmolar hyperglycaemic state</a:t>
          </a:r>
        </a:p>
      </dsp:txBody>
      <dsp:txXfrm>
        <a:off x="59399" y="1434944"/>
        <a:ext cx="4494874" cy="1098002"/>
      </dsp:txXfrm>
    </dsp:sp>
    <dsp:sp modelId="{7679F512-43E9-3048-A461-B2ACCE4B3551}">
      <dsp:nvSpPr>
        <dsp:cNvPr id="0" name=""/>
        <dsp:cNvSpPr/>
      </dsp:nvSpPr>
      <dsp:spPr>
        <a:xfrm>
          <a:off x="0" y="2684505"/>
          <a:ext cx="4613672" cy="1216800"/>
        </a:xfrm>
        <a:prstGeom prst="roundRect">
          <a:avLst/>
        </a:prstGeom>
        <a:gradFill rotWithShape="0">
          <a:gsLst>
            <a:gs pos="0">
              <a:schemeClr val="accent2">
                <a:hueOff val="-6638787"/>
                <a:satOff val="35519"/>
                <a:lumOff val="26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638787"/>
                <a:satOff val="35519"/>
                <a:lumOff val="26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638787"/>
                <a:satOff val="35519"/>
                <a:lumOff val="26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Lactic acidosis</a:t>
          </a:r>
        </a:p>
      </dsp:txBody>
      <dsp:txXfrm>
        <a:off x="59399" y="2743904"/>
        <a:ext cx="4494874" cy="1098002"/>
      </dsp:txXfrm>
    </dsp:sp>
    <dsp:sp modelId="{BE7706C3-9AC5-FB4F-B58C-8675D308EBE0}">
      <dsp:nvSpPr>
        <dsp:cNvPr id="0" name=""/>
        <dsp:cNvSpPr/>
      </dsp:nvSpPr>
      <dsp:spPr>
        <a:xfrm>
          <a:off x="0" y="3993465"/>
          <a:ext cx="4613672" cy="1216800"/>
        </a:xfrm>
        <a:prstGeom prst="roundRect">
          <a:avLst/>
        </a:prstGeom>
        <a:gradFill rotWithShape="0">
          <a:gsLst>
            <a:gs pos="0">
              <a:schemeClr val="accent2">
                <a:hueOff val="-9958180"/>
                <a:satOff val="53278"/>
                <a:lumOff val="39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9958180"/>
                <a:satOff val="53278"/>
                <a:lumOff val="39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9958180"/>
                <a:satOff val="53278"/>
                <a:lumOff val="39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Hypoglycaemia</a:t>
          </a:r>
        </a:p>
      </dsp:txBody>
      <dsp:txXfrm>
        <a:off x="59399" y="4052864"/>
        <a:ext cx="4494874" cy="10980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A4086-017A-4A39-8D4D-EA7A4F2F65DD}">
      <dsp:nvSpPr>
        <dsp:cNvPr id="0" name=""/>
        <dsp:cNvSpPr/>
      </dsp:nvSpPr>
      <dsp:spPr>
        <a:xfrm>
          <a:off x="0" y="2190"/>
          <a:ext cx="4613672" cy="11099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A84191-5278-4EB5-B672-46648B638E90}">
      <dsp:nvSpPr>
        <dsp:cNvPr id="0" name=""/>
        <dsp:cNvSpPr/>
      </dsp:nvSpPr>
      <dsp:spPr>
        <a:xfrm>
          <a:off x="335773" y="251938"/>
          <a:ext cx="610496" cy="6104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4C2187-B928-47F6-BE7A-C003931356EE}">
      <dsp:nvSpPr>
        <dsp:cNvPr id="0" name=""/>
        <dsp:cNvSpPr/>
      </dsp:nvSpPr>
      <dsp:spPr>
        <a:xfrm>
          <a:off x="1282042" y="2190"/>
          <a:ext cx="3331629" cy="110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74" tIns="117474" rIns="117474" bIns="117474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INSULIN AND GLUCOSE – </a:t>
          </a:r>
          <a:endParaRPr lang="en-US" sz="1500" kern="1200"/>
        </a:p>
      </dsp:txBody>
      <dsp:txXfrm>
        <a:off x="1282042" y="2190"/>
        <a:ext cx="3331629" cy="1109993"/>
      </dsp:txXfrm>
    </dsp:sp>
    <dsp:sp modelId="{4A93C54D-5E26-4B07-90BA-2913ED139F88}">
      <dsp:nvSpPr>
        <dsp:cNvPr id="0" name=""/>
        <dsp:cNvSpPr/>
      </dsp:nvSpPr>
      <dsp:spPr>
        <a:xfrm>
          <a:off x="0" y="1389682"/>
          <a:ext cx="4613672" cy="11099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B4D352-6E4A-4082-84CA-DF46D3C5C035}">
      <dsp:nvSpPr>
        <dsp:cNvPr id="0" name=""/>
        <dsp:cNvSpPr/>
      </dsp:nvSpPr>
      <dsp:spPr>
        <a:xfrm>
          <a:off x="335773" y="1639430"/>
          <a:ext cx="610496" cy="6104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522465-254B-4238-B08C-911328556E2E}">
      <dsp:nvSpPr>
        <dsp:cNvPr id="0" name=""/>
        <dsp:cNvSpPr/>
      </dsp:nvSpPr>
      <dsp:spPr>
        <a:xfrm>
          <a:off x="1282042" y="1389682"/>
          <a:ext cx="3331629" cy="110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74" tIns="117474" rIns="117474" bIns="117474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When blood glucose falls to 10–12 mmol/L </a:t>
          </a:r>
          <a:r>
            <a:rPr lang="en-GB" sz="1500" kern="1200" dirty="0">
              <a:sym typeface="Wingdings" panose="05000000000000000000" pitchFamily="2" charset="2"/>
            </a:rPr>
            <a:t></a:t>
          </a:r>
          <a:r>
            <a:rPr lang="en-GB" sz="1500" kern="1200" dirty="0"/>
            <a:t> change infusion fluid to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1 L 5% glucose plus 20 mmol </a:t>
          </a:r>
          <a:r>
            <a:rPr lang="en-GB" sz="1500" kern="1200" dirty="0" err="1"/>
            <a:t>KCl</a:t>
          </a:r>
          <a:r>
            <a:rPr lang="en-GB" sz="1500" kern="1200" dirty="0"/>
            <a:t> 6-hourly</a:t>
          </a:r>
          <a:endParaRPr lang="en-US" sz="1500" kern="1200" dirty="0"/>
        </a:p>
      </dsp:txBody>
      <dsp:txXfrm>
        <a:off x="1282042" y="1389682"/>
        <a:ext cx="3331629" cy="1109993"/>
      </dsp:txXfrm>
    </dsp:sp>
    <dsp:sp modelId="{1CBFA87F-15BC-41AA-A8EA-8A1CF40BD22A}">
      <dsp:nvSpPr>
        <dsp:cNvPr id="0" name=""/>
        <dsp:cNvSpPr/>
      </dsp:nvSpPr>
      <dsp:spPr>
        <a:xfrm>
          <a:off x="0" y="2777174"/>
          <a:ext cx="4613672" cy="1109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CFF153-DE7B-4ED0-88BB-6C9007260921}">
      <dsp:nvSpPr>
        <dsp:cNvPr id="0" name=""/>
        <dsp:cNvSpPr/>
      </dsp:nvSpPr>
      <dsp:spPr>
        <a:xfrm>
          <a:off x="335773" y="3026922"/>
          <a:ext cx="610496" cy="6104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0E241-C2E8-4391-86DF-0A6FD3D6952D}">
      <dsp:nvSpPr>
        <dsp:cNvPr id="0" name=""/>
        <dsp:cNvSpPr/>
      </dsp:nvSpPr>
      <dsp:spPr>
        <a:xfrm>
          <a:off x="1282042" y="2777174"/>
          <a:ext cx="3331629" cy="110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74" tIns="117474" rIns="117474" bIns="117474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Continue insulin with dose adjusted according to hourly blood glucose test results</a:t>
          </a:r>
          <a:endParaRPr lang="en-US" sz="1500" kern="1200"/>
        </a:p>
      </dsp:txBody>
      <dsp:txXfrm>
        <a:off x="1282042" y="2777174"/>
        <a:ext cx="3331629" cy="1109993"/>
      </dsp:txXfrm>
    </dsp:sp>
    <dsp:sp modelId="{3D23F823-4C0A-46F8-BDE5-67DA01967671}">
      <dsp:nvSpPr>
        <dsp:cNvPr id="0" name=""/>
        <dsp:cNvSpPr/>
      </dsp:nvSpPr>
      <dsp:spPr>
        <a:xfrm>
          <a:off x="0" y="4164666"/>
          <a:ext cx="4613672" cy="1109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6C65D-C00D-45E9-BFC0-FFA9F0BADDCD}">
      <dsp:nvSpPr>
        <dsp:cNvPr id="0" name=""/>
        <dsp:cNvSpPr/>
      </dsp:nvSpPr>
      <dsp:spPr>
        <a:xfrm>
          <a:off x="335773" y="4414414"/>
          <a:ext cx="610496" cy="6104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ECF65D-C7FF-4F26-BE6D-855EA98BEB32}">
      <dsp:nvSpPr>
        <dsp:cNvPr id="0" name=""/>
        <dsp:cNvSpPr/>
      </dsp:nvSpPr>
      <dsp:spPr>
        <a:xfrm>
          <a:off x="1282042" y="4164666"/>
          <a:ext cx="3331629" cy="110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74" tIns="117474" rIns="117474" bIns="117474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Eg – iv 3 U/h when glucose is 15 mmol/L, and 2 U/h when glucose is 10 mmol/L</a:t>
          </a:r>
          <a:endParaRPr lang="en-US" sz="1500" kern="1200"/>
        </a:p>
      </dsp:txBody>
      <dsp:txXfrm>
        <a:off x="1282042" y="4164666"/>
        <a:ext cx="3331629" cy="110999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301DB-CF9E-4DA9-9346-F339DD4A0B1D}">
      <dsp:nvSpPr>
        <dsp:cNvPr id="0" name=""/>
        <dsp:cNvSpPr/>
      </dsp:nvSpPr>
      <dsp:spPr>
        <a:xfrm>
          <a:off x="0" y="510102"/>
          <a:ext cx="7633274" cy="94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352BA6-EEC5-49D5-A4D2-C1236C5023AD}">
      <dsp:nvSpPr>
        <dsp:cNvPr id="0" name=""/>
        <dsp:cNvSpPr/>
      </dsp:nvSpPr>
      <dsp:spPr>
        <a:xfrm>
          <a:off x="284872" y="721990"/>
          <a:ext cx="517949" cy="5179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401D2-9E22-4114-854B-1D5CD4F8618A}">
      <dsp:nvSpPr>
        <dsp:cNvPr id="0" name=""/>
        <dsp:cNvSpPr/>
      </dsp:nvSpPr>
      <dsp:spPr>
        <a:xfrm>
          <a:off x="1087694" y="510102"/>
          <a:ext cx="6545579" cy="94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66" tIns="99666" rIns="99666" bIns="9966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Once stable and able to eat and drink normally, transfer patient to four times daily subcutaneous insulin regimen </a:t>
          </a:r>
          <a:endParaRPr lang="en-US" sz="2200" kern="1200"/>
        </a:p>
      </dsp:txBody>
      <dsp:txXfrm>
        <a:off x="1087694" y="510102"/>
        <a:ext cx="6545579" cy="941727"/>
      </dsp:txXfrm>
    </dsp:sp>
    <dsp:sp modelId="{697CDF38-B756-4D87-9B21-46506CD237D8}">
      <dsp:nvSpPr>
        <dsp:cNvPr id="0" name=""/>
        <dsp:cNvSpPr/>
      </dsp:nvSpPr>
      <dsp:spPr>
        <a:xfrm>
          <a:off x="0" y="1687260"/>
          <a:ext cx="7633274" cy="94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CC1D17-5267-41B6-8A2A-219640793AE3}">
      <dsp:nvSpPr>
        <dsp:cNvPr id="0" name=""/>
        <dsp:cNvSpPr/>
      </dsp:nvSpPr>
      <dsp:spPr>
        <a:xfrm>
          <a:off x="284872" y="1899149"/>
          <a:ext cx="517949" cy="5179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B02D2-E873-4463-A522-60DD01859713}">
      <dsp:nvSpPr>
        <dsp:cNvPr id="0" name=""/>
        <dsp:cNvSpPr/>
      </dsp:nvSpPr>
      <dsp:spPr>
        <a:xfrm>
          <a:off x="1087694" y="1687260"/>
          <a:ext cx="6545579" cy="94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66" tIns="99666" rIns="99666" bIns="9966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(based on previous 24 hours’ insulin consumption and trend in consumption)</a:t>
          </a:r>
          <a:endParaRPr lang="en-US" sz="2200" kern="1200"/>
        </a:p>
      </dsp:txBody>
      <dsp:txXfrm>
        <a:off x="1087694" y="1687260"/>
        <a:ext cx="6545579" cy="94172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F4300-E644-CF4A-8F15-46A9241851A6}">
      <dsp:nvSpPr>
        <dsp:cNvPr id="0" name=""/>
        <dsp:cNvSpPr/>
      </dsp:nvSpPr>
      <dsp:spPr>
        <a:xfrm>
          <a:off x="0" y="773"/>
          <a:ext cx="461367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C160AA-934A-2141-B3A4-E39EA9C24133}">
      <dsp:nvSpPr>
        <dsp:cNvPr id="0" name=""/>
        <dsp:cNvSpPr/>
      </dsp:nvSpPr>
      <dsp:spPr>
        <a:xfrm>
          <a:off x="0" y="773"/>
          <a:ext cx="4613672" cy="70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Blood and urine culture</a:t>
          </a:r>
          <a:endParaRPr lang="en-US" sz="1400" kern="1200" dirty="0"/>
        </a:p>
      </dsp:txBody>
      <dsp:txXfrm>
        <a:off x="0" y="773"/>
        <a:ext cx="4613672" cy="703906"/>
      </dsp:txXfrm>
    </dsp:sp>
    <dsp:sp modelId="{5C195C50-BD0C-1E47-AC89-51650CC0411A}">
      <dsp:nvSpPr>
        <dsp:cNvPr id="0" name=""/>
        <dsp:cNvSpPr/>
      </dsp:nvSpPr>
      <dsp:spPr>
        <a:xfrm>
          <a:off x="0" y="704679"/>
          <a:ext cx="461367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37F94A-0791-5F43-83EF-9A576A775746}">
      <dsp:nvSpPr>
        <dsp:cNvPr id="0" name=""/>
        <dsp:cNvSpPr/>
      </dsp:nvSpPr>
      <dsp:spPr>
        <a:xfrm>
          <a:off x="0" y="704679"/>
          <a:ext cx="4613672" cy="70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Cardiac enzymes</a:t>
          </a:r>
          <a:endParaRPr lang="en-US" sz="1400" kern="1200"/>
        </a:p>
      </dsp:txBody>
      <dsp:txXfrm>
        <a:off x="0" y="704679"/>
        <a:ext cx="4613672" cy="703906"/>
      </dsp:txXfrm>
    </dsp:sp>
    <dsp:sp modelId="{279A3CCF-D30B-5E4D-80D2-926574A1F963}">
      <dsp:nvSpPr>
        <dsp:cNvPr id="0" name=""/>
        <dsp:cNvSpPr/>
      </dsp:nvSpPr>
      <dsp:spPr>
        <a:xfrm>
          <a:off x="0" y="1408585"/>
          <a:ext cx="461367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729CD9-6F24-034A-8CE1-D29E962D7080}">
      <dsp:nvSpPr>
        <dsp:cNvPr id="0" name=""/>
        <dsp:cNvSpPr/>
      </dsp:nvSpPr>
      <dsp:spPr>
        <a:xfrm>
          <a:off x="0" y="1408585"/>
          <a:ext cx="4613672" cy="70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CXR</a:t>
          </a:r>
          <a:endParaRPr lang="en-US" sz="1400" kern="1200"/>
        </a:p>
      </dsp:txBody>
      <dsp:txXfrm>
        <a:off x="0" y="1408585"/>
        <a:ext cx="4613672" cy="703906"/>
      </dsp:txXfrm>
    </dsp:sp>
    <dsp:sp modelId="{A73F3FEB-0827-A84C-B7FA-7847839D90F6}">
      <dsp:nvSpPr>
        <dsp:cNvPr id="0" name=""/>
        <dsp:cNvSpPr/>
      </dsp:nvSpPr>
      <dsp:spPr>
        <a:xfrm>
          <a:off x="0" y="2112492"/>
          <a:ext cx="461367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61E55F-9C03-0F4D-9B2D-E508E6268750}">
      <dsp:nvSpPr>
        <dsp:cNvPr id="0" name=""/>
        <dsp:cNvSpPr/>
      </dsp:nvSpPr>
      <dsp:spPr>
        <a:xfrm>
          <a:off x="0" y="2112492"/>
          <a:ext cx="4613672" cy="70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ECG  - monitor if electrolyte problems or severe DKA</a:t>
          </a:r>
          <a:endParaRPr lang="en-US" sz="1400" kern="1200"/>
        </a:p>
      </dsp:txBody>
      <dsp:txXfrm>
        <a:off x="0" y="2112492"/>
        <a:ext cx="4613672" cy="703906"/>
      </dsp:txXfrm>
    </dsp:sp>
    <dsp:sp modelId="{01F3EB40-D9B1-2A4B-8E7F-A49115E765A6}">
      <dsp:nvSpPr>
        <dsp:cNvPr id="0" name=""/>
        <dsp:cNvSpPr/>
      </dsp:nvSpPr>
      <dsp:spPr>
        <a:xfrm>
          <a:off x="0" y="2816398"/>
          <a:ext cx="461367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A4139B-CBC6-174C-B3EA-EE5450AA088E}">
      <dsp:nvSpPr>
        <dsp:cNvPr id="0" name=""/>
        <dsp:cNvSpPr/>
      </dsp:nvSpPr>
      <dsp:spPr>
        <a:xfrm>
          <a:off x="0" y="2816398"/>
          <a:ext cx="4613672" cy="70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Catheterization if no urine passed after 3 hours of hydration</a:t>
          </a:r>
          <a:endParaRPr lang="en-US" sz="1400" kern="1200" dirty="0"/>
        </a:p>
      </dsp:txBody>
      <dsp:txXfrm>
        <a:off x="0" y="2816398"/>
        <a:ext cx="4613672" cy="703906"/>
      </dsp:txXfrm>
    </dsp:sp>
    <dsp:sp modelId="{3DEEC5F3-15A5-7A47-AEA3-2CD6A5486FE2}">
      <dsp:nvSpPr>
        <dsp:cNvPr id="0" name=""/>
        <dsp:cNvSpPr/>
      </dsp:nvSpPr>
      <dsp:spPr>
        <a:xfrm>
          <a:off x="0" y="3520304"/>
          <a:ext cx="461367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B86043-B6E9-3047-A323-6C0DFACF52D4}">
      <dsp:nvSpPr>
        <dsp:cNvPr id="0" name=""/>
        <dsp:cNvSpPr/>
      </dsp:nvSpPr>
      <dsp:spPr>
        <a:xfrm>
          <a:off x="0" y="3520304"/>
          <a:ext cx="4613672" cy="70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If conscious but drowsy – nasogastric tube</a:t>
          </a:r>
          <a:endParaRPr lang="en-US" sz="1400" kern="1200"/>
        </a:p>
      </dsp:txBody>
      <dsp:txXfrm>
        <a:off x="0" y="3520304"/>
        <a:ext cx="4613672" cy="703906"/>
      </dsp:txXfrm>
    </dsp:sp>
    <dsp:sp modelId="{1AD2337B-E7B4-F84D-87F1-C931375B23F6}">
      <dsp:nvSpPr>
        <dsp:cNvPr id="0" name=""/>
        <dsp:cNvSpPr/>
      </dsp:nvSpPr>
      <dsp:spPr>
        <a:xfrm>
          <a:off x="0" y="4224210"/>
          <a:ext cx="461367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CC7559-D1AF-0344-AD79-337EC00E3DCE}">
      <dsp:nvSpPr>
        <dsp:cNvPr id="0" name=""/>
        <dsp:cNvSpPr/>
      </dsp:nvSpPr>
      <dsp:spPr>
        <a:xfrm>
          <a:off x="0" y="4224210"/>
          <a:ext cx="4613672" cy="70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Antibiotics if infection suspected</a:t>
          </a:r>
          <a:endParaRPr lang="en-US" sz="1400" kern="1200"/>
        </a:p>
      </dsp:txBody>
      <dsp:txXfrm>
        <a:off x="0" y="4224210"/>
        <a:ext cx="4613672" cy="703906"/>
      </dsp:txXfrm>
    </dsp:sp>
    <dsp:sp modelId="{0D57BFA3-2770-4D4B-9FCC-DC0F8126BB05}">
      <dsp:nvSpPr>
        <dsp:cNvPr id="0" name=""/>
        <dsp:cNvSpPr/>
      </dsp:nvSpPr>
      <dsp:spPr>
        <a:xfrm>
          <a:off x="0" y="4928117"/>
          <a:ext cx="461367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3C25DE-92A5-C746-B046-B220C0BF836B}">
      <dsp:nvSpPr>
        <dsp:cNvPr id="0" name=""/>
        <dsp:cNvSpPr/>
      </dsp:nvSpPr>
      <dsp:spPr>
        <a:xfrm>
          <a:off x="0" y="4928117"/>
          <a:ext cx="4613672" cy="70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CVP pressure monitoring - if shocked or if previous cardiac or renal impairment</a:t>
          </a:r>
          <a:endParaRPr lang="en-US" sz="1400" kern="1200"/>
        </a:p>
      </dsp:txBody>
      <dsp:txXfrm>
        <a:off x="0" y="4928117"/>
        <a:ext cx="4613672" cy="703906"/>
      </dsp:txXfrm>
    </dsp:sp>
    <dsp:sp modelId="{09909623-8688-A445-9625-D42CF880C093}">
      <dsp:nvSpPr>
        <dsp:cNvPr id="0" name=""/>
        <dsp:cNvSpPr/>
      </dsp:nvSpPr>
      <dsp:spPr>
        <a:xfrm>
          <a:off x="0" y="5632023"/>
          <a:ext cx="461367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B108C9-98D8-0B4E-8812-FAFEB8DA6897}">
      <dsp:nvSpPr>
        <dsp:cNvPr id="0" name=""/>
        <dsp:cNvSpPr/>
      </dsp:nvSpPr>
      <dsp:spPr>
        <a:xfrm>
          <a:off x="0" y="5632023"/>
          <a:ext cx="4613672" cy="70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Prophylactic LMW heparin sc</a:t>
          </a:r>
          <a:endParaRPr lang="en-US" sz="1400" kern="1200"/>
        </a:p>
      </dsp:txBody>
      <dsp:txXfrm>
        <a:off x="0" y="5632023"/>
        <a:ext cx="4613672" cy="70390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BCC1E6-3036-124E-B853-5AC920F8CBE8}">
      <dsp:nvSpPr>
        <dsp:cNvPr id="0" name=""/>
        <dsp:cNvSpPr/>
      </dsp:nvSpPr>
      <dsp:spPr>
        <a:xfrm>
          <a:off x="0" y="351030"/>
          <a:ext cx="461367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CB5183-9FEE-A14C-8C61-87DC67412A67}">
      <dsp:nvSpPr>
        <dsp:cNvPr id="0" name=""/>
        <dsp:cNvSpPr/>
      </dsp:nvSpPr>
      <dsp:spPr>
        <a:xfrm>
          <a:off x="230683" y="26310"/>
          <a:ext cx="3229570" cy="6494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070" tIns="0" rIns="12207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Severe hyperglycaemia without ketosis</a:t>
          </a:r>
        </a:p>
      </dsp:txBody>
      <dsp:txXfrm>
        <a:off x="262386" y="58013"/>
        <a:ext cx="3166164" cy="586034"/>
      </dsp:txXfrm>
    </dsp:sp>
    <dsp:sp modelId="{597C85DF-0647-4746-A680-72387FC06871}">
      <dsp:nvSpPr>
        <dsp:cNvPr id="0" name=""/>
        <dsp:cNvSpPr/>
      </dsp:nvSpPr>
      <dsp:spPr>
        <a:xfrm>
          <a:off x="0" y="1348950"/>
          <a:ext cx="461367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3319393"/>
              <a:satOff val="17759"/>
              <a:lumOff val="13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204CF-1AAE-4A49-9F7F-8160A7A5C53D}">
      <dsp:nvSpPr>
        <dsp:cNvPr id="0" name=""/>
        <dsp:cNvSpPr/>
      </dsp:nvSpPr>
      <dsp:spPr>
        <a:xfrm>
          <a:off x="230683" y="1024230"/>
          <a:ext cx="3229570" cy="649440"/>
        </a:xfrm>
        <a:prstGeom prst="roundRect">
          <a:avLst/>
        </a:prstGeom>
        <a:gradFill rotWithShape="0">
          <a:gsLst>
            <a:gs pos="0">
              <a:schemeClr val="accent2">
                <a:hueOff val="-3319393"/>
                <a:satOff val="17759"/>
                <a:lumOff val="13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3319393"/>
                <a:satOff val="17759"/>
                <a:lumOff val="13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3319393"/>
                <a:satOff val="17759"/>
                <a:lumOff val="13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070" tIns="0" rIns="12207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 uncontrolled Type 2 DM</a:t>
          </a:r>
        </a:p>
      </dsp:txBody>
      <dsp:txXfrm>
        <a:off x="262386" y="1055933"/>
        <a:ext cx="3166164" cy="586034"/>
      </dsp:txXfrm>
    </dsp:sp>
    <dsp:sp modelId="{A8A827B2-2005-4B42-97E9-638447482BE6}">
      <dsp:nvSpPr>
        <dsp:cNvPr id="0" name=""/>
        <dsp:cNvSpPr/>
      </dsp:nvSpPr>
      <dsp:spPr>
        <a:xfrm>
          <a:off x="0" y="2346870"/>
          <a:ext cx="461367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6638787"/>
              <a:satOff val="35519"/>
              <a:lumOff val="2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3D895-71A2-F847-A2A9-039C19BB6B51}">
      <dsp:nvSpPr>
        <dsp:cNvPr id="0" name=""/>
        <dsp:cNvSpPr/>
      </dsp:nvSpPr>
      <dsp:spPr>
        <a:xfrm>
          <a:off x="230683" y="2022150"/>
          <a:ext cx="3229570" cy="649440"/>
        </a:xfrm>
        <a:prstGeom prst="roundRect">
          <a:avLst/>
        </a:prstGeom>
        <a:gradFill rotWithShape="0">
          <a:gsLst>
            <a:gs pos="0">
              <a:schemeClr val="accent2">
                <a:hueOff val="-6638787"/>
                <a:satOff val="35519"/>
                <a:lumOff val="26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638787"/>
                <a:satOff val="35519"/>
                <a:lumOff val="26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638787"/>
                <a:satOff val="35519"/>
                <a:lumOff val="26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070" tIns="0" rIns="12207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Middle or later life – may be initial presentation</a:t>
          </a:r>
        </a:p>
      </dsp:txBody>
      <dsp:txXfrm>
        <a:off x="262386" y="2053853"/>
        <a:ext cx="3166164" cy="586034"/>
      </dsp:txXfrm>
    </dsp:sp>
    <dsp:sp modelId="{EEA434BC-9509-C846-9666-D169BE1B65BF}">
      <dsp:nvSpPr>
        <dsp:cNvPr id="0" name=""/>
        <dsp:cNvSpPr/>
      </dsp:nvSpPr>
      <dsp:spPr>
        <a:xfrm>
          <a:off x="0" y="3344790"/>
          <a:ext cx="4613672" cy="190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8072" tIns="458216" rIns="358072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glucose-rich fluids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concurrent medication - thiazides, steroids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inter-current illness</a:t>
          </a:r>
        </a:p>
      </dsp:txBody>
      <dsp:txXfrm>
        <a:off x="0" y="3344790"/>
        <a:ext cx="4613672" cy="1905750"/>
      </dsp:txXfrm>
    </dsp:sp>
    <dsp:sp modelId="{973A1938-A34E-AD4D-945B-C607C9C43629}">
      <dsp:nvSpPr>
        <dsp:cNvPr id="0" name=""/>
        <dsp:cNvSpPr/>
      </dsp:nvSpPr>
      <dsp:spPr>
        <a:xfrm>
          <a:off x="230683" y="3020070"/>
          <a:ext cx="3229570" cy="649440"/>
        </a:xfrm>
        <a:prstGeom prst="roundRect">
          <a:avLst/>
        </a:prstGeom>
        <a:gradFill rotWithShape="0">
          <a:gsLst>
            <a:gs pos="0">
              <a:schemeClr val="accent2">
                <a:hueOff val="-9958180"/>
                <a:satOff val="53278"/>
                <a:lumOff val="39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9958180"/>
                <a:satOff val="53278"/>
                <a:lumOff val="39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9958180"/>
                <a:satOff val="53278"/>
                <a:lumOff val="39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2070" tIns="0" rIns="12207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Precipitation – </a:t>
          </a:r>
        </a:p>
      </dsp:txBody>
      <dsp:txXfrm>
        <a:off x="262386" y="3051773"/>
        <a:ext cx="3166164" cy="58603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085C9-B8B0-7A47-B316-8F3FB078F85F}">
      <dsp:nvSpPr>
        <dsp:cNvPr id="0" name=""/>
        <dsp:cNvSpPr/>
      </dsp:nvSpPr>
      <dsp:spPr>
        <a:xfrm>
          <a:off x="0" y="79322"/>
          <a:ext cx="4613672" cy="122987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Dehydration</a:t>
          </a:r>
          <a:endParaRPr lang="en-US" sz="2300" kern="1200"/>
        </a:p>
      </dsp:txBody>
      <dsp:txXfrm>
        <a:off x="60037" y="139359"/>
        <a:ext cx="4493598" cy="1109797"/>
      </dsp:txXfrm>
    </dsp:sp>
    <dsp:sp modelId="{904AE867-5E14-1F4A-AC71-625C5944986B}">
      <dsp:nvSpPr>
        <dsp:cNvPr id="0" name=""/>
        <dsp:cNvSpPr/>
      </dsp:nvSpPr>
      <dsp:spPr>
        <a:xfrm>
          <a:off x="0" y="1375433"/>
          <a:ext cx="4613672" cy="1229871"/>
        </a:xfrm>
        <a:prstGeom prst="roundRect">
          <a:avLst/>
        </a:prstGeom>
        <a:gradFill rotWithShape="0">
          <a:gsLst>
            <a:gs pos="0">
              <a:schemeClr val="accent2">
                <a:hueOff val="-3319393"/>
                <a:satOff val="17759"/>
                <a:lumOff val="13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3319393"/>
                <a:satOff val="17759"/>
                <a:lumOff val="13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3319393"/>
                <a:satOff val="17759"/>
                <a:lumOff val="13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Stupor or coma</a:t>
          </a:r>
          <a:endParaRPr lang="en-US" sz="2300" kern="1200"/>
        </a:p>
      </dsp:txBody>
      <dsp:txXfrm>
        <a:off x="60037" y="1435470"/>
        <a:ext cx="4493598" cy="1109797"/>
      </dsp:txXfrm>
    </dsp:sp>
    <dsp:sp modelId="{2E3214D5-CDE0-BD4E-BD70-8D96667F247B}">
      <dsp:nvSpPr>
        <dsp:cNvPr id="0" name=""/>
        <dsp:cNvSpPr/>
      </dsp:nvSpPr>
      <dsp:spPr>
        <a:xfrm>
          <a:off x="0" y="2671545"/>
          <a:ext cx="4613672" cy="1229871"/>
        </a:xfrm>
        <a:prstGeom prst="roundRect">
          <a:avLst/>
        </a:prstGeom>
        <a:gradFill rotWithShape="0">
          <a:gsLst>
            <a:gs pos="0">
              <a:schemeClr val="accent2">
                <a:hueOff val="-6638787"/>
                <a:satOff val="35519"/>
                <a:lumOff val="26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638787"/>
                <a:satOff val="35519"/>
                <a:lumOff val="26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638787"/>
                <a:satOff val="35519"/>
                <a:lumOff val="26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Underlying illness – pneumonia, pyelonephritis</a:t>
          </a:r>
          <a:endParaRPr lang="en-US" sz="2300" kern="1200"/>
        </a:p>
      </dsp:txBody>
      <dsp:txXfrm>
        <a:off x="60037" y="2731582"/>
        <a:ext cx="4493598" cy="1109797"/>
      </dsp:txXfrm>
    </dsp:sp>
    <dsp:sp modelId="{26F71998-045C-7145-AC27-68E087E1D2F3}">
      <dsp:nvSpPr>
        <dsp:cNvPr id="0" name=""/>
        <dsp:cNvSpPr/>
      </dsp:nvSpPr>
      <dsp:spPr>
        <a:xfrm>
          <a:off x="0" y="3967656"/>
          <a:ext cx="4613672" cy="1229871"/>
        </a:xfrm>
        <a:prstGeom prst="roundRect">
          <a:avLst/>
        </a:prstGeom>
        <a:gradFill rotWithShape="0">
          <a:gsLst>
            <a:gs pos="0">
              <a:schemeClr val="accent2">
                <a:hueOff val="-9958180"/>
                <a:satOff val="53278"/>
                <a:lumOff val="39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9958180"/>
                <a:satOff val="53278"/>
                <a:lumOff val="39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9958180"/>
                <a:satOff val="53278"/>
                <a:lumOff val="39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Predispose to stroke, myocardial infarction or arterial insufficiency in legs</a:t>
          </a:r>
          <a:endParaRPr lang="en-US" sz="2300" kern="1200"/>
        </a:p>
      </dsp:txBody>
      <dsp:txXfrm>
        <a:off x="60037" y="4027693"/>
        <a:ext cx="4493598" cy="110979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111A9D-4EFE-48B5-98E8-872736C039FA}">
      <dsp:nvSpPr>
        <dsp:cNvPr id="0" name=""/>
        <dsp:cNvSpPr/>
      </dsp:nvSpPr>
      <dsp:spPr>
        <a:xfrm>
          <a:off x="0" y="450"/>
          <a:ext cx="4613672" cy="6206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A9E27-B52A-4E45-8F3B-46A3135D9B15}">
      <dsp:nvSpPr>
        <dsp:cNvPr id="0" name=""/>
        <dsp:cNvSpPr/>
      </dsp:nvSpPr>
      <dsp:spPr>
        <a:xfrm>
          <a:off x="187761" y="140108"/>
          <a:ext cx="341384" cy="3413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B139E-2B9B-4732-87CC-BBA550F0C339}">
      <dsp:nvSpPr>
        <dsp:cNvPr id="0" name=""/>
        <dsp:cNvSpPr/>
      </dsp:nvSpPr>
      <dsp:spPr>
        <a:xfrm>
          <a:off x="716908" y="450"/>
          <a:ext cx="3896763" cy="6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91" tIns="65691" rIns="65691" bIns="6569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Plasma osmolality v high</a:t>
          </a:r>
        </a:p>
      </dsp:txBody>
      <dsp:txXfrm>
        <a:off x="716908" y="450"/>
        <a:ext cx="3896763" cy="620699"/>
      </dsp:txXfrm>
    </dsp:sp>
    <dsp:sp modelId="{FCA657CB-7515-40BC-8EE7-D631DC819AFD}">
      <dsp:nvSpPr>
        <dsp:cNvPr id="0" name=""/>
        <dsp:cNvSpPr/>
      </dsp:nvSpPr>
      <dsp:spPr>
        <a:xfrm>
          <a:off x="0" y="776325"/>
          <a:ext cx="4613672" cy="6206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0A58BD-1900-42F5-BD83-3BD71DA6665F}">
      <dsp:nvSpPr>
        <dsp:cNvPr id="0" name=""/>
        <dsp:cNvSpPr/>
      </dsp:nvSpPr>
      <dsp:spPr>
        <a:xfrm>
          <a:off x="187761" y="915983"/>
          <a:ext cx="341384" cy="3413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1E94C-0984-43A6-ACE8-1BA84449D340}">
      <dsp:nvSpPr>
        <dsp:cNvPr id="0" name=""/>
        <dsp:cNvSpPr/>
      </dsp:nvSpPr>
      <dsp:spPr>
        <a:xfrm>
          <a:off x="716908" y="776325"/>
          <a:ext cx="3896763" cy="6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91" tIns="65691" rIns="65691" bIns="6569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Serum sodium high</a:t>
          </a:r>
        </a:p>
      </dsp:txBody>
      <dsp:txXfrm>
        <a:off x="716908" y="776325"/>
        <a:ext cx="3896763" cy="620699"/>
      </dsp:txXfrm>
    </dsp:sp>
    <dsp:sp modelId="{E5925C9A-1E0A-4E7F-B655-9BF3CD2756AF}">
      <dsp:nvSpPr>
        <dsp:cNvPr id="0" name=""/>
        <dsp:cNvSpPr/>
      </dsp:nvSpPr>
      <dsp:spPr>
        <a:xfrm>
          <a:off x="0" y="1552200"/>
          <a:ext cx="4613672" cy="6206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476721-3637-47AF-AD25-D09CF193D1DF}">
      <dsp:nvSpPr>
        <dsp:cNvPr id="0" name=""/>
        <dsp:cNvSpPr/>
      </dsp:nvSpPr>
      <dsp:spPr>
        <a:xfrm>
          <a:off x="187761" y="1691857"/>
          <a:ext cx="341384" cy="3413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DC8AC-804C-4BBC-8748-3E186E8B69CB}">
      <dsp:nvSpPr>
        <dsp:cNvPr id="0" name=""/>
        <dsp:cNvSpPr/>
      </dsp:nvSpPr>
      <dsp:spPr>
        <a:xfrm>
          <a:off x="716908" y="1552200"/>
          <a:ext cx="3896763" cy="6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91" tIns="65691" rIns="65691" bIns="6569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Mx similar to DKA</a:t>
          </a:r>
        </a:p>
      </dsp:txBody>
      <dsp:txXfrm>
        <a:off x="716908" y="1552200"/>
        <a:ext cx="3896763" cy="620699"/>
      </dsp:txXfrm>
    </dsp:sp>
    <dsp:sp modelId="{F1DFA3AD-6D7F-4B7F-B4DD-79ECE1D51E37}">
      <dsp:nvSpPr>
        <dsp:cNvPr id="0" name=""/>
        <dsp:cNvSpPr/>
      </dsp:nvSpPr>
      <dsp:spPr>
        <a:xfrm>
          <a:off x="0" y="2328075"/>
          <a:ext cx="4613672" cy="6206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4976E-4AB2-4E5B-8EE7-8E1C5C9E5164}">
      <dsp:nvSpPr>
        <dsp:cNvPr id="0" name=""/>
        <dsp:cNvSpPr/>
      </dsp:nvSpPr>
      <dsp:spPr>
        <a:xfrm>
          <a:off x="187761" y="2467732"/>
          <a:ext cx="341384" cy="3413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2F3E2B-36C2-461B-8B47-5E36309C2DEB}">
      <dsp:nvSpPr>
        <dsp:cNvPr id="0" name=""/>
        <dsp:cNvSpPr/>
      </dsp:nvSpPr>
      <dsp:spPr>
        <a:xfrm>
          <a:off x="716908" y="2328075"/>
          <a:ext cx="3896763" cy="6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91" tIns="65691" rIns="65691" bIns="6569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 sensitive to insulin</a:t>
          </a:r>
        </a:p>
      </dsp:txBody>
      <dsp:txXfrm>
        <a:off x="716908" y="2328075"/>
        <a:ext cx="3896763" cy="620699"/>
      </dsp:txXfrm>
    </dsp:sp>
    <dsp:sp modelId="{91672793-5F49-4FAD-B03F-2F1D08E12A27}">
      <dsp:nvSpPr>
        <dsp:cNvPr id="0" name=""/>
        <dsp:cNvSpPr/>
      </dsp:nvSpPr>
      <dsp:spPr>
        <a:xfrm>
          <a:off x="0" y="3103949"/>
          <a:ext cx="4613672" cy="6206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F144D-7667-487B-812C-5899E8882094}">
      <dsp:nvSpPr>
        <dsp:cNvPr id="0" name=""/>
        <dsp:cNvSpPr/>
      </dsp:nvSpPr>
      <dsp:spPr>
        <a:xfrm>
          <a:off x="187761" y="3243607"/>
          <a:ext cx="341384" cy="3413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555043-2022-4599-8700-CA6791C4F839}">
      <dsp:nvSpPr>
        <dsp:cNvPr id="0" name=""/>
        <dsp:cNvSpPr/>
      </dsp:nvSpPr>
      <dsp:spPr>
        <a:xfrm>
          <a:off x="716908" y="3103949"/>
          <a:ext cx="3896763" cy="6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91" tIns="65691" rIns="65691" bIns="6569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LMW heparin to prevent thromboembolic complications</a:t>
          </a:r>
        </a:p>
      </dsp:txBody>
      <dsp:txXfrm>
        <a:off x="716908" y="3103949"/>
        <a:ext cx="3896763" cy="620699"/>
      </dsp:txXfrm>
    </dsp:sp>
    <dsp:sp modelId="{8B532DEC-66F7-4A01-84A6-CB68D767DA46}">
      <dsp:nvSpPr>
        <dsp:cNvPr id="0" name=""/>
        <dsp:cNvSpPr/>
      </dsp:nvSpPr>
      <dsp:spPr>
        <a:xfrm>
          <a:off x="0" y="3879824"/>
          <a:ext cx="4613672" cy="6206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BAF95-12D2-4844-9512-928B80B7834D}">
      <dsp:nvSpPr>
        <dsp:cNvPr id="0" name=""/>
        <dsp:cNvSpPr/>
      </dsp:nvSpPr>
      <dsp:spPr>
        <a:xfrm>
          <a:off x="187761" y="4019482"/>
          <a:ext cx="341384" cy="34138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34E03-71C3-4FB9-B579-A8EFC947C346}">
      <dsp:nvSpPr>
        <dsp:cNvPr id="0" name=""/>
        <dsp:cNvSpPr/>
      </dsp:nvSpPr>
      <dsp:spPr>
        <a:xfrm>
          <a:off x="716908" y="3879824"/>
          <a:ext cx="3896763" cy="6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91" tIns="65691" rIns="65691" bIns="6569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Prognosis  - mortality high (20-30%)</a:t>
          </a:r>
        </a:p>
      </dsp:txBody>
      <dsp:txXfrm>
        <a:off x="716908" y="3879824"/>
        <a:ext cx="3896763" cy="620699"/>
      </dsp:txXfrm>
    </dsp:sp>
    <dsp:sp modelId="{57D86CB5-9742-4E9F-B5D6-F9F034B64CA0}">
      <dsp:nvSpPr>
        <dsp:cNvPr id="0" name=""/>
        <dsp:cNvSpPr/>
      </dsp:nvSpPr>
      <dsp:spPr>
        <a:xfrm>
          <a:off x="0" y="4655699"/>
          <a:ext cx="4613672" cy="6206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1004A-AAE9-42A7-85B8-3D0E88F8CB76}">
      <dsp:nvSpPr>
        <dsp:cNvPr id="0" name=""/>
        <dsp:cNvSpPr/>
      </dsp:nvSpPr>
      <dsp:spPr>
        <a:xfrm>
          <a:off x="187761" y="4795356"/>
          <a:ext cx="341384" cy="34138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D3D32-1D84-4D9D-A8A0-AAE26E2FF405}">
      <dsp:nvSpPr>
        <dsp:cNvPr id="0" name=""/>
        <dsp:cNvSpPr/>
      </dsp:nvSpPr>
      <dsp:spPr>
        <a:xfrm>
          <a:off x="716908" y="4655699"/>
          <a:ext cx="3896763" cy="620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91" tIns="65691" rIns="65691" bIns="6569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Not an absolute indication for  insulin on discharge (unlike DKA)</a:t>
          </a:r>
        </a:p>
      </dsp:txBody>
      <dsp:txXfrm>
        <a:off x="716908" y="4655699"/>
        <a:ext cx="3896763" cy="62069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C5A92B-D146-4CC4-8949-47710F9CBB1E}">
      <dsp:nvSpPr>
        <dsp:cNvPr id="0" name=""/>
        <dsp:cNvSpPr/>
      </dsp:nvSpPr>
      <dsp:spPr>
        <a:xfrm>
          <a:off x="0" y="644"/>
          <a:ext cx="4613672" cy="15073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8DF673-4FE8-4A0A-949C-18A3D02FA8CE}">
      <dsp:nvSpPr>
        <dsp:cNvPr id="0" name=""/>
        <dsp:cNvSpPr/>
      </dsp:nvSpPr>
      <dsp:spPr>
        <a:xfrm>
          <a:off x="455959" y="339787"/>
          <a:ext cx="829016" cy="8290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103EEC-17E1-436D-A27C-F1ACCFE3DDE5}">
      <dsp:nvSpPr>
        <dsp:cNvPr id="0" name=""/>
        <dsp:cNvSpPr/>
      </dsp:nvSpPr>
      <dsp:spPr>
        <a:xfrm>
          <a:off x="1740935" y="644"/>
          <a:ext cx="2872736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Develop when blood glucose falls below 3 mmol/L</a:t>
          </a:r>
          <a:endParaRPr lang="en-US" sz="2500" kern="1200"/>
        </a:p>
      </dsp:txBody>
      <dsp:txXfrm>
        <a:off x="1740935" y="644"/>
        <a:ext cx="2872736" cy="1507303"/>
      </dsp:txXfrm>
    </dsp:sp>
    <dsp:sp modelId="{8843B504-C939-46EC-9729-ECEF6AD1DDB8}">
      <dsp:nvSpPr>
        <dsp:cNvPr id="0" name=""/>
        <dsp:cNvSpPr/>
      </dsp:nvSpPr>
      <dsp:spPr>
        <a:xfrm>
          <a:off x="0" y="1884773"/>
          <a:ext cx="4613672" cy="15073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A3F63D-5287-4589-B154-904B569CD49D}">
      <dsp:nvSpPr>
        <dsp:cNvPr id="0" name=""/>
        <dsp:cNvSpPr/>
      </dsp:nvSpPr>
      <dsp:spPr>
        <a:xfrm>
          <a:off x="455959" y="2223916"/>
          <a:ext cx="829016" cy="8290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A9292-98E9-4F90-A3AC-51344A8E5CA6}">
      <dsp:nvSpPr>
        <dsp:cNvPr id="0" name=""/>
        <dsp:cNvSpPr/>
      </dsp:nvSpPr>
      <dsp:spPr>
        <a:xfrm>
          <a:off x="1740935" y="1884773"/>
          <a:ext cx="2872736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Over a few minutes</a:t>
          </a:r>
          <a:endParaRPr lang="en-US" sz="2500" kern="1200"/>
        </a:p>
      </dsp:txBody>
      <dsp:txXfrm>
        <a:off x="1740935" y="1884773"/>
        <a:ext cx="2872736" cy="1507303"/>
      </dsp:txXfrm>
    </dsp:sp>
    <dsp:sp modelId="{33681B94-5A38-4820-A3CE-47B249405CD6}">
      <dsp:nvSpPr>
        <dsp:cNvPr id="0" name=""/>
        <dsp:cNvSpPr/>
      </dsp:nvSpPr>
      <dsp:spPr>
        <a:xfrm>
          <a:off x="0" y="3768902"/>
          <a:ext cx="4613672" cy="15073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C08900-7E7F-4EFD-BD43-190D98829069}">
      <dsp:nvSpPr>
        <dsp:cNvPr id="0" name=""/>
        <dsp:cNvSpPr/>
      </dsp:nvSpPr>
      <dsp:spPr>
        <a:xfrm>
          <a:off x="455959" y="4108045"/>
          <a:ext cx="829016" cy="8290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B61A7-3EC7-4820-BE3A-352F1061D95B}">
      <dsp:nvSpPr>
        <dsp:cNvPr id="0" name=""/>
        <dsp:cNvSpPr/>
      </dsp:nvSpPr>
      <dsp:spPr>
        <a:xfrm>
          <a:off x="1740935" y="3768902"/>
          <a:ext cx="2872736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Sweating, tremor, palpitations</a:t>
          </a:r>
          <a:endParaRPr lang="en-US" sz="2500" kern="1200"/>
        </a:p>
      </dsp:txBody>
      <dsp:txXfrm>
        <a:off x="1740935" y="3768902"/>
        <a:ext cx="2872736" cy="150730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3BA82-4296-764B-966B-3B1F395ADB42}">
      <dsp:nvSpPr>
        <dsp:cNvPr id="0" name=""/>
        <dsp:cNvSpPr/>
      </dsp:nvSpPr>
      <dsp:spPr>
        <a:xfrm>
          <a:off x="0" y="773"/>
          <a:ext cx="461367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D86299-3FFF-BA46-BF10-D1D7CC254667}">
      <dsp:nvSpPr>
        <dsp:cNvPr id="0" name=""/>
        <dsp:cNvSpPr/>
      </dsp:nvSpPr>
      <dsp:spPr>
        <a:xfrm>
          <a:off x="0" y="773"/>
          <a:ext cx="4613672" cy="70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Pallor, cold sweat</a:t>
          </a:r>
          <a:endParaRPr lang="en-US" sz="1600" kern="1200"/>
        </a:p>
      </dsp:txBody>
      <dsp:txXfrm>
        <a:off x="0" y="773"/>
        <a:ext cx="4613672" cy="703906"/>
      </dsp:txXfrm>
    </dsp:sp>
    <dsp:sp modelId="{06904DED-1090-3042-8E81-62DDFAACE264}">
      <dsp:nvSpPr>
        <dsp:cNvPr id="0" name=""/>
        <dsp:cNvSpPr/>
      </dsp:nvSpPr>
      <dsp:spPr>
        <a:xfrm>
          <a:off x="0" y="704679"/>
          <a:ext cx="461367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C76E7E-FDA1-E04B-9F61-FCC3DAF3256D}">
      <dsp:nvSpPr>
        <dsp:cNvPr id="0" name=""/>
        <dsp:cNvSpPr/>
      </dsp:nvSpPr>
      <dsp:spPr>
        <a:xfrm>
          <a:off x="0" y="704679"/>
          <a:ext cx="4613672" cy="70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Hypoglycaemic unawareness </a:t>
          </a:r>
          <a:r>
            <a:rPr lang="en-GB" sz="1600" i="1" kern="1200"/>
            <a:t>– </a:t>
          </a:r>
          <a:endParaRPr lang="en-US" sz="1600" kern="1200"/>
        </a:p>
      </dsp:txBody>
      <dsp:txXfrm>
        <a:off x="0" y="704679"/>
        <a:ext cx="4613672" cy="703906"/>
      </dsp:txXfrm>
    </dsp:sp>
    <dsp:sp modelId="{CB91D18A-A99E-EF4B-BF53-D97CF6E53BE0}">
      <dsp:nvSpPr>
        <dsp:cNvPr id="0" name=""/>
        <dsp:cNvSpPr/>
      </dsp:nvSpPr>
      <dsp:spPr>
        <a:xfrm>
          <a:off x="0" y="1408586"/>
          <a:ext cx="461367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71D17E-61AB-994C-904A-1427C0C96EFF}">
      <dsp:nvSpPr>
        <dsp:cNvPr id="0" name=""/>
        <dsp:cNvSpPr/>
      </dsp:nvSpPr>
      <dsp:spPr>
        <a:xfrm>
          <a:off x="0" y="1408586"/>
          <a:ext cx="4613672" cy="70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longstanding diabetics may not have symptoms</a:t>
          </a:r>
          <a:r>
            <a:rPr lang="en-GB" sz="1600" i="1" kern="1200" dirty="0"/>
            <a:t> </a:t>
          </a:r>
          <a:r>
            <a:rPr lang="en-GB" sz="1600" i="1" kern="1200" dirty="0">
              <a:sym typeface="Wingdings" panose="05000000000000000000" pitchFamily="2" charset="2"/>
            </a:rPr>
            <a:t></a:t>
          </a:r>
          <a:r>
            <a:rPr lang="en-GB" sz="1600" i="1" kern="1200" dirty="0"/>
            <a:t>   </a:t>
          </a:r>
          <a:endParaRPr lang="en-US" sz="1600" kern="1200" dirty="0"/>
        </a:p>
      </dsp:txBody>
      <dsp:txXfrm>
        <a:off x="0" y="1408586"/>
        <a:ext cx="4613672" cy="703906"/>
      </dsp:txXfrm>
    </dsp:sp>
    <dsp:sp modelId="{3DCE4DC2-8FE9-D54D-8109-71767DA46724}">
      <dsp:nvSpPr>
        <dsp:cNvPr id="0" name=""/>
        <dsp:cNvSpPr/>
      </dsp:nvSpPr>
      <dsp:spPr>
        <a:xfrm>
          <a:off x="0" y="2112492"/>
          <a:ext cx="461367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FE72C5-FA5D-F74F-AC79-B83CF5E497D6}">
      <dsp:nvSpPr>
        <dsp:cNvPr id="0" name=""/>
        <dsp:cNvSpPr/>
      </dsp:nvSpPr>
      <dsp:spPr>
        <a:xfrm>
          <a:off x="0" y="1845620"/>
          <a:ext cx="4613672" cy="70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risk of central nervous dysfunction (neuroglycopenia) </a:t>
          </a:r>
          <a:r>
            <a:rPr lang="en-GB" sz="1600" kern="1200" dirty="0">
              <a:sym typeface="Wingdings" panose="05000000000000000000" pitchFamily="2" charset="2"/>
            </a:rPr>
            <a:t></a:t>
          </a:r>
          <a:r>
            <a:rPr lang="en-GB" sz="1600" kern="1200" dirty="0"/>
            <a:t> altered behaviour/conscious level</a:t>
          </a:r>
          <a:endParaRPr lang="en-US" sz="1600" kern="1200" dirty="0"/>
        </a:p>
      </dsp:txBody>
      <dsp:txXfrm>
        <a:off x="0" y="1845620"/>
        <a:ext cx="4613672" cy="703906"/>
      </dsp:txXfrm>
    </dsp:sp>
    <dsp:sp modelId="{0809E1D8-9739-494B-8EE3-0C896E7859AD}">
      <dsp:nvSpPr>
        <dsp:cNvPr id="0" name=""/>
        <dsp:cNvSpPr/>
      </dsp:nvSpPr>
      <dsp:spPr>
        <a:xfrm>
          <a:off x="0" y="2816398"/>
          <a:ext cx="461367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A8FC69-71F7-3944-8969-6836ACA4D4A7}">
      <dsp:nvSpPr>
        <dsp:cNvPr id="0" name=""/>
        <dsp:cNvSpPr/>
      </dsp:nvSpPr>
      <dsp:spPr>
        <a:xfrm>
          <a:off x="0" y="2816398"/>
          <a:ext cx="4613672" cy="70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Drowsy or detached</a:t>
          </a:r>
          <a:endParaRPr lang="en-US" sz="1600" kern="1200"/>
        </a:p>
      </dsp:txBody>
      <dsp:txXfrm>
        <a:off x="0" y="2816398"/>
        <a:ext cx="4613672" cy="703906"/>
      </dsp:txXfrm>
    </dsp:sp>
    <dsp:sp modelId="{1B8CB8D5-A3CA-6542-9C38-59C9E67B49EF}">
      <dsp:nvSpPr>
        <dsp:cNvPr id="0" name=""/>
        <dsp:cNvSpPr/>
      </dsp:nvSpPr>
      <dsp:spPr>
        <a:xfrm>
          <a:off x="0" y="3520305"/>
          <a:ext cx="461367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70A0A8-C4ED-8B4E-83C4-678A45C5C44C}">
      <dsp:nvSpPr>
        <dsp:cNvPr id="0" name=""/>
        <dsp:cNvSpPr/>
      </dsp:nvSpPr>
      <dsp:spPr>
        <a:xfrm>
          <a:off x="0" y="3520305"/>
          <a:ext cx="4613672" cy="70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Clumsy or inappropriate behaviour</a:t>
          </a:r>
          <a:endParaRPr lang="en-US" sz="1600" kern="1200"/>
        </a:p>
      </dsp:txBody>
      <dsp:txXfrm>
        <a:off x="0" y="3520305"/>
        <a:ext cx="4613672" cy="703906"/>
      </dsp:txXfrm>
    </dsp:sp>
    <dsp:sp modelId="{72CE78C1-FA75-0B46-9CCB-DEC473FD1078}">
      <dsp:nvSpPr>
        <dsp:cNvPr id="0" name=""/>
        <dsp:cNvSpPr/>
      </dsp:nvSpPr>
      <dsp:spPr>
        <a:xfrm>
          <a:off x="0" y="4224211"/>
          <a:ext cx="461367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EC549B-4C1D-F348-AD0E-7AE1C11A9800}">
      <dsp:nvSpPr>
        <dsp:cNvPr id="0" name=""/>
        <dsp:cNvSpPr/>
      </dsp:nvSpPr>
      <dsp:spPr>
        <a:xfrm>
          <a:off x="0" y="4224211"/>
          <a:ext cx="4613672" cy="70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Irritable or aggressive</a:t>
          </a:r>
          <a:endParaRPr lang="en-US" sz="1600" kern="1200"/>
        </a:p>
      </dsp:txBody>
      <dsp:txXfrm>
        <a:off x="0" y="4224211"/>
        <a:ext cx="4613672" cy="703906"/>
      </dsp:txXfrm>
    </dsp:sp>
    <dsp:sp modelId="{02A4AE6E-DC3A-C54A-8194-D48C40959C77}">
      <dsp:nvSpPr>
        <dsp:cNvPr id="0" name=""/>
        <dsp:cNvSpPr/>
      </dsp:nvSpPr>
      <dsp:spPr>
        <a:xfrm>
          <a:off x="0" y="4928117"/>
          <a:ext cx="461367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763E96-902A-7047-B5F6-5D5455E3CE84}">
      <dsp:nvSpPr>
        <dsp:cNvPr id="0" name=""/>
        <dsp:cNvSpPr/>
      </dsp:nvSpPr>
      <dsp:spPr>
        <a:xfrm>
          <a:off x="0" y="4928117"/>
          <a:ext cx="4613672" cy="70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Coma, convulsions</a:t>
          </a:r>
          <a:endParaRPr lang="en-US" sz="1600" kern="1200"/>
        </a:p>
      </dsp:txBody>
      <dsp:txXfrm>
        <a:off x="0" y="4928117"/>
        <a:ext cx="4613672" cy="703906"/>
      </dsp:txXfrm>
    </dsp:sp>
    <dsp:sp modelId="{4330B3F4-5108-2444-97FC-B1FE39FA764B}">
      <dsp:nvSpPr>
        <dsp:cNvPr id="0" name=""/>
        <dsp:cNvSpPr/>
      </dsp:nvSpPr>
      <dsp:spPr>
        <a:xfrm>
          <a:off x="0" y="5632024"/>
          <a:ext cx="461367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48D8B4-C7DB-474E-BED6-1D760ED4D00D}">
      <dsp:nvSpPr>
        <dsp:cNvPr id="0" name=""/>
        <dsp:cNvSpPr/>
      </dsp:nvSpPr>
      <dsp:spPr>
        <a:xfrm>
          <a:off x="0" y="5632024"/>
          <a:ext cx="4613672" cy="703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Hemiparesis</a:t>
          </a:r>
          <a:endParaRPr lang="en-US" sz="1600" kern="1200"/>
        </a:p>
      </dsp:txBody>
      <dsp:txXfrm>
        <a:off x="0" y="5632024"/>
        <a:ext cx="4613672" cy="70390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B5D63-9B96-40A4-8462-61DA8D5DC263}">
      <dsp:nvSpPr>
        <dsp:cNvPr id="0" name=""/>
        <dsp:cNvSpPr/>
      </dsp:nvSpPr>
      <dsp:spPr>
        <a:xfrm>
          <a:off x="0" y="4764"/>
          <a:ext cx="4613672" cy="10436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047ABD-43D1-4246-B496-799578FBE174}">
      <dsp:nvSpPr>
        <dsp:cNvPr id="0" name=""/>
        <dsp:cNvSpPr/>
      </dsp:nvSpPr>
      <dsp:spPr>
        <a:xfrm>
          <a:off x="315713" y="239592"/>
          <a:ext cx="574584" cy="5740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40369-3AB5-42D7-8B56-1B3C8F9FD7B2}">
      <dsp:nvSpPr>
        <dsp:cNvPr id="0" name=""/>
        <dsp:cNvSpPr/>
      </dsp:nvSpPr>
      <dsp:spPr>
        <a:xfrm>
          <a:off x="1206011" y="4764"/>
          <a:ext cx="3371132" cy="1108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60" tIns="117360" rIns="117360" bIns="1173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Regular bedtime snack</a:t>
          </a:r>
          <a:endParaRPr lang="en-US" sz="1400" kern="1200" dirty="0"/>
        </a:p>
      </dsp:txBody>
      <dsp:txXfrm>
        <a:off x="1206011" y="4764"/>
        <a:ext cx="3371132" cy="1108909"/>
      </dsp:txXfrm>
    </dsp:sp>
    <dsp:sp modelId="{ECF1C556-D4B1-47E1-858C-E9839678F287}">
      <dsp:nvSpPr>
        <dsp:cNvPr id="0" name=""/>
        <dsp:cNvSpPr/>
      </dsp:nvSpPr>
      <dsp:spPr>
        <a:xfrm>
          <a:off x="0" y="1390901"/>
          <a:ext cx="4613672" cy="10436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33BDC7-6307-4D92-A155-D2E900A29009}">
      <dsp:nvSpPr>
        <dsp:cNvPr id="0" name=""/>
        <dsp:cNvSpPr/>
      </dsp:nvSpPr>
      <dsp:spPr>
        <a:xfrm>
          <a:off x="315713" y="1625729"/>
          <a:ext cx="574584" cy="5740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FE1D5-A6B3-4D7C-8199-E18D0A3173BE}">
      <dsp:nvSpPr>
        <dsp:cNvPr id="0" name=""/>
        <dsp:cNvSpPr/>
      </dsp:nvSpPr>
      <dsp:spPr>
        <a:xfrm>
          <a:off x="1206011" y="1390901"/>
          <a:ext cx="3371132" cy="1108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60" tIns="117360" rIns="117360" bIns="1173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Reducing dose of soluble insulin before dinner</a:t>
          </a:r>
          <a:endParaRPr lang="en-US" sz="1400" kern="1200"/>
        </a:p>
      </dsp:txBody>
      <dsp:txXfrm>
        <a:off x="1206011" y="1390901"/>
        <a:ext cx="3371132" cy="1108909"/>
      </dsp:txXfrm>
    </dsp:sp>
    <dsp:sp modelId="{E63B6507-D267-45B8-B9BA-F694A450F0A7}">
      <dsp:nvSpPr>
        <dsp:cNvPr id="0" name=""/>
        <dsp:cNvSpPr/>
      </dsp:nvSpPr>
      <dsp:spPr>
        <a:xfrm>
          <a:off x="0" y="2777038"/>
          <a:ext cx="4613672" cy="10436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8DA97-30F7-420C-B04E-292A915B7ED3}">
      <dsp:nvSpPr>
        <dsp:cNvPr id="0" name=""/>
        <dsp:cNvSpPr/>
      </dsp:nvSpPr>
      <dsp:spPr>
        <a:xfrm>
          <a:off x="315713" y="3011866"/>
          <a:ext cx="574584" cy="574023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3B3B7-262C-4166-8762-838DFFCED3C3}">
      <dsp:nvSpPr>
        <dsp:cNvPr id="0" name=""/>
        <dsp:cNvSpPr/>
      </dsp:nvSpPr>
      <dsp:spPr>
        <a:xfrm>
          <a:off x="1206011" y="2777038"/>
          <a:ext cx="3371132" cy="1108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60" tIns="117360" rIns="117360" bIns="1173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Changing to a rapid-acting insulin analogue, with a long-lasting insulin analogue at night</a:t>
          </a:r>
          <a:endParaRPr lang="en-US" sz="1400" kern="1200"/>
        </a:p>
      </dsp:txBody>
      <dsp:txXfrm>
        <a:off x="1206011" y="2777038"/>
        <a:ext cx="3371132" cy="1108909"/>
      </dsp:txXfrm>
    </dsp:sp>
    <dsp:sp modelId="{6C660A33-5295-49C0-97F2-C3BD9CC6ACA5}">
      <dsp:nvSpPr>
        <dsp:cNvPr id="0" name=""/>
        <dsp:cNvSpPr/>
      </dsp:nvSpPr>
      <dsp:spPr>
        <a:xfrm>
          <a:off x="0" y="4163175"/>
          <a:ext cx="4613672" cy="104367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0E4BF-8B12-46B7-8532-A5EF7FC410FF}">
      <dsp:nvSpPr>
        <dsp:cNvPr id="0" name=""/>
        <dsp:cNvSpPr/>
      </dsp:nvSpPr>
      <dsp:spPr>
        <a:xfrm>
          <a:off x="316021" y="4398003"/>
          <a:ext cx="574584" cy="5740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5D9F1-E96A-422F-AC63-F0E02B1BDFED}">
      <dsp:nvSpPr>
        <dsp:cNvPr id="0" name=""/>
        <dsp:cNvSpPr/>
      </dsp:nvSpPr>
      <dsp:spPr>
        <a:xfrm>
          <a:off x="1206628" y="4163175"/>
          <a:ext cx="3331629" cy="1108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60" tIns="117360" rIns="117360" bIns="1173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Changing to an insulin infusion pump which can be programmed to deliver lower doses of insulin at the time of night when a patient has been experiencing hypoglycaemia</a:t>
          </a:r>
          <a:endParaRPr lang="en-US" sz="1400" kern="1200"/>
        </a:p>
      </dsp:txBody>
      <dsp:txXfrm>
        <a:off x="1206628" y="4163175"/>
        <a:ext cx="3331629" cy="110890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CEECC-164A-4370-975E-8C3897FEAC3B}">
      <dsp:nvSpPr>
        <dsp:cNvPr id="0" name=""/>
        <dsp:cNvSpPr/>
      </dsp:nvSpPr>
      <dsp:spPr>
        <a:xfrm>
          <a:off x="0" y="2190"/>
          <a:ext cx="4613672" cy="11099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110388-BCDA-4DC0-B895-16EE43011FEA}">
      <dsp:nvSpPr>
        <dsp:cNvPr id="0" name=""/>
        <dsp:cNvSpPr/>
      </dsp:nvSpPr>
      <dsp:spPr>
        <a:xfrm>
          <a:off x="335773" y="251938"/>
          <a:ext cx="610496" cy="6104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05A31-D6FC-4B14-B171-C167518E6B45}">
      <dsp:nvSpPr>
        <dsp:cNvPr id="0" name=""/>
        <dsp:cNvSpPr/>
      </dsp:nvSpPr>
      <dsp:spPr>
        <a:xfrm>
          <a:off x="1282042" y="2190"/>
          <a:ext cx="3331629" cy="110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74" tIns="117474" rIns="117474" bIns="11747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Any form of rapidly absorbed carbohydrate will relieve early symptoms</a:t>
          </a:r>
          <a:endParaRPr lang="en-US" sz="1800" kern="1200"/>
        </a:p>
      </dsp:txBody>
      <dsp:txXfrm>
        <a:off x="1282042" y="2190"/>
        <a:ext cx="3331629" cy="1109993"/>
      </dsp:txXfrm>
    </dsp:sp>
    <dsp:sp modelId="{E43B1235-EC8A-461B-9710-CF71DE0A5C76}">
      <dsp:nvSpPr>
        <dsp:cNvPr id="0" name=""/>
        <dsp:cNvSpPr/>
      </dsp:nvSpPr>
      <dsp:spPr>
        <a:xfrm>
          <a:off x="0" y="1389682"/>
          <a:ext cx="4613672" cy="11099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F32C5D-4BB1-4FA9-BC4F-67F21A93E5EF}">
      <dsp:nvSpPr>
        <dsp:cNvPr id="0" name=""/>
        <dsp:cNvSpPr/>
      </dsp:nvSpPr>
      <dsp:spPr>
        <a:xfrm>
          <a:off x="335773" y="1639430"/>
          <a:ext cx="610496" cy="6104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B0661-D089-444F-9B8E-50F023284EB2}">
      <dsp:nvSpPr>
        <dsp:cNvPr id="0" name=""/>
        <dsp:cNvSpPr/>
      </dsp:nvSpPr>
      <dsp:spPr>
        <a:xfrm>
          <a:off x="1282042" y="1389682"/>
          <a:ext cx="3331629" cy="110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74" tIns="117474" rIns="117474" bIns="11747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Always carry glucose or sweets</a:t>
          </a:r>
          <a:endParaRPr lang="en-US" sz="1800" kern="1200"/>
        </a:p>
      </dsp:txBody>
      <dsp:txXfrm>
        <a:off x="1282042" y="1389682"/>
        <a:ext cx="3331629" cy="1109993"/>
      </dsp:txXfrm>
    </dsp:sp>
    <dsp:sp modelId="{5FB7BE16-DA8A-4EEA-BC80-5B2A5776F7BB}">
      <dsp:nvSpPr>
        <dsp:cNvPr id="0" name=""/>
        <dsp:cNvSpPr/>
      </dsp:nvSpPr>
      <dsp:spPr>
        <a:xfrm>
          <a:off x="0" y="2777174"/>
          <a:ext cx="4613672" cy="11099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85DEB6-1682-4620-A52D-DF1FA9527A8E}">
      <dsp:nvSpPr>
        <dsp:cNvPr id="0" name=""/>
        <dsp:cNvSpPr/>
      </dsp:nvSpPr>
      <dsp:spPr>
        <a:xfrm>
          <a:off x="335773" y="3026922"/>
          <a:ext cx="610496" cy="6104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F12B2-0A44-4AAF-A78A-489ACB72834C}">
      <dsp:nvSpPr>
        <dsp:cNvPr id="0" name=""/>
        <dsp:cNvSpPr/>
      </dsp:nvSpPr>
      <dsp:spPr>
        <a:xfrm>
          <a:off x="1282042" y="2777174"/>
          <a:ext cx="3331629" cy="110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74" tIns="117474" rIns="117474" bIns="11747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Drowsy – liquid carbs (glucose)</a:t>
          </a:r>
          <a:endParaRPr lang="en-US" sz="1800" kern="1200"/>
        </a:p>
      </dsp:txBody>
      <dsp:txXfrm>
        <a:off x="1282042" y="2777174"/>
        <a:ext cx="3331629" cy="1109993"/>
      </dsp:txXfrm>
    </dsp:sp>
    <dsp:sp modelId="{59D7F85E-D5AD-4338-8F4D-BFDE99F89C01}">
      <dsp:nvSpPr>
        <dsp:cNvPr id="0" name=""/>
        <dsp:cNvSpPr/>
      </dsp:nvSpPr>
      <dsp:spPr>
        <a:xfrm>
          <a:off x="0" y="4164666"/>
          <a:ext cx="4613672" cy="110999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0EE2C5-99FA-467B-83C3-32C28B0A5D3D}">
      <dsp:nvSpPr>
        <dsp:cNvPr id="0" name=""/>
        <dsp:cNvSpPr/>
      </dsp:nvSpPr>
      <dsp:spPr>
        <a:xfrm>
          <a:off x="335773" y="4414414"/>
          <a:ext cx="610496" cy="6104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B6BC1-48FA-451C-9C57-B1EBE4808376}">
      <dsp:nvSpPr>
        <dsp:cNvPr id="0" name=""/>
        <dsp:cNvSpPr/>
      </dsp:nvSpPr>
      <dsp:spPr>
        <a:xfrm>
          <a:off x="1282042" y="4164666"/>
          <a:ext cx="3331629" cy="11099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474" tIns="117474" rIns="117474" bIns="11747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Patients and their close relatives need training about recognising &amp; treating hypoglycaemia</a:t>
          </a:r>
          <a:endParaRPr lang="en-US" sz="1800" kern="1200"/>
        </a:p>
      </dsp:txBody>
      <dsp:txXfrm>
        <a:off x="1282042" y="4164666"/>
        <a:ext cx="3331629" cy="11099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70F6D-01D5-42FA-B640-D3E9CF0356FC}">
      <dsp:nvSpPr>
        <dsp:cNvPr id="0" name=""/>
        <dsp:cNvSpPr/>
      </dsp:nvSpPr>
      <dsp:spPr>
        <a:xfrm>
          <a:off x="0" y="4122"/>
          <a:ext cx="4613672" cy="8781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B0C82-242A-4F93-A2E7-389E238F0360}">
      <dsp:nvSpPr>
        <dsp:cNvPr id="0" name=""/>
        <dsp:cNvSpPr/>
      </dsp:nvSpPr>
      <dsp:spPr>
        <a:xfrm>
          <a:off x="265625" y="201695"/>
          <a:ext cx="482955" cy="4829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6C54E-6A59-48AC-81B2-C9C8A42013AD}">
      <dsp:nvSpPr>
        <dsp:cNvPr id="0" name=""/>
        <dsp:cNvSpPr/>
      </dsp:nvSpPr>
      <dsp:spPr>
        <a:xfrm>
          <a:off x="1014206" y="4122"/>
          <a:ext cx="3599465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Ketonuria </a:t>
          </a:r>
          <a:r>
            <a:rPr lang="en-GB" sz="1400" kern="1200"/>
            <a:t>– detectable ketone levels in urine</a:t>
          </a:r>
          <a:endParaRPr lang="en-US" sz="1400" kern="1200"/>
        </a:p>
      </dsp:txBody>
      <dsp:txXfrm>
        <a:off x="1014206" y="4122"/>
        <a:ext cx="3599465" cy="878100"/>
      </dsp:txXfrm>
    </dsp:sp>
    <dsp:sp modelId="{9AA3EA5A-6B1E-4718-A093-4586773A5D49}">
      <dsp:nvSpPr>
        <dsp:cNvPr id="0" name=""/>
        <dsp:cNvSpPr/>
      </dsp:nvSpPr>
      <dsp:spPr>
        <a:xfrm>
          <a:off x="0" y="1101748"/>
          <a:ext cx="4613672" cy="8781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D2EFC6-B5FA-4583-8E7B-8D70BC7D774F}">
      <dsp:nvSpPr>
        <dsp:cNvPr id="0" name=""/>
        <dsp:cNvSpPr/>
      </dsp:nvSpPr>
      <dsp:spPr>
        <a:xfrm>
          <a:off x="265625" y="1299321"/>
          <a:ext cx="482955" cy="4829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1CEB2-3D71-4ED5-AF45-E3AF2E88DE96}">
      <dsp:nvSpPr>
        <dsp:cNvPr id="0" name=""/>
        <dsp:cNvSpPr/>
      </dsp:nvSpPr>
      <dsp:spPr>
        <a:xfrm>
          <a:off x="1014206" y="1101748"/>
          <a:ext cx="3599465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Ketosis</a:t>
          </a:r>
          <a:r>
            <a:rPr lang="en-GB" sz="1400" kern="1200"/>
            <a:t> – elevated plasma ketone levels without acidosis</a:t>
          </a:r>
          <a:endParaRPr lang="en-US" sz="1400" kern="1200"/>
        </a:p>
      </dsp:txBody>
      <dsp:txXfrm>
        <a:off x="1014206" y="1101748"/>
        <a:ext cx="3599465" cy="878100"/>
      </dsp:txXfrm>
    </dsp:sp>
    <dsp:sp modelId="{372F129F-510A-4954-9F30-7301FFE8F766}">
      <dsp:nvSpPr>
        <dsp:cNvPr id="0" name=""/>
        <dsp:cNvSpPr/>
      </dsp:nvSpPr>
      <dsp:spPr>
        <a:xfrm>
          <a:off x="0" y="2199374"/>
          <a:ext cx="4613672" cy="8781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ACA862-41EB-4DC9-843C-383E2C2D31C1}">
      <dsp:nvSpPr>
        <dsp:cNvPr id="0" name=""/>
        <dsp:cNvSpPr/>
      </dsp:nvSpPr>
      <dsp:spPr>
        <a:xfrm>
          <a:off x="265625" y="2396947"/>
          <a:ext cx="482955" cy="4829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12E98-8213-44CA-A016-4BB2CE860599}">
      <dsp:nvSpPr>
        <dsp:cNvPr id="0" name=""/>
        <dsp:cNvSpPr/>
      </dsp:nvSpPr>
      <dsp:spPr>
        <a:xfrm>
          <a:off x="1014206" y="2199374"/>
          <a:ext cx="3599465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Diabetic ketoacidosis </a:t>
          </a:r>
          <a:r>
            <a:rPr lang="en-GB" sz="1400" kern="1200"/>
            <a:t>– hyperglycaemia associated with metabolic acidosis due to raised ketone levels</a:t>
          </a:r>
          <a:endParaRPr lang="en-US" sz="1400" kern="1200"/>
        </a:p>
      </dsp:txBody>
      <dsp:txXfrm>
        <a:off x="1014206" y="2199374"/>
        <a:ext cx="3599465" cy="878100"/>
      </dsp:txXfrm>
    </dsp:sp>
    <dsp:sp modelId="{75445E4E-02E6-4FDF-9A96-620F411FFAB4}">
      <dsp:nvSpPr>
        <dsp:cNvPr id="0" name=""/>
        <dsp:cNvSpPr/>
      </dsp:nvSpPr>
      <dsp:spPr>
        <a:xfrm>
          <a:off x="0" y="3297000"/>
          <a:ext cx="4613672" cy="8781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19B08C-2EEE-4B73-BDBF-32F88A9EF8AD}">
      <dsp:nvSpPr>
        <dsp:cNvPr id="0" name=""/>
        <dsp:cNvSpPr/>
      </dsp:nvSpPr>
      <dsp:spPr>
        <a:xfrm>
          <a:off x="265625" y="3494573"/>
          <a:ext cx="482955" cy="4829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E5F2D-3E5E-409A-AA0A-3B1565589149}">
      <dsp:nvSpPr>
        <dsp:cNvPr id="0" name=""/>
        <dsp:cNvSpPr/>
      </dsp:nvSpPr>
      <dsp:spPr>
        <a:xfrm>
          <a:off x="1014206" y="3297000"/>
          <a:ext cx="3599465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Hyperosmolar hyperglycaemic state </a:t>
          </a:r>
          <a:r>
            <a:rPr lang="en-GB" sz="1400" kern="1200"/>
            <a:t>– uncontrolled hyperglycaemia induces a hyperosmolar state, without significant ketosis</a:t>
          </a:r>
          <a:endParaRPr lang="en-US" sz="1400" kern="1200"/>
        </a:p>
      </dsp:txBody>
      <dsp:txXfrm>
        <a:off x="1014206" y="3297000"/>
        <a:ext cx="3599465" cy="878100"/>
      </dsp:txXfrm>
    </dsp:sp>
    <dsp:sp modelId="{A668BA71-AB7E-4055-B8DC-E30C526C5E92}">
      <dsp:nvSpPr>
        <dsp:cNvPr id="0" name=""/>
        <dsp:cNvSpPr/>
      </dsp:nvSpPr>
      <dsp:spPr>
        <a:xfrm>
          <a:off x="0" y="4394626"/>
          <a:ext cx="4613672" cy="8781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70728-96AB-4185-AAFC-02BBBB4CD81A}">
      <dsp:nvSpPr>
        <dsp:cNvPr id="0" name=""/>
        <dsp:cNvSpPr/>
      </dsp:nvSpPr>
      <dsp:spPr>
        <a:xfrm>
          <a:off x="265625" y="4592199"/>
          <a:ext cx="482955" cy="48295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47C4AC-E175-48B8-8AB3-D1FCD97F99BE}">
      <dsp:nvSpPr>
        <dsp:cNvPr id="0" name=""/>
        <dsp:cNvSpPr/>
      </dsp:nvSpPr>
      <dsp:spPr>
        <a:xfrm>
          <a:off x="1014206" y="4394626"/>
          <a:ext cx="3599465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Lactic acidosis </a:t>
          </a:r>
          <a:r>
            <a:rPr lang="en-GB" sz="1400" kern="1200"/>
            <a:t>– elevated lactic acid levels induce a metabolic acidosis</a:t>
          </a:r>
          <a:endParaRPr lang="en-US" sz="1400" kern="1200"/>
        </a:p>
      </dsp:txBody>
      <dsp:txXfrm>
        <a:off x="1014206" y="4394626"/>
        <a:ext cx="3599465" cy="87810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908FCA-4F0C-40F9-A08E-4E05D7E02BD5}">
      <dsp:nvSpPr>
        <dsp:cNvPr id="0" name=""/>
        <dsp:cNvSpPr/>
      </dsp:nvSpPr>
      <dsp:spPr>
        <a:xfrm>
          <a:off x="0" y="4122"/>
          <a:ext cx="4613672" cy="8781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D078DB-E1DC-4771-A8B0-821240BA332A}">
      <dsp:nvSpPr>
        <dsp:cNvPr id="0" name=""/>
        <dsp:cNvSpPr/>
      </dsp:nvSpPr>
      <dsp:spPr>
        <a:xfrm>
          <a:off x="265625" y="201695"/>
          <a:ext cx="482955" cy="4829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DBDCD6-F173-4385-9FB5-E42F6F6228AA}">
      <dsp:nvSpPr>
        <dsp:cNvPr id="0" name=""/>
        <dsp:cNvSpPr/>
      </dsp:nvSpPr>
      <dsp:spPr>
        <a:xfrm>
          <a:off x="1014206" y="4122"/>
          <a:ext cx="3599465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Diagnose clinically + bedside blood test	</a:t>
          </a:r>
          <a:endParaRPr lang="en-US" sz="1700" kern="1200"/>
        </a:p>
      </dsp:txBody>
      <dsp:txXfrm>
        <a:off x="1014206" y="4122"/>
        <a:ext cx="3599465" cy="878100"/>
      </dsp:txXfrm>
    </dsp:sp>
    <dsp:sp modelId="{5FFA0245-CB32-48DE-98D7-B7E63E8B69A7}">
      <dsp:nvSpPr>
        <dsp:cNvPr id="0" name=""/>
        <dsp:cNvSpPr/>
      </dsp:nvSpPr>
      <dsp:spPr>
        <a:xfrm>
          <a:off x="0" y="1101748"/>
          <a:ext cx="4613672" cy="8781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7C5879-F990-4C8B-B542-1F585FAA4C83}">
      <dsp:nvSpPr>
        <dsp:cNvPr id="0" name=""/>
        <dsp:cNvSpPr/>
      </dsp:nvSpPr>
      <dsp:spPr>
        <a:xfrm>
          <a:off x="265625" y="1299321"/>
          <a:ext cx="482955" cy="4829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3C165-78D0-4ED8-9B9D-B573E35FA35F}">
      <dsp:nvSpPr>
        <dsp:cNvPr id="0" name=""/>
        <dsp:cNvSpPr/>
      </dsp:nvSpPr>
      <dsp:spPr>
        <a:xfrm>
          <a:off x="1014206" y="1101748"/>
          <a:ext cx="3599465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im glucagon (1 mg) or </a:t>
          </a:r>
          <a:endParaRPr lang="en-US" sz="1700" kern="1200"/>
        </a:p>
      </dsp:txBody>
      <dsp:txXfrm>
        <a:off x="1014206" y="1101748"/>
        <a:ext cx="3599465" cy="878100"/>
      </dsp:txXfrm>
    </dsp:sp>
    <dsp:sp modelId="{24631689-4B60-47A5-9994-B091760AF85E}">
      <dsp:nvSpPr>
        <dsp:cNvPr id="0" name=""/>
        <dsp:cNvSpPr/>
      </dsp:nvSpPr>
      <dsp:spPr>
        <a:xfrm>
          <a:off x="0" y="2199374"/>
          <a:ext cx="4613672" cy="8781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C3B474-41CD-4123-9408-F681C61C04E6}">
      <dsp:nvSpPr>
        <dsp:cNvPr id="0" name=""/>
        <dsp:cNvSpPr/>
      </dsp:nvSpPr>
      <dsp:spPr>
        <a:xfrm>
          <a:off x="265625" y="2396947"/>
          <a:ext cx="482955" cy="4829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B82C3C-CC38-49EB-AC30-3C35C7774830}">
      <dsp:nvSpPr>
        <dsp:cNvPr id="0" name=""/>
        <dsp:cNvSpPr/>
      </dsp:nvSpPr>
      <dsp:spPr>
        <a:xfrm>
          <a:off x="1014206" y="2199374"/>
          <a:ext cx="3599465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iv glucose (25–50 mL of 50% glucose solution) </a:t>
          </a:r>
          <a:endParaRPr lang="en-US" sz="1700" kern="1200"/>
        </a:p>
      </dsp:txBody>
      <dsp:txXfrm>
        <a:off x="1014206" y="2199374"/>
        <a:ext cx="3599465" cy="878100"/>
      </dsp:txXfrm>
    </dsp:sp>
    <dsp:sp modelId="{0821B17C-47BE-485B-88D7-23FB39414A04}">
      <dsp:nvSpPr>
        <dsp:cNvPr id="0" name=""/>
        <dsp:cNvSpPr/>
      </dsp:nvSpPr>
      <dsp:spPr>
        <a:xfrm>
          <a:off x="0" y="3297000"/>
          <a:ext cx="4613672" cy="8781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31F52B-5673-4C8E-AF48-BDD66799982A}">
      <dsp:nvSpPr>
        <dsp:cNvPr id="0" name=""/>
        <dsp:cNvSpPr/>
      </dsp:nvSpPr>
      <dsp:spPr>
        <a:xfrm>
          <a:off x="265625" y="3494573"/>
          <a:ext cx="482955" cy="4829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91A0C-2C50-4266-B1BA-5316450EAA83}">
      <dsp:nvSpPr>
        <dsp:cNvPr id="0" name=""/>
        <dsp:cNvSpPr/>
      </dsp:nvSpPr>
      <dsp:spPr>
        <a:xfrm>
          <a:off x="1014206" y="3297000"/>
          <a:ext cx="3599465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followed by a flush of 0.9% saline to preserve the vein (since 50% glucose scleroses veins)</a:t>
          </a:r>
          <a:endParaRPr lang="en-US" sz="1700" kern="1200"/>
        </a:p>
      </dsp:txBody>
      <dsp:txXfrm>
        <a:off x="1014206" y="3297000"/>
        <a:ext cx="3599465" cy="878100"/>
      </dsp:txXfrm>
    </dsp:sp>
    <dsp:sp modelId="{2CE063AB-FD74-4CE9-8D78-74A855AD9C0C}">
      <dsp:nvSpPr>
        <dsp:cNvPr id="0" name=""/>
        <dsp:cNvSpPr/>
      </dsp:nvSpPr>
      <dsp:spPr>
        <a:xfrm>
          <a:off x="0" y="4394626"/>
          <a:ext cx="4613672" cy="8781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94CC1B-103A-47E6-AF02-99FE1ABF098B}">
      <dsp:nvSpPr>
        <dsp:cNvPr id="0" name=""/>
        <dsp:cNvSpPr/>
      </dsp:nvSpPr>
      <dsp:spPr>
        <a:xfrm>
          <a:off x="265625" y="4592199"/>
          <a:ext cx="482955" cy="48295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EF77BD-B59B-4059-ADFF-3151E9073E4A}">
      <dsp:nvSpPr>
        <dsp:cNvPr id="0" name=""/>
        <dsp:cNvSpPr/>
      </dsp:nvSpPr>
      <dsp:spPr>
        <a:xfrm>
          <a:off x="1014206" y="4394626"/>
          <a:ext cx="3599465" cy="878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32" tIns="92932" rIns="92932" bIns="9293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Oral glucose to replenish glycogen reserves once patient revives</a:t>
          </a:r>
          <a:endParaRPr lang="en-US" sz="1700" kern="1200"/>
        </a:p>
      </dsp:txBody>
      <dsp:txXfrm>
        <a:off x="1014206" y="4394626"/>
        <a:ext cx="3599465" cy="8781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6B79D-BF8C-3447-9C97-2E3AE0B6089E}">
      <dsp:nvSpPr>
        <dsp:cNvPr id="0" name=""/>
        <dsp:cNvSpPr/>
      </dsp:nvSpPr>
      <dsp:spPr>
        <a:xfrm>
          <a:off x="0" y="15485"/>
          <a:ext cx="7723525" cy="9810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900" kern="1200"/>
            <a:t>Hallmark of Type 1 DM</a:t>
          </a:r>
        </a:p>
      </dsp:txBody>
      <dsp:txXfrm>
        <a:off x="47891" y="63376"/>
        <a:ext cx="7627743" cy="885263"/>
      </dsp:txXfrm>
    </dsp:sp>
    <dsp:sp modelId="{96E5B890-AE2A-474E-BAB0-458F2A54F788}">
      <dsp:nvSpPr>
        <dsp:cNvPr id="0" name=""/>
        <dsp:cNvSpPr/>
      </dsp:nvSpPr>
      <dsp:spPr>
        <a:xfrm>
          <a:off x="0" y="1108850"/>
          <a:ext cx="7723525" cy="981045"/>
        </a:xfrm>
        <a:prstGeom prst="roundRect">
          <a:avLst/>
        </a:prstGeom>
        <a:solidFill>
          <a:schemeClr val="accent5">
            <a:hueOff val="-1882712"/>
            <a:satOff val="-25007"/>
            <a:lumOff val="393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900" kern="1200"/>
            <a:t>Seen with – </a:t>
          </a:r>
        </a:p>
      </dsp:txBody>
      <dsp:txXfrm>
        <a:off x="47891" y="1156741"/>
        <a:ext cx="7627743" cy="885263"/>
      </dsp:txXfrm>
    </dsp:sp>
    <dsp:sp modelId="{EA7F4C5A-C777-5945-8C9D-3257BA4AAF63}">
      <dsp:nvSpPr>
        <dsp:cNvPr id="0" name=""/>
        <dsp:cNvSpPr/>
      </dsp:nvSpPr>
      <dsp:spPr>
        <a:xfrm>
          <a:off x="0" y="2089895"/>
          <a:ext cx="7723525" cy="1493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222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previously undiagnosed diabetes 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interruption of insulin therapy 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stress of inter-current illness</a:t>
          </a:r>
        </a:p>
      </dsp:txBody>
      <dsp:txXfrm>
        <a:off x="0" y="2089895"/>
        <a:ext cx="7723525" cy="14935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D3251C-82F7-9446-AC7D-EC2655780548}">
      <dsp:nvSpPr>
        <dsp:cNvPr id="0" name=""/>
        <dsp:cNvSpPr/>
      </dsp:nvSpPr>
      <dsp:spPr>
        <a:xfrm>
          <a:off x="48272" y="1757"/>
          <a:ext cx="2383431" cy="14300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Insulin deficiency causing uncontrolled catebolism</a:t>
          </a:r>
          <a:endParaRPr lang="en-US" sz="2000" kern="1200"/>
        </a:p>
      </dsp:txBody>
      <dsp:txXfrm>
        <a:off x="48272" y="1757"/>
        <a:ext cx="2383431" cy="1430058"/>
      </dsp:txXfrm>
    </dsp:sp>
    <dsp:sp modelId="{ED67CDEF-9680-1D45-B0FC-0E50A42FC61B}">
      <dsp:nvSpPr>
        <dsp:cNvPr id="0" name=""/>
        <dsp:cNvSpPr/>
      </dsp:nvSpPr>
      <dsp:spPr>
        <a:xfrm>
          <a:off x="2670046" y="1757"/>
          <a:ext cx="2383431" cy="1430058"/>
        </a:xfrm>
        <a:prstGeom prst="rect">
          <a:avLst/>
        </a:prstGeom>
        <a:solidFill>
          <a:schemeClr val="accent2">
            <a:hueOff val="-2489545"/>
            <a:satOff val="13319"/>
            <a:lumOff val="98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↑ glucose level </a:t>
          </a:r>
          <a:r>
            <a:rPr lang="en-GB" sz="2000" kern="1200" dirty="0">
              <a:sym typeface="Wingdings" panose="05000000000000000000" pitchFamily="2" charset="2"/>
            </a:rPr>
            <a:t></a:t>
          </a:r>
          <a:r>
            <a:rPr lang="en-GB" sz="2000" kern="1200" dirty="0"/>
            <a:t> hyperglycaemia &amp; </a:t>
          </a:r>
          <a:r>
            <a:rPr lang="en-GB" sz="2000" kern="1200" dirty="0" err="1"/>
            <a:t>glycoseuria</a:t>
          </a:r>
          <a:r>
            <a:rPr lang="en-GB" sz="2000" kern="1200" dirty="0"/>
            <a:t> </a:t>
          </a:r>
          <a:r>
            <a:rPr lang="en-GB" sz="2000" kern="1200" dirty="0">
              <a:sym typeface="Wingdings" panose="05000000000000000000" pitchFamily="2" charset="2"/>
            </a:rPr>
            <a:t></a:t>
          </a:r>
          <a:r>
            <a:rPr lang="en-GB" sz="2000" kern="1200" dirty="0"/>
            <a:t> osmotic diuresis</a:t>
          </a:r>
          <a:endParaRPr lang="en-US" sz="2000" kern="1200" dirty="0"/>
        </a:p>
      </dsp:txBody>
      <dsp:txXfrm>
        <a:off x="2670046" y="1757"/>
        <a:ext cx="2383431" cy="1430058"/>
      </dsp:txXfrm>
    </dsp:sp>
    <dsp:sp modelId="{F5E0B63E-C26F-A54A-ADB3-BC3B3992DC80}">
      <dsp:nvSpPr>
        <dsp:cNvPr id="0" name=""/>
        <dsp:cNvSpPr/>
      </dsp:nvSpPr>
      <dsp:spPr>
        <a:xfrm>
          <a:off x="5291821" y="1757"/>
          <a:ext cx="2383431" cy="1430058"/>
        </a:xfrm>
        <a:prstGeom prst="rect">
          <a:avLst/>
        </a:prstGeom>
        <a:solidFill>
          <a:schemeClr val="accent2">
            <a:hueOff val="-4979090"/>
            <a:satOff val="26639"/>
            <a:lumOff val="196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↑ hepatic ketogenesis </a:t>
          </a:r>
          <a:r>
            <a:rPr lang="en-GB" sz="2000" kern="1200" dirty="0">
              <a:sym typeface="Wingdings" panose="05000000000000000000" pitchFamily="2" charset="2"/>
            </a:rPr>
            <a:t></a:t>
          </a:r>
          <a:r>
            <a:rPr lang="en-GB" sz="2000" kern="1200" dirty="0"/>
            <a:t> ↑ ketones </a:t>
          </a:r>
          <a:r>
            <a:rPr lang="en-GB" sz="2000" kern="1200" dirty="0">
              <a:sym typeface="Wingdings" panose="05000000000000000000" pitchFamily="2" charset="2"/>
            </a:rPr>
            <a:t></a:t>
          </a:r>
          <a:r>
            <a:rPr lang="en-GB" sz="2000" kern="1200" dirty="0"/>
            <a:t> acidosis </a:t>
          </a:r>
          <a:r>
            <a:rPr lang="en-GB" sz="2000" kern="1200" dirty="0">
              <a:sym typeface="Wingdings" panose="05000000000000000000" pitchFamily="2" charset="2"/>
            </a:rPr>
            <a:t></a:t>
          </a:r>
          <a:r>
            <a:rPr lang="en-GB" sz="2000" kern="1200" dirty="0"/>
            <a:t> vomiting</a:t>
          </a:r>
          <a:endParaRPr lang="en-US" sz="2000" kern="1200" dirty="0"/>
        </a:p>
      </dsp:txBody>
      <dsp:txXfrm>
        <a:off x="5291821" y="1757"/>
        <a:ext cx="2383431" cy="1430058"/>
      </dsp:txXfrm>
    </dsp:sp>
    <dsp:sp modelId="{C95CF2EC-2293-B847-BF0E-AD1D3B84D25A}">
      <dsp:nvSpPr>
        <dsp:cNvPr id="0" name=""/>
        <dsp:cNvSpPr/>
      </dsp:nvSpPr>
      <dsp:spPr>
        <a:xfrm>
          <a:off x="1359159" y="1670159"/>
          <a:ext cx="2383431" cy="1430058"/>
        </a:xfrm>
        <a:prstGeom prst="rect">
          <a:avLst/>
        </a:prstGeom>
        <a:solidFill>
          <a:schemeClr val="accent2">
            <a:hueOff val="-7468635"/>
            <a:satOff val="39959"/>
            <a:lumOff val="294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Fluid &amp; electrolyte depletion</a:t>
          </a:r>
          <a:endParaRPr lang="en-US" sz="2000" kern="1200"/>
        </a:p>
      </dsp:txBody>
      <dsp:txXfrm>
        <a:off x="1359159" y="1670159"/>
        <a:ext cx="2383431" cy="1430058"/>
      </dsp:txXfrm>
    </dsp:sp>
    <dsp:sp modelId="{2541EE47-8C13-F448-A06A-BD2A0C567FB2}">
      <dsp:nvSpPr>
        <dsp:cNvPr id="0" name=""/>
        <dsp:cNvSpPr/>
      </dsp:nvSpPr>
      <dsp:spPr>
        <a:xfrm>
          <a:off x="3980934" y="1670159"/>
          <a:ext cx="2383431" cy="1430058"/>
        </a:xfrm>
        <a:prstGeom prst="rect">
          <a:avLst/>
        </a:prstGeom>
        <a:solidFill>
          <a:schemeClr val="accent2">
            <a:hueOff val="-9958180"/>
            <a:satOff val="53278"/>
            <a:lumOff val="392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Renal hypoperfusion </a:t>
          </a:r>
          <a:r>
            <a:rPr lang="en-GB" sz="2000" kern="1200">
              <a:sym typeface="Wingdings" panose="05000000000000000000" pitchFamily="2" charset="2"/>
            </a:rPr>
            <a:t></a:t>
          </a:r>
          <a:r>
            <a:rPr lang="en-GB" sz="2000" kern="1200"/>
            <a:t> impaired excretion of ketones &amp; hydrogen ions</a:t>
          </a:r>
          <a:endParaRPr lang="en-US" sz="2000" kern="1200"/>
        </a:p>
      </dsp:txBody>
      <dsp:txXfrm>
        <a:off x="3980934" y="1670159"/>
        <a:ext cx="2383431" cy="14300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BF67F4-8D62-2B45-B47F-77BFF0800B8C}">
      <dsp:nvSpPr>
        <dsp:cNvPr id="0" name=""/>
        <dsp:cNvSpPr/>
      </dsp:nvSpPr>
      <dsp:spPr>
        <a:xfrm>
          <a:off x="0" y="0"/>
          <a:ext cx="461367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B58316-34FB-E340-844E-3BE690DC77D5}">
      <dsp:nvSpPr>
        <dsp:cNvPr id="0" name=""/>
        <dsp:cNvSpPr/>
      </dsp:nvSpPr>
      <dsp:spPr>
        <a:xfrm>
          <a:off x="0" y="0"/>
          <a:ext cx="4613672" cy="659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Hyperventilation (air hunger/Kaussmaul respiration) </a:t>
          </a:r>
          <a:endParaRPr lang="en-US" sz="1900" kern="1200"/>
        </a:p>
      </dsp:txBody>
      <dsp:txXfrm>
        <a:off x="0" y="0"/>
        <a:ext cx="4613672" cy="659606"/>
      </dsp:txXfrm>
    </dsp:sp>
    <dsp:sp modelId="{89B1C43A-76DA-B74B-8CF6-9003D3364224}">
      <dsp:nvSpPr>
        <dsp:cNvPr id="0" name=""/>
        <dsp:cNvSpPr/>
      </dsp:nvSpPr>
      <dsp:spPr>
        <a:xfrm>
          <a:off x="0" y="659606"/>
          <a:ext cx="4613672" cy="0"/>
        </a:xfrm>
        <a:prstGeom prst="line">
          <a:avLst/>
        </a:prstGeom>
        <a:gradFill rotWithShape="0">
          <a:gsLst>
            <a:gs pos="0">
              <a:schemeClr val="accent2">
                <a:hueOff val="-1422597"/>
                <a:satOff val="7611"/>
                <a:lumOff val="5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422597"/>
                <a:satOff val="7611"/>
                <a:lumOff val="5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422597"/>
                <a:satOff val="7611"/>
                <a:lumOff val="5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22597"/>
              <a:satOff val="7611"/>
              <a:lumOff val="5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56BC1B-70C7-EC4C-AF4F-66EA6D9CF8E3}">
      <dsp:nvSpPr>
        <dsp:cNvPr id="0" name=""/>
        <dsp:cNvSpPr/>
      </dsp:nvSpPr>
      <dsp:spPr>
        <a:xfrm>
          <a:off x="0" y="659606"/>
          <a:ext cx="4613672" cy="659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Nausea &amp; vomiting</a:t>
          </a:r>
          <a:endParaRPr lang="en-US" sz="1900" kern="1200"/>
        </a:p>
      </dsp:txBody>
      <dsp:txXfrm>
        <a:off x="0" y="659606"/>
        <a:ext cx="4613672" cy="659606"/>
      </dsp:txXfrm>
    </dsp:sp>
    <dsp:sp modelId="{3DCBE5D4-F78D-9241-9064-18BD552EBEA3}">
      <dsp:nvSpPr>
        <dsp:cNvPr id="0" name=""/>
        <dsp:cNvSpPr/>
      </dsp:nvSpPr>
      <dsp:spPr>
        <a:xfrm>
          <a:off x="0" y="1319212"/>
          <a:ext cx="4613672" cy="0"/>
        </a:xfrm>
        <a:prstGeom prst="line">
          <a:avLst/>
        </a:prstGeom>
        <a:gradFill rotWithShape="0">
          <a:gsLst>
            <a:gs pos="0">
              <a:schemeClr val="accent2">
                <a:hueOff val="-2845194"/>
                <a:satOff val="15222"/>
                <a:lumOff val="11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2845194"/>
                <a:satOff val="15222"/>
                <a:lumOff val="11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2845194"/>
                <a:satOff val="15222"/>
                <a:lumOff val="11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2845194"/>
              <a:satOff val="15222"/>
              <a:lumOff val="11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41675E-2B67-C44D-805E-4F4636D89FEE}">
      <dsp:nvSpPr>
        <dsp:cNvPr id="0" name=""/>
        <dsp:cNvSpPr/>
      </dsp:nvSpPr>
      <dsp:spPr>
        <a:xfrm>
          <a:off x="0" y="1319212"/>
          <a:ext cx="4613672" cy="659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Severe dehydration</a:t>
          </a:r>
          <a:endParaRPr lang="en-US" sz="1900" kern="1200"/>
        </a:p>
      </dsp:txBody>
      <dsp:txXfrm>
        <a:off x="0" y="1319212"/>
        <a:ext cx="4613672" cy="659606"/>
      </dsp:txXfrm>
    </dsp:sp>
    <dsp:sp modelId="{ECEE7DB4-AA50-DF4B-AF94-EEEC8D1AEFD0}">
      <dsp:nvSpPr>
        <dsp:cNvPr id="0" name=""/>
        <dsp:cNvSpPr/>
      </dsp:nvSpPr>
      <dsp:spPr>
        <a:xfrm>
          <a:off x="0" y="1978818"/>
          <a:ext cx="4613672" cy="0"/>
        </a:xfrm>
        <a:prstGeom prst="line">
          <a:avLst/>
        </a:prstGeom>
        <a:gradFill rotWithShape="0">
          <a:gsLst>
            <a:gs pos="0">
              <a:schemeClr val="accent2">
                <a:hueOff val="-4267792"/>
                <a:satOff val="22833"/>
                <a:lumOff val="16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4267792"/>
                <a:satOff val="22833"/>
                <a:lumOff val="16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4267792"/>
                <a:satOff val="22833"/>
                <a:lumOff val="16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4267792"/>
              <a:satOff val="22833"/>
              <a:lumOff val="16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0FBFF4-4B74-9C41-85FC-8D3F80114A1E}">
      <dsp:nvSpPr>
        <dsp:cNvPr id="0" name=""/>
        <dsp:cNvSpPr/>
      </dsp:nvSpPr>
      <dsp:spPr>
        <a:xfrm>
          <a:off x="0" y="1978818"/>
          <a:ext cx="4613672" cy="659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Acetone-like smell of breath</a:t>
          </a:r>
          <a:endParaRPr lang="en-US" sz="1900" kern="1200"/>
        </a:p>
      </dsp:txBody>
      <dsp:txXfrm>
        <a:off x="0" y="1978818"/>
        <a:ext cx="4613672" cy="659606"/>
      </dsp:txXfrm>
    </dsp:sp>
    <dsp:sp modelId="{A2C20E28-0FB3-3A48-BFC2-B31B8261EE38}">
      <dsp:nvSpPr>
        <dsp:cNvPr id="0" name=""/>
        <dsp:cNvSpPr/>
      </dsp:nvSpPr>
      <dsp:spPr>
        <a:xfrm>
          <a:off x="0" y="2638424"/>
          <a:ext cx="4613672" cy="0"/>
        </a:xfrm>
        <a:prstGeom prst="line">
          <a:avLst/>
        </a:prstGeom>
        <a:gradFill rotWithShape="0">
          <a:gsLst>
            <a:gs pos="0">
              <a:schemeClr val="accent2">
                <a:hueOff val="-5690389"/>
                <a:satOff val="30445"/>
                <a:lumOff val="22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690389"/>
                <a:satOff val="30445"/>
                <a:lumOff val="22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690389"/>
                <a:satOff val="30445"/>
                <a:lumOff val="22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5690389"/>
              <a:satOff val="30445"/>
              <a:lumOff val="22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AE5676-4F7D-6F42-8DFC-33669BAC1061}">
      <dsp:nvSpPr>
        <dsp:cNvPr id="0" name=""/>
        <dsp:cNvSpPr/>
      </dsp:nvSpPr>
      <dsp:spPr>
        <a:xfrm>
          <a:off x="0" y="2638425"/>
          <a:ext cx="4613672" cy="659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Prostration</a:t>
          </a:r>
          <a:endParaRPr lang="en-US" sz="1900" kern="1200"/>
        </a:p>
      </dsp:txBody>
      <dsp:txXfrm>
        <a:off x="0" y="2638425"/>
        <a:ext cx="4613672" cy="659606"/>
      </dsp:txXfrm>
    </dsp:sp>
    <dsp:sp modelId="{EFE8D666-333F-5E4C-BBE4-1E54F4EDB622}">
      <dsp:nvSpPr>
        <dsp:cNvPr id="0" name=""/>
        <dsp:cNvSpPr/>
      </dsp:nvSpPr>
      <dsp:spPr>
        <a:xfrm>
          <a:off x="0" y="3298031"/>
          <a:ext cx="4613672" cy="0"/>
        </a:xfrm>
        <a:prstGeom prst="line">
          <a:avLst/>
        </a:prstGeom>
        <a:gradFill rotWithShape="0">
          <a:gsLst>
            <a:gs pos="0">
              <a:schemeClr val="accent2">
                <a:hueOff val="-7112986"/>
                <a:satOff val="38056"/>
                <a:lumOff val="28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7112986"/>
                <a:satOff val="38056"/>
                <a:lumOff val="28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7112986"/>
                <a:satOff val="38056"/>
                <a:lumOff val="28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7112986"/>
              <a:satOff val="38056"/>
              <a:lumOff val="28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78F0AF4-EA5F-B949-8F28-38B3D4973344}">
      <dsp:nvSpPr>
        <dsp:cNvPr id="0" name=""/>
        <dsp:cNvSpPr/>
      </dsp:nvSpPr>
      <dsp:spPr>
        <a:xfrm>
          <a:off x="0" y="3298031"/>
          <a:ext cx="4613672" cy="659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Abdominal pain</a:t>
          </a:r>
          <a:endParaRPr lang="en-US" sz="1900" kern="1200"/>
        </a:p>
      </dsp:txBody>
      <dsp:txXfrm>
        <a:off x="0" y="3298031"/>
        <a:ext cx="4613672" cy="659606"/>
      </dsp:txXfrm>
    </dsp:sp>
    <dsp:sp modelId="{116817D3-0FEC-F54B-A248-6CCD83970656}">
      <dsp:nvSpPr>
        <dsp:cNvPr id="0" name=""/>
        <dsp:cNvSpPr/>
      </dsp:nvSpPr>
      <dsp:spPr>
        <a:xfrm>
          <a:off x="0" y="3957637"/>
          <a:ext cx="4613672" cy="0"/>
        </a:xfrm>
        <a:prstGeom prst="line">
          <a:avLst/>
        </a:prstGeom>
        <a:gradFill rotWithShape="0">
          <a:gsLst>
            <a:gs pos="0">
              <a:schemeClr val="accent2">
                <a:hueOff val="-8535583"/>
                <a:satOff val="45667"/>
                <a:lumOff val="33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8535583"/>
                <a:satOff val="45667"/>
                <a:lumOff val="33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8535583"/>
                <a:satOff val="45667"/>
                <a:lumOff val="33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8535583"/>
              <a:satOff val="45667"/>
              <a:lumOff val="33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A4F797-7B2F-7C44-B1B5-89B2276E5578}">
      <dsp:nvSpPr>
        <dsp:cNvPr id="0" name=""/>
        <dsp:cNvSpPr/>
      </dsp:nvSpPr>
      <dsp:spPr>
        <a:xfrm>
          <a:off x="0" y="3957637"/>
          <a:ext cx="4613672" cy="659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Confusion &amp; stupor</a:t>
          </a:r>
          <a:endParaRPr lang="en-US" sz="1900" kern="1200"/>
        </a:p>
      </dsp:txBody>
      <dsp:txXfrm>
        <a:off x="0" y="3957637"/>
        <a:ext cx="4613672" cy="659606"/>
      </dsp:txXfrm>
    </dsp:sp>
    <dsp:sp modelId="{4BB40F12-6251-394C-A24F-571DABBDE323}">
      <dsp:nvSpPr>
        <dsp:cNvPr id="0" name=""/>
        <dsp:cNvSpPr/>
      </dsp:nvSpPr>
      <dsp:spPr>
        <a:xfrm>
          <a:off x="0" y="4617243"/>
          <a:ext cx="4613672" cy="0"/>
        </a:xfrm>
        <a:prstGeom prst="line">
          <a:avLst/>
        </a:prstGeom>
        <a:gradFill rotWithShape="0">
          <a:gsLst>
            <a:gs pos="0">
              <a:schemeClr val="accent2">
                <a:hueOff val="-9958180"/>
                <a:satOff val="53278"/>
                <a:lumOff val="39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9958180"/>
                <a:satOff val="53278"/>
                <a:lumOff val="39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9958180"/>
                <a:satOff val="53278"/>
                <a:lumOff val="39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804ADB-E0E5-0F44-995A-8C775332B7BF}">
      <dsp:nvSpPr>
        <dsp:cNvPr id="0" name=""/>
        <dsp:cNvSpPr/>
      </dsp:nvSpPr>
      <dsp:spPr>
        <a:xfrm>
          <a:off x="0" y="4617243"/>
          <a:ext cx="4613672" cy="6596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Coma in 5%</a:t>
          </a:r>
          <a:endParaRPr lang="en-US" sz="1900" kern="1200"/>
        </a:p>
      </dsp:txBody>
      <dsp:txXfrm>
        <a:off x="0" y="4617243"/>
        <a:ext cx="4613672" cy="6596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6C690-C01A-1842-84A7-ECDFF1DC8B6F}">
      <dsp:nvSpPr>
        <dsp:cNvPr id="0" name=""/>
        <dsp:cNvSpPr/>
      </dsp:nvSpPr>
      <dsp:spPr>
        <a:xfrm>
          <a:off x="0" y="110685"/>
          <a:ext cx="4613672" cy="119690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Hyperglycaemia – dipstick, CBS, venous blood</a:t>
          </a:r>
          <a:endParaRPr lang="en-US" sz="3100" kern="1200" dirty="0"/>
        </a:p>
      </dsp:txBody>
      <dsp:txXfrm>
        <a:off x="58428" y="169113"/>
        <a:ext cx="4496816" cy="1080053"/>
      </dsp:txXfrm>
    </dsp:sp>
    <dsp:sp modelId="{9F7D88C2-2BBA-2648-8AA9-37FFF8AC92F3}">
      <dsp:nvSpPr>
        <dsp:cNvPr id="0" name=""/>
        <dsp:cNvSpPr/>
      </dsp:nvSpPr>
      <dsp:spPr>
        <a:xfrm>
          <a:off x="0" y="1396875"/>
          <a:ext cx="4613672" cy="1196909"/>
        </a:xfrm>
        <a:prstGeom prst="roundRect">
          <a:avLst/>
        </a:prstGeom>
        <a:gradFill rotWithShape="0">
          <a:gsLst>
            <a:gs pos="0">
              <a:schemeClr val="accent2">
                <a:hueOff val="-3319393"/>
                <a:satOff val="17759"/>
                <a:lumOff val="13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3319393"/>
                <a:satOff val="17759"/>
                <a:lumOff val="13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3319393"/>
                <a:satOff val="17759"/>
                <a:lumOff val="13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Ketonaemia – dipstick on centrifuged blood</a:t>
          </a:r>
          <a:endParaRPr lang="en-US" sz="3100" kern="1200"/>
        </a:p>
      </dsp:txBody>
      <dsp:txXfrm>
        <a:off x="58428" y="1455303"/>
        <a:ext cx="4496816" cy="1080053"/>
      </dsp:txXfrm>
    </dsp:sp>
    <dsp:sp modelId="{B23C5EC2-FA3E-CC4C-920D-C48D162BF11D}">
      <dsp:nvSpPr>
        <dsp:cNvPr id="0" name=""/>
        <dsp:cNvSpPr/>
      </dsp:nvSpPr>
      <dsp:spPr>
        <a:xfrm>
          <a:off x="0" y="2683065"/>
          <a:ext cx="4613672" cy="1196909"/>
        </a:xfrm>
        <a:prstGeom prst="roundRect">
          <a:avLst/>
        </a:prstGeom>
        <a:gradFill rotWithShape="0">
          <a:gsLst>
            <a:gs pos="0">
              <a:schemeClr val="accent2">
                <a:hueOff val="-6638787"/>
                <a:satOff val="35519"/>
                <a:lumOff val="26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638787"/>
                <a:satOff val="35519"/>
                <a:lumOff val="26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638787"/>
                <a:satOff val="35519"/>
                <a:lumOff val="26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Ketoneuria – Rothera test</a:t>
          </a:r>
          <a:endParaRPr lang="en-US" sz="3100" kern="1200"/>
        </a:p>
      </dsp:txBody>
      <dsp:txXfrm>
        <a:off x="58428" y="2741493"/>
        <a:ext cx="4496816" cy="1080053"/>
      </dsp:txXfrm>
    </dsp:sp>
    <dsp:sp modelId="{1D7AAF10-C9A2-6F49-92A3-43C11F806EEC}">
      <dsp:nvSpPr>
        <dsp:cNvPr id="0" name=""/>
        <dsp:cNvSpPr/>
      </dsp:nvSpPr>
      <dsp:spPr>
        <a:xfrm>
          <a:off x="0" y="3969255"/>
          <a:ext cx="4613672" cy="1196909"/>
        </a:xfrm>
        <a:prstGeom prst="roundRect">
          <a:avLst/>
        </a:prstGeom>
        <a:gradFill rotWithShape="0">
          <a:gsLst>
            <a:gs pos="0">
              <a:schemeClr val="accent2">
                <a:hueOff val="-9958180"/>
                <a:satOff val="53278"/>
                <a:lumOff val="39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9958180"/>
                <a:satOff val="53278"/>
                <a:lumOff val="39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9958180"/>
                <a:satOff val="53278"/>
                <a:lumOff val="39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Arterial blood gas analysis</a:t>
          </a:r>
          <a:endParaRPr lang="en-US" sz="3100" kern="1200"/>
        </a:p>
      </dsp:txBody>
      <dsp:txXfrm>
        <a:off x="58428" y="4027683"/>
        <a:ext cx="4496816" cy="10800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344EC6-F4C3-CE43-8C21-DA736B9501C1}">
      <dsp:nvSpPr>
        <dsp:cNvPr id="0" name=""/>
        <dsp:cNvSpPr/>
      </dsp:nvSpPr>
      <dsp:spPr>
        <a:xfrm>
          <a:off x="37" y="64194"/>
          <a:ext cx="3609088" cy="8407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100" b="1" i="1" kern="1200"/>
            <a:t>Clinical </a:t>
          </a:r>
          <a:r>
            <a:rPr lang="en-GB" sz="2100" i="1" kern="1200"/>
            <a:t>-	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100" kern="1200"/>
            <a:t> </a:t>
          </a:r>
          <a:endParaRPr lang="en-US" sz="2100" kern="1200"/>
        </a:p>
      </dsp:txBody>
      <dsp:txXfrm>
        <a:off x="37" y="64194"/>
        <a:ext cx="3609088" cy="840722"/>
      </dsp:txXfrm>
    </dsp:sp>
    <dsp:sp modelId="{85C80B2D-A864-5941-A704-9D30FC9A9557}">
      <dsp:nvSpPr>
        <dsp:cNvPr id="0" name=""/>
        <dsp:cNvSpPr/>
      </dsp:nvSpPr>
      <dsp:spPr>
        <a:xfrm>
          <a:off x="37" y="904916"/>
          <a:ext cx="3609088" cy="213286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Systolic BP &lt;90 mmHg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Pulse &gt;100 or &lt;60/min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GCS &lt;12  or abnormal ‘Alert, Voice, Pain, Unresponsive’ scale (AVPU)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O</a:t>
          </a:r>
          <a:r>
            <a:rPr lang="en-GB" sz="2100" kern="1200" baseline="-25000"/>
            <a:t>2</a:t>
          </a:r>
          <a:r>
            <a:rPr lang="en-GB" sz="2100" kern="1200"/>
            <a:t> saturation &lt;92% on air</a:t>
          </a:r>
          <a:endParaRPr lang="en-US" sz="2100" kern="1200"/>
        </a:p>
      </dsp:txBody>
      <dsp:txXfrm>
        <a:off x="37" y="904916"/>
        <a:ext cx="3609088" cy="2132865"/>
      </dsp:txXfrm>
    </dsp:sp>
    <dsp:sp modelId="{D94C093C-7D41-E247-B5DA-557357149460}">
      <dsp:nvSpPr>
        <dsp:cNvPr id="0" name=""/>
        <dsp:cNvSpPr/>
      </dsp:nvSpPr>
      <dsp:spPr>
        <a:xfrm>
          <a:off x="4114398" y="64194"/>
          <a:ext cx="3609088" cy="840722"/>
        </a:xfrm>
        <a:prstGeom prst="rect">
          <a:avLst/>
        </a:prstGeom>
        <a:solidFill>
          <a:schemeClr val="accent2">
            <a:hueOff val="-9958180"/>
            <a:satOff val="53278"/>
            <a:lumOff val="392"/>
            <a:alphaOff val="0"/>
          </a:schemeClr>
        </a:solidFill>
        <a:ln w="12700" cap="flat" cmpd="sng" algn="ctr">
          <a:solidFill>
            <a:schemeClr val="accent2">
              <a:hueOff val="-9958180"/>
              <a:satOff val="53278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100" b="1" i="1" kern="1200"/>
            <a:t>Bloods</a:t>
          </a:r>
          <a:r>
            <a:rPr lang="en-GB" sz="2100" i="1" kern="1200"/>
            <a:t> -	</a:t>
          </a:r>
          <a:endParaRPr lang="en-US" sz="2100" kern="1200"/>
        </a:p>
      </dsp:txBody>
      <dsp:txXfrm>
        <a:off x="4114398" y="64194"/>
        <a:ext cx="3609088" cy="840722"/>
      </dsp:txXfrm>
    </dsp:sp>
    <dsp:sp modelId="{D52908AF-0784-114A-AAB1-96F0C6AA1CD7}">
      <dsp:nvSpPr>
        <dsp:cNvPr id="0" name=""/>
        <dsp:cNvSpPr/>
      </dsp:nvSpPr>
      <dsp:spPr>
        <a:xfrm>
          <a:off x="4114398" y="904916"/>
          <a:ext cx="3609088" cy="2132865"/>
        </a:xfrm>
        <a:prstGeom prst="rect">
          <a:avLst/>
        </a:prstGeom>
        <a:solidFill>
          <a:schemeClr val="accent2">
            <a:tint val="40000"/>
            <a:alpha val="90000"/>
            <a:hueOff val="-11283985"/>
            <a:satOff val="57725"/>
            <a:lumOff val="386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1283985"/>
              <a:satOff val="57725"/>
              <a:lumOff val="3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Blood ketones &gt;6 mmol/L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Bicarbonate &lt;12 mmol/L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Venous/arterial pH &lt;7.1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/>
            <a:t>Hypokalaemia on admission &lt;3.5 mmol/L</a:t>
          </a:r>
          <a:endParaRPr lang="en-US" sz="2100" kern="1200"/>
        </a:p>
      </dsp:txBody>
      <dsp:txXfrm>
        <a:off x="4114398" y="904916"/>
        <a:ext cx="3609088" cy="213286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A0C7A-52AB-674A-BA18-4BBBAB4FA56F}">
      <dsp:nvSpPr>
        <dsp:cNvPr id="0" name=""/>
        <dsp:cNvSpPr/>
      </dsp:nvSpPr>
      <dsp:spPr>
        <a:xfrm>
          <a:off x="0" y="67976"/>
          <a:ext cx="4613672" cy="72247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Blood glucose</a:t>
          </a:r>
          <a:endParaRPr lang="en-US" sz="1900" kern="1200"/>
        </a:p>
      </dsp:txBody>
      <dsp:txXfrm>
        <a:off x="35268" y="103244"/>
        <a:ext cx="4543136" cy="651938"/>
      </dsp:txXfrm>
    </dsp:sp>
    <dsp:sp modelId="{CD9B0500-8E65-1848-AD22-D6A3F5CE4E1D}">
      <dsp:nvSpPr>
        <dsp:cNvPr id="0" name=""/>
        <dsp:cNvSpPr/>
      </dsp:nvSpPr>
      <dsp:spPr>
        <a:xfrm>
          <a:off x="0" y="790451"/>
          <a:ext cx="4613672" cy="491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48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measure baseline and hourly initially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aim for fall of 3–6 mmol/L (55–110 mg/dL) per hour</a:t>
          </a:r>
          <a:endParaRPr lang="en-US" sz="1500" kern="1200"/>
        </a:p>
      </dsp:txBody>
      <dsp:txXfrm>
        <a:off x="0" y="790451"/>
        <a:ext cx="4613672" cy="491625"/>
      </dsp:txXfrm>
    </dsp:sp>
    <dsp:sp modelId="{8EF33B25-9D2E-4B48-8244-F98459B25F22}">
      <dsp:nvSpPr>
        <dsp:cNvPr id="0" name=""/>
        <dsp:cNvSpPr/>
      </dsp:nvSpPr>
      <dsp:spPr>
        <a:xfrm>
          <a:off x="0" y="1282076"/>
          <a:ext cx="4613672" cy="72247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Urea and electrolytes – </a:t>
          </a:r>
          <a:endParaRPr lang="en-US" sz="1900" kern="1200" dirty="0"/>
        </a:p>
      </dsp:txBody>
      <dsp:txXfrm>
        <a:off x="35268" y="1317344"/>
        <a:ext cx="4543136" cy="651938"/>
      </dsp:txXfrm>
    </dsp:sp>
    <dsp:sp modelId="{1FBF6CFA-9C18-CB45-B8E0-881A9C61676B}">
      <dsp:nvSpPr>
        <dsp:cNvPr id="0" name=""/>
        <dsp:cNvSpPr/>
      </dsp:nvSpPr>
      <dsp:spPr>
        <a:xfrm>
          <a:off x="0" y="2059271"/>
          <a:ext cx="4613672" cy="72247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do at baseline, hourly for 6 hours, at 12 hours and at 24 hours</a:t>
          </a:r>
          <a:endParaRPr lang="en-US" sz="1900" kern="1200" dirty="0"/>
        </a:p>
      </dsp:txBody>
      <dsp:txXfrm>
        <a:off x="35268" y="2094539"/>
        <a:ext cx="4543136" cy="651938"/>
      </dsp:txXfrm>
    </dsp:sp>
    <dsp:sp modelId="{1BCE86CE-8A5F-9940-9BAA-E2881D5AC86E}">
      <dsp:nvSpPr>
        <dsp:cNvPr id="0" name=""/>
        <dsp:cNvSpPr/>
      </dsp:nvSpPr>
      <dsp:spPr>
        <a:xfrm>
          <a:off x="0" y="2781746"/>
          <a:ext cx="4613672" cy="648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48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Potassium – add when K</a:t>
          </a:r>
          <a:r>
            <a:rPr lang="en-GB" sz="1500" kern="1200" baseline="30000"/>
            <a:t>+</a:t>
          </a:r>
          <a:r>
            <a:rPr lang="en-GB" sz="1500" kern="1200"/>
            <a:t> &lt;3.5 mmol/L - give 20 mmol/h in infusion &amp; 10 mmol/h when K</a:t>
          </a:r>
          <a:r>
            <a:rPr lang="en-GB" sz="1500" kern="1200" baseline="30000"/>
            <a:t>+</a:t>
          </a:r>
          <a:r>
            <a:rPr lang="en-GB" sz="1500" kern="1200"/>
            <a:t> = 3.5–5 mmo/L</a:t>
          </a:r>
          <a:endParaRPr lang="en-US" sz="1500" kern="1200"/>
        </a:p>
      </dsp:txBody>
      <dsp:txXfrm>
        <a:off x="0" y="2781746"/>
        <a:ext cx="4613672" cy="648944"/>
      </dsp:txXfrm>
    </dsp:sp>
    <dsp:sp modelId="{8EE29D0A-332E-3542-8813-DC3A0FA0B911}">
      <dsp:nvSpPr>
        <dsp:cNvPr id="0" name=""/>
        <dsp:cNvSpPr/>
      </dsp:nvSpPr>
      <dsp:spPr>
        <a:xfrm>
          <a:off x="0" y="3430691"/>
          <a:ext cx="4613672" cy="72247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Full blood count</a:t>
          </a:r>
          <a:endParaRPr lang="en-US" sz="1900" kern="1200"/>
        </a:p>
      </dsp:txBody>
      <dsp:txXfrm>
        <a:off x="35268" y="3465959"/>
        <a:ext cx="4543136" cy="651938"/>
      </dsp:txXfrm>
    </dsp:sp>
    <dsp:sp modelId="{F51C49BF-4BB3-BE40-AAE0-FEB560506603}">
      <dsp:nvSpPr>
        <dsp:cNvPr id="0" name=""/>
        <dsp:cNvSpPr/>
      </dsp:nvSpPr>
      <dsp:spPr>
        <a:xfrm>
          <a:off x="0" y="4207886"/>
          <a:ext cx="4613672" cy="722474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Blood gases – at 0, 2 hours, 6 hours</a:t>
          </a:r>
          <a:endParaRPr lang="en-US" sz="1900" kern="1200"/>
        </a:p>
      </dsp:txBody>
      <dsp:txXfrm>
        <a:off x="35268" y="4243154"/>
        <a:ext cx="4543136" cy="651938"/>
      </dsp:txXfrm>
    </dsp:sp>
    <dsp:sp modelId="{1D6E894D-3DD0-0141-8606-E7AFF1E039EB}">
      <dsp:nvSpPr>
        <dsp:cNvPr id="0" name=""/>
        <dsp:cNvSpPr/>
      </dsp:nvSpPr>
      <dsp:spPr>
        <a:xfrm>
          <a:off x="0" y="4985081"/>
          <a:ext cx="4613672" cy="72247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Creatinine – at 0, 6, 12, 24 hours</a:t>
          </a:r>
          <a:endParaRPr lang="en-US" sz="1900" kern="1200"/>
        </a:p>
      </dsp:txBody>
      <dsp:txXfrm>
        <a:off x="35268" y="5020349"/>
        <a:ext cx="4543136" cy="651938"/>
      </dsp:txXfrm>
    </dsp:sp>
    <dsp:sp modelId="{313AF66E-D386-B041-9D6D-821BF3F8157E}">
      <dsp:nvSpPr>
        <dsp:cNvPr id="0" name=""/>
        <dsp:cNvSpPr/>
      </dsp:nvSpPr>
      <dsp:spPr>
        <a:xfrm>
          <a:off x="0" y="5762276"/>
          <a:ext cx="4613672" cy="72247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Bicarbonate – at 0, 1, 2, 3, 6, 12, 24 hours</a:t>
          </a:r>
          <a:endParaRPr lang="en-US" sz="1900" kern="1200"/>
        </a:p>
      </dsp:txBody>
      <dsp:txXfrm>
        <a:off x="35268" y="5797544"/>
        <a:ext cx="4543136" cy="65193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BEA4F8-EB71-0F4A-8029-82AFE8BC7D50}">
      <dsp:nvSpPr>
        <dsp:cNvPr id="0" name=""/>
        <dsp:cNvSpPr/>
      </dsp:nvSpPr>
      <dsp:spPr>
        <a:xfrm>
          <a:off x="0" y="38100"/>
          <a:ext cx="4613672" cy="7605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Admit to HDU</a:t>
          </a:r>
          <a:endParaRPr lang="en-US" sz="2000" kern="1200"/>
        </a:p>
      </dsp:txBody>
      <dsp:txXfrm>
        <a:off x="37125" y="75225"/>
        <a:ext cx="4539422" cy="686250"/>
      </dsp:txXfrm>
    </dsp:sp>
    <dsp:sp modelId="{6442C30C-8907-DD4B-9F35-DEF7838FA3C0}">
      <dsp:nvSpPr>
        <dsp:cNvPr id="0" name=""/>
        <dsp:cNvSpPr/>
      </dsp:nvSpPr>
      <dsp:spPr>
        <a:xfrm>
          <a:off x="0" y="856200"/>
          <a:ext cx="4613672" cy="760500"/>
        </a:xfrm>
        <a:prstGeom prst="roundRect">
          <a:avLst/>
        </a:prstGeom>
        <a:gradFill rotWithShape="0">
          <a:gsLst>
            <a:gs pos="0">
              <a:schemeClr val="accent2">
                <a:hueOff val="-3319393"/>
                <a:satOff val="17759"/>
                <a:lumOff val="13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3319393"/>
                <a:satOff val="17759"/>
                <a:lumOff val="13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3319393"/>
                <a:satOff val="17759"/>
                <a:lumOff val="13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INSULIN  </a:t>
          </a:r>
          <a:endParaRPr lang="en-US" sz="2000" kern="1200"/>
        </a:p>
      </dsp:txBody>
      <dsp:txXfrm>
        <a:off x="37125" y="893325"/>
        <a:ext cx="4539422" cy="686250"/>
      </dsp:txXfrm>
    </dsp:sp>
    <dsp:sp modelId="{A5B12BAC-3EB3-B949-B2C2-CAECEB8EA521}">
      <dsp:nvSpPr>
        <dsp:cNvPr id="0" name=""/>
        <dsp:cNvSpPr/>
      </dsp:nvSpPr>
      <dsp:spPr>
        <a:xfrm>
          <a:off x="0" y="1616700"/>
          <a:ext cx="4613672" cy="527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48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soluble insulin iv 0.1 U/kg/h by infusion  </a:t>
          </a:r>
          <a:r>
            <a:rPr lang="en-GB" sz="1600" i="1" kern="1200"/>
            <a:t>or</a:t>
          </a:r>
          <a:r>
            <a:rPr lang="en-GB" sz="1600" kern="1200"/>
            <a:t> 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20 units im stat followed by 6 units im hourly</a:t>
          </a:r>
          <a:endParaRPr lang="en-US" sz="1600" kern="1200"/>
        </a:p>
      </dsp:txBody>
      <dsp:txXfrm>
        <a:off x="0" y="1616700"/>
        <a:ext cx="4613672" cy="527850"/>
      </dsp:txXfrm>
    </dsp:sp>
    <dsp:sp modelId="{C161EF88-778B-9044-813F-5318FFE9C5FB}">
      <dsp:nvSpPr>
        <dsp:cNvPr id="0" name=""/>
        <dsp:cNvSpPr/>
      </dsp:nvSpPr>
      <dsp:spPr>
        <a:xfrm>
          <a:off x="0" y="2144550"/>
          <a:ext cx="4613672" cy="760500"/>
        </a:xfrm>
        <a:prstGeom prst="roundRect">
          <a:avLst/>
        </a:prstGeom>
        <a:gradFill rotWithShape="0">
          <a:gsLst>
            <a:gs pos="0">
              <a:schemeClr val="accent2">
                <a:hueOff val="-6638787"/>
                <a:satOff val="35519"/>
                <a:lumOff val="26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638787"/>
                <a:satOff val="35519"/>
                <a:lumOff val="26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638787"/>
                <a:satOff val="35519"/>
                <a:lumOff val="26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FLUID AND ELECTROLYTE REPLACEMENT</a:t>
          </a:r>
          <a:endParaRPr lang="en-US" sz="2000" kern="1200"/>
        </a:p>
      </dsp:txBody>
      <dsp:txXfrm>
        <a:off x="37125" y="2181675"/>
        <a:ext cx="4539422" cy="686250"/>
      </dsp:txXfrm>
    </dsp:sp>
    <dsp:sp modelId="{746952AC-CAC2-F646-AD26-E2DEE0D8F5FB}">
      <dsp:nvSpPr>
        <dsp:cNvPr id="0" name=""/>
        <dsp:cNvSpPr/>
      </dsp:nvSpPr>
      <dsp:spPr>
        <a:xfrm>
          <a:off x="0" y="2905050"/>
          <a:ext cx="4613672" cy="1573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48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iv 0.9% sodium chloride with 20 mmol KCl/L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1 L in 30 min, then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1 L in 1 h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1 L in 2 h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1 L in 4 h</a:t>
          </a:r>
          <a:endParaRPr lang="en-US" sz="1600" kern="120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600" kern="1200"/>
            <a:t>1 L in 8 h</a:t>
          </a:r>
          <a:endParaRPr lang="en-US" sz="1600" kern="1200"/>
        </a:p>
      </dsp:txBody>
      <dsp:txXfrm>
        <a:off x="0" y="2905050"/>
        <a:ext cx="4613672" cy="1573199"/>
      </dsp:txXfrm>
    </dsp:sp>
    <dsp:sp modelId="{4AED3188-8E6C-8C42-A3A3-ADC253EFF7BA}">
      <dsp:nvSpPr>
        <dsp:cNvPr id="0" name=""/>
        <dsp:cNvSpPr/>
      </dsp:nvSpPr>
      <dsp:spPr>
        <a:xfrm>
          <a:off x="0" y="4478250"/>
          <a:ext cx="4613672" cy="760500"/>
        </a:xfrm>
        <a:prstGeom prst="roundRect">
          <a:avLst/>
        </a:prstGeom>
        <a:gradFill rotWithShape="0">
          <a:gsLst>
            <a:gs pos="0">
              <a:schemeClr val="accent2">
                <a:hueOff val="-9958180"/>
                <a:satOff val="53278"/>
                <a:lumOff val="392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9958180"/>
                <a:satOff val="53278"/>
                <a:lumOff val="392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9958180"/>
                <a:satOff val="53278"/>
                <a:lumOff val="392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Adjust KCl concentration depending on results of regular blood K+ measurement</a:t>
          </a:r>
          <a:endParaRPr lang="en-US" sz="2000" kern="1200"/>
        </a:p>
      </dsp:txBody>
      <dsp:txXfrm>
        <a:off x="37125" y="4515375"/>
        <a:ext cx="4539422" cy="686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3D26-F4E3-4099-915B-8D1CCFA48409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7F03-A14B-4620-BE99-4A97FC45A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052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3D26-F4E3-4099-915B-8D1CCFA48409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7F03-A14B-4620-BE99-4A97FC45A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64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3D26-F4E3-4099-915B-8D1CCFA48409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7F03-A14B-4620-BE99-4A97FC45A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92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3D26-F4E3-4099-915B-8D1CCFA48409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7F03-A14B-4620-BE99-4A97FC45A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28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3D26-F4E3-4099-915B-8D1CCFA48409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7F03-A14B-4620-BE99-4A97FC45A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329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3D26-F4E3-4099-915B-8D1CCFA48409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7F03-A14B-4620-BE99-4A97FC45A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08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3D26-F4E3-4099-915B-8D1CCFA48409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7F03-A14B-4620-BE99-4A97FC45AF7B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20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3D26-F4E3-4099-915B-8D1CCFA48409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7F03-A14B-4620-BE99-4A97FC45A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42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3D26-F4E3-4099-915B-8D1CCFA48409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7F03-A14B-4620-BE99-4A97FC45A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4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3D26-F4E3-4099-915B-8D1CCFA48409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7F03-A14B-4620-BE99-4A97FC45A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02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A263D26-F4E3-4099-915B-8D1CCFA48409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7F03-A14B-4620-BE99-4A97FC45A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05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6045" y="964692"/>
            <a:ext cx="5937755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A263D26-F4E3-4099-915B-8D1CCFA48409}" type="datetimeFigureOut">
              <a:rPr lang="en-GB" smtClean="0"/>
              <a:t>29/05/2019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5377F03-A14B-4620-BE99-4A97FC45AF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15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1"/>
            <a:ext cx="7772400" cy="2448271"/>
          </a:xfrm>
        </p:spPr>
        <p:txBody>
          <a:bodyPr/>
          <a:lstStyle/>
          <a:p>
            <a:r>
              <a:rPr lang="en-GB" sz="6600" dirty="0"/>
              <a:t>Emergencies in Diabetes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Dr </a:t>
            </a:r>
            <a:r>
              <a:rPr lang="en-GB" dirty="0" err="1"/>
              <a:t>Shamila</a:t>
            </a:r>
            <a:r>
              <a:rPr lang="en-GB" dirty="0"/>
              <a:t> De Silva</a:t>
            </a:r>
          </a:p>
          <a:p>
            <a:r>
              <a:rPr lang="en-GB" dirty="0"/>
              <a:t>Department of Medicine</a:t>
            </a:r>
          </a:p>
        </p:txBody>
      </p:sp>
    </p:spTree>
    <p:extLst>
      <p:ext uri="{BB962C8B-B14F-4D97-AF65-F5344CB8AC3E}">
        <p14:creationId xmlns:p14="http://schemas.microsoft.com/office/powerpoint/2010/main" val="1783672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B53BE1-D2E2-4E46-987E-211A9D500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536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2530227"/>
            <a:ext cx="2551176" cy="1495794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sz="1800" b="1">
                <a:solidFill>
                  <a:srgbClr val="FFFFFF"/>
                </a:solidFill>
              </a:rPr>
              <a:t>Phase 1 Management</a:t>
            </a:r>
            <a:endParaRPr lang="en-GB" sz="180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B9713E-9F53-4A50-BDAA-CEB2A263B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4958" y="0"/>
            <a:ext cx="557904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F2DE5D-2F84-403B-8077-807553C522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5461204"/>
              </p:ext>
            </p:extLst>
          </p:nvPr>
        </p:nvGraphicFramePr>
        <p:xfrm>
          <a:off x="4048125" y="639763"/>
          <a:ext cx="4613672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1200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260" y="1248156"/>
            <a:ext cx="726948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671" y="1060704"/>
            <a:ext cx="7550658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GB" dirty="0"/>
              <a:t>Phase I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46" y="1988840"/>
            <a:ext cx="6584634" cy="36210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000" dirty="0">
                <a:solidFill>
                  <a:srgbClr val="404040"/>
                </a:solidFill>
              </a:rPr>
              <a:t>If BP &lt;80 mmHg </a:t>
            </a:r>
            <a:r>
              <a:rPr lang="en-GB" sz="2000" dirty="0">
                <a:solidFill>
                  <a:srgbClr val="404040"/>
                </a:solidFill>
                <a:sym typeface="Wingdings" panose="05000000000000000000" pitchFamily="2" charset="2"/>
              </a:rPr>
              <a:t> g</a:t>
            </a:r>
            <a:r>
              <a:rPr lang="en-GB" sz="2000" dirty="0">
                <a:solidFill>
                  <a:srgbClr val="404040"/>
                </a:solidFill>
              </a:rPr>
              <a:t>ive 500 mL 0.9% sodium chloride over 15 min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solidFill>
                  <a:srgbClr val="404040"/>
                </a:solidFill>
              </a:rPr>
              <a:t>If no response </a:t>
            </a:r>
            <a:r>
              <a:rPr lang="en-GB" sz="2000" dirty="0">
                <a:solidFill>
                  <a:srgbClr val="404040"/>
                </a:solidFill>
                <a:sym typeface="Wingdings" panose="05000000000000000000" pitchFamily="2" charset="2"/>
              </a:rPr>
              <a:t> </a:t>
            </a:r>
            <a:r>
              <a:rPr lang="en-GB" sz="2000" dirty="0">
                <a:solidFill>
                  <a:srgbClr val="404040"/>
                </a:solidFill>
              </a:rPr>
              <a:t>give plasma expander</a:t>
            </a:r>
          </a:p>
          <a:p>
            <a:pPr>
              <a:lnSpc>
                <a:spcPct val="90000"/>
              </a:lnSpc>
            </a:pPr>
            <a:endParaRPr lang="en-GB" sz="20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000" dirty="0">
                <a:solidFill>
                  <a:srgbClr val="404040"/>
                </a:solidFill>
              </a:rPr>
              <a:t>pH &lt;7 </a:t>
            </a:r>
            <a:r>
              <a:rPr lang="en-GB" sz="2000" dirty="0">
                <a:solidFill>
                  <a:srgbClr val="404040"/>
                </a:solidFill>
                <a:sym typeface="Wingdings" panose="05000000000000000000" pitchFamily="2" charset="2"/>
              </a:rPr>
              <a:t> </a:t>
            </a:r>
            <a:r>
              <a:rPr lang="en-GB" sz="2000" dirty="0">
                <a:solidFill>
                  <a:srgbClr val="404040"/>
                </a:solidFill>
              </a:rPr>
              <a:t>give 500 mL of sodium bicarbonate 1.26% plus 10 mmol </a:t>
            </a:r>
            <a:r>
              <a:rPr lang="en-GB" sz="2000" dirty="0" err="1">
                <a:solidFill>
                  <a:srgbClr val="404040"/>
                </a:solidFill>
              </a:rPr>
              <a:t>KCl</a:t>
            </a:r>
            <a:endParaRPr lang="en-GB" sz="20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000" dirty="0">
                <a:solidFill>
                  <a:srgbClr val="404040"/>
                </a:solidFill>
              </a:rPr>
              <a:t>repeat if necessary to bring pH up to 7</a:t>
            </a:r>
          </a:p>
        </p:txBody>
      </p:sp>
    </p:spTree>
    <p:extLst>
      <p:ext uri="{BB962C8B-B14F-4D97-AF65-F5344CB8AC3E}">
        <p14:creationId xmlns:p14="http://schemas.microsoft.com/office/powerpoint/2010/main" val="2685319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B53BE1-D2E2-4E46-987E-211A9D500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536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2530227"/>
            <a:ext cx="2551176" cy="1495794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US" sz="1800" b="1">
                <a:solidFill>
                  <a:srgbClr val="FFFFFF"/>
                </a:solidFill>
              </a:rPr>
              <a:t>Phase 2 Management</a:t>
            </a:r>
            <a:endParaRPr lang="en-GB" sz="180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B9713E-9F53-4A50-BDAA-CEB2A263B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4958" y="0"/>
            <a:ext cx="557904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B23D88-FBF6-496A-B811-F0DC200EAD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538840"/>
              </p:ext>
            </p:extLst>
          </p:nvPr>
        </p:nvGraphicFramePr>
        <p:xfrm>
          <a:off x="4048125" y="639763"/>
          <a:ext cx="4613672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7217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964692"/>
            <a:ext cx="5797296" cy="1188720"/>
          </a:xfrm>
        </p:spPr>
        <p:txBody>
          <a:bodyPr>
            <a:normAutofit/>
          </a:bodyPr>
          <a:lstStyle/>
          <a:p>
            <a:r>
              <a:rPr lang="en-US" b="1"/>
              <a:t>Phase 3 Management</a:t>
            </a:r>
            <a:r>
              <a:rPr lang="en-US"/>
              <a:t> </a:t>
            </a:r>
            <a:endParaRPr lang="en-GB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EA2C48-16F4-4801-BDA5-D258072F66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3477152"/>
              </p:ext>
            </p:extLst>
          </p:nvPr>
        </p:nvGraphicFramePr>
        <p:xfrm>
          <a:off x="710238" y="2638425"/>
          <a:ext cx="7633274" cy="3139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234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B53BE1-D2E2-4E46-987E-211A9D500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536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2530227"/>
            <a:ext cx="2551176" cy="1495794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GB" sz="2400">
                <a:solidFill>
                  <a:srgbClr val="FFFFFF"/>
                </a:solidFill>
              </a:rPr>
              <a:t>Other Procedures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B9713E-9F53-4A50-BDAA-CEB2A263B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4958" y="0"/>
            <a:ext cx="557904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D7855F-EA4B-411C-86D9-7890964F87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8654121"/>
              </p:ext>
            </p:extLst>
          </p:nvPr>
        </p:nvGraphicFramePr>
        <p:xfrm>
          <a:off x="4048125" y="260648"/>
          <a:ext cx="4613672" cy="6336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3797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34B53BE1-D2E2-4E46-987E-211A9D500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536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80060" y="2530227"/>
            <a:ext cx="2551176" cy="1495794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1400" b="1">
                <a:solidFill>
                  <a:srgbClr val="FFFFFF"/>
                </a:solidFill>
              </a:rPr>
              <a:t>Hyperosmolar Hyperglycaemic State</a:t>
            </a:r>
          </a:p>
        </p:txBody>
      </p: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FFB9713E-9F53-4A50-BDAA-CEB2A263B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4958" y="0"/>
            <a:ext cx="557904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5237" name="Rectangle 3">
            <a:extLst>
              <a:ext uri="{FF2B5EF4-FFF2-40B4-BE49-F238E27FC236}">
                <a16:creationId xmlns:a16="http://schemas.microsoft.com/office/drawing/2014/main" id="{F386E74B-7E1D-4EE4-9B72-C5CC921675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694755"/>
              </p:ext>
            </p:extLst>
          </p:nvPr>
        </p:nvGraphicFramePr>
        <p:xfrm>
          <a:off x="4048125" y="639763"/>
          <a:ext cx="4613672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212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B53BE1-D2E2-4E46-987E-211A9D500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536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2530227"/>
            <a:ext cx="2551176" cy="1495794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Clinical Features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B9713E-9F53-4A50-BDAA-CEB2A263B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4958" y="0"/>
            <a:ext cx="557904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FA92E7-4A75-4939-B1E7-E42D673CBA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0130779"/>
              </p:ext>
            </p:extLst>
          </p:nvPr>
        </p:nvGraphicFramePr>
        <p:xfrm>
          <a:off x="4048125" y="639763"/>
          <a:ext cx="4613672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5794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34B53BE1-D2E2-4E46-987E-211A9D500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536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80060" y="2530227"/>
            <a:ext cx="2551176" cy="1495794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FFFFFF"/>
                </a:solidFill>
              </a:rPr>
              <a:t>HONK</a:t>
            </a:r>
          </a:p>
        </p:txBody>
      </p: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FFB9713E-9F53-4A50-BDAA-CEB2A263B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4958" y="0"/>
            <a:ext cx="557904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6261" name="Rectangle 3">
            <a:extLst>
              <a:ext uri="{FF2B5EF4-FFF2-40B4-BE49-F238E27FC236}">
                <a16:creationId xmlns:a16="http://schemas.microsoft.com/office/drawing/2014/main" id="{EA5BADCE-7F53-42B2-9484-C3282F79EA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752915"/>
              </p:ext>
            </p:extLst>
          </p:nvPr>
        </p:nvGraphicFramePr>
        <p:xfrm>
          <a:off x="4048125" y="639763"/>
          <a:ext cx="4613672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2690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260" y="1248156"/>
            <a:ext cx="726948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671" y="1060704"/>
            <a:ext cx="7550658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GB" b="1"/>
              <a:t>Lactic Acidosis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683" y="2028572"/>
            <a:ext cx="6584634" cy="3344643"/>
          </a:xfrm>
        </p:spPr>
        <p:txBody>
          <a:bodyPr>
            <a:normAutofit fontScale="70000" lnSpcReduction="20000"/>
          </a:bodyPr>
          <a:lstStyle/>
          <a:p>
            <a:pPr fontAlgn="base">
              <a:lnSpc>
                <a:spcPct val="90000"/>
              </a:lnSpc>
            </a:pPr>
            <a:r>
              <a:rPr lang="en-GB" sz="2600" dirty="0">
                <a:solidFill>
                  <a:srgbClr val="404040"/>
                </a:solidFill>
                <a:latin typeface="Whitney A"/>
              </a:rPr>
              <a:t>In diabetic patients on biguanide therapy</a:t>
            </a:r>
          </a:p>
          <a:p>
            <a:pPr fontAlgn="base">
              <a:lnSpc>
                <a:spcPct val="90000"/>
              </a:lnSpc>
            </a:pPr>
            <a:r>
              <a:rPr lang="en-GB" sz="2600" dirty="0">
                <a:solidFill>
                  <a:srgbClr val="404040"/>
                </a:solidFill>
                <a:latin typeface="Whitney A"/>
              </a:rPr>
              <a:t>Risk in patients taking metformin is extremely low </a:t>
            </a:r>
          </a:p>
          <a:p>
            <a:pPr marL="0" indent="0" fontAlgn="base">
              <a:lnSpc>
                <a:spcPct val="90000"/>
              </a:lnSpc>
              <a:buNone/>
            </a:pPr>
            <a:r>
              <a:rPr lang="en-GB" sz="2600" dirty="0">
                <a:solidFill>
                  <a:srgbClr val="404040"/>
                </a:solidFill>
                <a:latin typeface="Whitney A"/>
              </a:rPr>
              <a:t>	if given at therapeutic dose</a:t>
            </a:r>
          </a:p>
          <a:p>
            <a:pPr marL="0" indent="0" fontAlgn="base">
              <a:lnSpc>
                <a:spcPct val="90000"/>
              </a:lnSpc>
              <a:buNone/>
            </a:pPr>
            <a:r>
              <a:rPr lang="en-GB" sz="2600" dirty="0">
                <a:solidFill>
                  <a:srgbClr val="404040"/>
                </a:solidFill>
                <a:latin typeface="Whitney A"/>
              </a:rPr>
              <a:t>	not having advanced hepatic or renal disease</a:t>
            </a:r>
          </a:p>
          <a:p>
            <a:pPr marL="0" indent="0" fontAlgn="base">
              <a:lnSpc>
                <a:spcPct val="90000"/>
              </a:lnSpc>
              <a:buNone/>
            </a:pPr>
            <a:endParaRPr lang="en-GB" sz="2600" dirty="0">
              <a:solidFill>
                <a:srgbClr val="404040"/>
              </a:solidFill>
              <a:latin typeface="Whitney A"/>
            </a:endParaRPr>
          </a:p>
          <a:p>
            <a:pPr fontAlgn="base">
              <a:lnSpc>
                <a:spcPct val="90000"/>
              </a:lnSpc>
            </a:pPr>
            <a:r>
              <a:rPr lang="en-GB" sz="2600" dirty="0">
                <a:solidFill>
                  <a:srgbClr val="404040"/>
                </a:solidFill>
                <a:latin typeface="Whitney A"/>
              </a:rPr>
              <a:t>Severe metabolic acidosis </a:t>
            </a:r>
          </a:p>
          <a:p>
            <a:pPr fontAlgn="base">
              <a:lnSpc>
                <a:spcPct val="90000"/>
              </a:lnSpc>
            </a:pPr>
            <a:r>
              <a:rPr lang="en-GB" sz="2600" dirty="0">
                <a:solidFill>
                  <a:srgbClr val="404040"/>
                </a:solidFill>
                <a:latin typeface="Whitney A"/>
              </a:rPr>
              <a:t>Usually without significant hyperglycaemia or ketosis</a:t>
            </a:r>
          </a:p>
          <a:p>
            <a:pPr fontAlgn="base">
              <a:lnSpc>
                <a:spcPct val="90000"/>
              </a:lnSpc>
            </a:pPr>
            <a:endParaRPr lang="en-GB" sz="2600" dirty="0">
              <a:solidFill>
                <a:srgbClr val="404040"/>
              </a:solidFill>
              <a:latin typeface="Whitney A"/>
            </a:endParaRPr>
          </a:p>
          <a:p>
            <a:pPr fontAlgn="base">
              <a:lnSpc>
                <a:spcPct val="90000"/>
              </a:lnSpc>
            </a:pPr>
            <a:r>
              <a:rPr lang="en-GB" sz="2600" dirty="0">
                <a:solidFill>
                  <a:srgbClr val="404040"/>
                </a:solidFill>
                <a:latin typeface="Whitney A"/>
              </a:rPr>
              <a:t>Treatment - rehydration and isotonic 1.26% bicarbonate</a:t>
            </a:r>
          </a:p>
          <a:p>
            <a:pPr fontAlgn="base">
              <a:lnSpc>
                <a:spcPct val="90000"/>
              </a:lnSpc>
            </a:pPr>
            <a:r>
              <a:rPr lang="en-GB" sz="2600" dirty="0">
                <a:solidFill>
                  <a:srgbClr val="404040"/>
                </a:solidFill>
                <a:latin typeface="Whitney A"/>
              </a:rPr>
              <a:t>Mortality &gt;50%</a:t>
            </a:r>
          </a:p>
          <a:p>
            <a:pPr>
              <a:lnSpc>
                <a:spcPct val="90000"/>
              </a:lnSpc>
            </a:pPr>
            <a:endParaRPr lang="en-GB" sz="11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694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260" y="1248156"/>
            <a:ext cx="726948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671" y="1060704"/>
            <a:ext cx="7550658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GB" b="1"/>
              <a:t>Hypoglycaemia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683" y="1988840"/>
            <a:ext cx="6584634" cy="338331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rgbClr val="404040"/>
                </a:solidFill>
                <a:latin typeface="Whitney A"/>
              </a:rPr>
              <a:t>Most common complication of insulin therapy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404040"/>
                </a:solidFill>
                <a:latin typeface="Whitney A"/>
              </a:rPr>
              <a:t>Imbalance between injected insulin and a patient’s normal diet, activity and basal insulin requirement</a:t>
            </a:r>
          </a:p>
          <a:p>
            <a:pPr>
              <a:lnSpc>
                <a:spcPct val="90000"/>
              </a:lnSpc>
            </a:pPr>
            <a:endParaRPr lang="en-GB" dirty="0">
              <a:solidFill>
                <a:srgbClr val="404040"/>
              </a:solidFill>
              <a:latin typeface="Whitney A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404040"/>
                </a:solidFill>
                <a:latin typeface="Whitney A"/>
              </a:rPr>
              <a:t>Greatest risk before meals, during night and during exercise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rgbClr val="404040"/>
                </a:solidFill>
                <a:latin typeface="Whitney A"/>
              </a:rPr>
              <a:t>Precipitating factors –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Whitney A"/>
              </a:rPr>
              <a:t>	irregular eating habits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Whitney A"/>
              </a:rPr>
              <a:t>	unusual exertion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Whitney A"/>
              </a:rPr>
              <a:t>	alcohol excess</a:t>
            </a:r>
            <a:endParaRPr lang="en-GB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137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34B53BE1-D2E2-4E46-987E-211A9D500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536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80060" y="2530227"/>
            <a:ext cx="2551176" cy="1495794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000" b="1">
                <a:solidFill>
                  <a:srgbClr val="FFFFFF"/>
                </a:solidFill>
              </a:rPr>
              <a:t>Metabolic Emergencies</a:t>
            </a:r>
          </a:p>
        </p:txBody>
      </p: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FFB9713E-9F53-4A50-BDAA-CEB2A263B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4958" y="0"/>
            <a:ext cx="557904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0117" name="Rectangle 3">
            <a:extLst>
              <a:ext uri="{FF2B5EF4-FFF2-40B4-BE49-F238E27FC236}">
                <a16:creationId xmlns:a16="http://schemas.microsoft.com/office/drawing/2014/main" id="{8015EA72-759C-4C32-B7C5-A3B234B88C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729663"/>
              </p:ext>
            </p:extLst>
          </p:nvPr>
        </p:nvGraphicFramePr>
        <p:xfrm>
          <a:off x="4048125" y="639763"/>
          <a:ext cx="4613672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3587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B53BE1-D2E2-4E46-987E-211A9D500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536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2530227"/>
            <a:ext cx="2551176" cy="1495794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</a:rPr>
              <a:t>Symptoms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B9713E-9F53-4A50-BDAA-CEB2A263B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4958" y="0"/>
            <a:ext cx="557904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00D60A-D188-4E00-8908-56121A9F93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6263872"/>
              </p:ext>
            </p:extLst>
          </p:nvPr>
        </p:nvGraphicFramePr>
        <p:xfrm>
          <a:off x="4048125" y="639763"/>
          <a:ext cx="4613672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4184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B53BE1-D2E2-4E46-987E-211A9D500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536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2530227"/>
            <a:ext cx="2551176" cy="1495794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</a:rPr>
              <a:t>Signs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B9713E-9F53-4A50-BDAA-CEB2A263B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4958" y="0"/>
            <a:ext cx="557904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76EE95-C6A7-43FF-B247-F96200B26A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9229495"/>
              </p:ext>
            </p:extLst>
          </p:nvPr>
        </p:nvGraphicFramePr>
        <p:xfrm>
          <a:off x="4048125" y="332656"/>
          <a:ext cx="4613672" cy="6336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2952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B53BE1-D2E2-4E46-987E-211A9D500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536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2530227"/>
            <a:ext cx="2551176" cy="1495794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GB" sz="1400" b="1">
                <a:solidFill>
                  <a:srgbClr val="FFFFFF"/>
                </a:solidFill>
                <a:effectLst/>
              </a:rPr>
              <a:t>Nocturnal hypoglycaemia</a:t>
            </a:r>
            <a:endParaRPr lang="en-GB" sz="1400">
              <a:solidFill>
                <a:srgbClr val="FFFFFF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B9713E-9F53-4A50-BDAA-CEB2A263B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4958" y="0"/>
            <a:ext cx="557904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196037-F46C-44FE-A323-17F7125EDF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843129"/>
              </p:ext>
            </p:extLst>
          </p:nvPr>
        </p:nvGraphicFramePr>
        <p:xfrm>
          <a:off x="4048125" y="639763"/>
          <a:ext cx="4613672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8469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B53BE1-D2E2-4E46-987E-211A9D500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536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2530227"/>
            <a:ext cx="2551176" cy="1495794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GB" sz="1400" b="1">
                <a:solidFill>
                  <a:srgbClr val="FFFFFF"/>
                </a:solidFill>
              </a:rPr>
              <a:t>Mild hypoglycaemia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B9713E-9F53-4A50-BDAA-CEB2A263B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4958" y="0"/>
            <a:ext cx="557904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C39655-5B28-4AEA-9F9C-603EA143B7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4109289"/>
              </p:ext>
            </p:extLst>
          </p:nvPr>
        </p:nvGraphicFramePr>
        <p:xfrm>
          <a:off x="4048125" y="639763"/>
          <a:ext cx="4613672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5031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B53BE1-D2E2-4E46-987E-211A9D500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536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2530227"/>
            <a:ext cx="2551176" cy="1495794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GB" sz="1400" b="1">
                <a:solidFill>
                  <a:srgbClr val="FFFFFF"/>
                </a:solidFill>
              </a:rPr>
              <a:t>Severe hypoglycaemia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B9713E-9F53-4A50-BDAA-CEB2A263B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4958" y="0"/>
            <a:ext cx="557904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B76489-B740-4C3F-8BE1-65F4BC4B1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972632"/>
              </p:ext>
            </p:extLst>
          </p:nvPr>
        </p:nvGraphicFramePr>
        <p:xfrm>
          <a:off x="4048125" y="639763"/>
          <a:ext cx="4613672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8704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260" y="1248156"/>
            <a:ext cx="726948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671" y="1060704"/>
            <a:ext cx="7550658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GB" b="1"/>
              <a:t>Case Histories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46" y="1656138"/>
            <a:ext cx="6584634" cy="395370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GB" sz="20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000" dirty="0">
                <a:solidFill>
                  <a:srgbClr val="404040"/>
                </a:solidFill>
              </a:rPr>
              <a:t>A 22 year old woman presents in a confused state. She has polyuria and complained of thirst for the past 8 hours. Admission CBS is 650 mg/dL.</a:t>
            </a:r>
          </a:p>
          <a:p>
            <a:pPr>
              <a:lnSpc>
                <a:spcPct val="90000"/>
              </a:lnSpc>
            </a:pPr>
            <a:endParaRPr lang="en-GB" sz="20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000" dirty="0">
                <a:solidFill>
                  <a:srgbClr val="404040"/>
                </a:solidFill>
              </a:rPr>
              <a:t>A 58 year old man, on Metformin for type 2 DM for 5 years, is admitted with a 3-day history of fever and cough. Admission CBS is 485 mg/dL and serum sodium is 158 mmol/L.</a:t>
            </a:r>
          </a:p>
          <a:p>
            <a:pPr>
              <a:lnSpc>
                <a:spcPct val="90000"/>
              </a:lnSpc>
            </a:pPr>
            <a:endParaRPr lang="en-GB" sz="20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000" dirty="0">
                <a:solidFill>
                  <a:srgbClr val="404040"/>
                </a:solidFill>
              </a:rPr>
              <a:t>A 72 year old man, on Metformin and </a:t>
            </a:r>
            <a:r>
              <a:rPr lang="en-GB" sz="2000">
                <a:solidFill>
                  <a:srgbClr val="404040"/>
                </a:solidFill>
              </a:rPr>
              <a:t>Glimipiride</a:t>
            </a:r>
            <a:r>
              <a:rPr lang="en-GB" sz="2000" dirty="0">
                <a:solidFill>
                  <a:srgbClr val="404040"/>
                </a:solidFill>
              </a:rPr>
              <a:t> for type 2 DM for 8 years, is admitted with episodic confusion and sweating for 2 weeks. Admission CBS is 50 mg/dL.</a:t>
            </a:r>
          </a:p>
        </p:txBody>
      </p:sp>
    </p:spTree>
    <p:extLst>
      <p:ext uri="{BB962C8B-B14F-4D97-AF65-F5344CB8AC3E}">
        <p14:creationId xmlns:p14="http://schemas.microsoft.com/office/powerpoint/2010/main" val="216310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4B53BE1-D2E2-4E46-987E-211A9D500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536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2530227"/>
            <a:ext cx="2551176" cy="1495794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GB" sz="2000" b="1">
                <a:solidFill>
                  <a:srgbClr val="FFFFFF"/>
                </a:solidFill>
              </a:rPr>
              <a:t>Definitions</a:t>
            </a: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FB9713E-9F53-4A50-BDAA-CEB2A263B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4958" y="0"/>
            <a:ext cx="557904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utoShape 4" descr="https://d1cag3og5zsskm.cloudfront.net/v/s2/9c/18/0b/0c7af74205ab2fa075a1ec1c3a/46/x0y1.png?Policy=eyJTdGF0ZW1lbnQiOiBbeyJSZXNvdXJjZSI6ICJodHRwczovL2QxY2FnM29nNXpzc2ttLmNsb3VkZnJvbnQubmV0L3YvczIvOWMvMTgvMGIvMGM3YWY3NDIwNWFiMmZhMDc1YTFlYzFjM2EvKiIsICJDb25kaXRpb24iOiB7IkRhdGVMZXNzVGhhbiI6IHsiQVdTOkVwb2NoVGltZSI6IDE0MjIzMzk4NjF9fX1dfQ__&amp;Signature=PzpixDhYVvwybauW93MJzY7f60TiWPt8cRDEjF5k0KLvyfVj6LPJ4wJXBrunkMDgJj%7EQUhGVxqi%7E%7EtkZjiCg-VK50g8K3DhSXTvd4FV6geFYVkJTki%7Ei%7ErxG8Dr26%7EhEtFXRomD3ZbvMvePnLqmFwNUj-YQphbgsvA120gCSF-rn82o0ikme7To%7ErD91EG0LFRtNHVEsjgWbWPsdaxFsaCFmJdocd0JAKHgfJ%7Eku5MZDQ9nNnfvqecURKBk4YSCI2yZSK8FqGSiLcI%7EqLWUCtRcveAq7fYjTRfvDZMxKZhvX1S8-2vxvMRPHwO3GFlsPj4QiCiSlWutmtbnUtT-JYw__&amp;Key-Pair-Id=APKAJY4Y3HIBJJ7SJ76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32316C0-8D13-4278-8E8E-1C7D8A9663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672267"/>
              </p:ext>
            </p:extLst>
          </p:nvPr>
        </p:nvGraphicFramePr>
        <p:xfrm>
          <a:off x="4048125" y="639763"/>
          <a:ext cx="4613672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8973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3352" y="964692"/>
            <a:ext cx="5797296" cy="118872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/>
              <a:t>Diabetic Ketoacidosis</a:t>
            </a:r>
          </a:p>
        </p:txBody>
      </p:sp>
      <p:graphicFrame>
        <p:nvGraphicFramePr>
          <p:cNvPr id="91141" name="Rectangle 3">
            <a:extLst>
              <a:ext uri="{FF2B5EF4-FFF2-40B4-BE49-F238E27FC236}">
                <a16:creationId xmlns:a16="http://schemas.microsoft.com/office/drawing/2014/main" id="{0D99DBFB-9565-4037-A4A1-BC5B638F1B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5331728"/>
              </p:ext>
            </p:extLst>
          </p:nvPr>
        </p:nvGraphicFramePr>
        <p:xfrm>
          <a:off x="710238" y="2638424"/>
          <a:ext cx="7723525" cy="3598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704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964692"/>
            <a:ext cx="5797296" cy="1188720"/>
          </a:xfrm>
        </p:spPr>
        <p:txBody>
          <a:bodyPr>
            <a:normAutofit/>
          </a:bodyPr>
          <a:lstStyle/>
          <a:p>
            <a:r>
              <a:rPr lang="en-GB" b="1"/>
              <a:t>Pathogenesis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941B7A-C7F1-41C6-8813-99A4C81982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1853428"/>
              </p:ext>
            </p:extLst>
          </p:nvPr>
        </p:nvGraphicFramePr>
        <p:xfrm>
          <a:off x="710238" y="2638425"/>
          <a:ext cx="7723525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169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4B53BE1-D2E2-4E46-987E-211A9D500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536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2530227"/>
            <a:ext cx="2551176" cy="1495794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</a:rPr>
              <a:t>Clinical Features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B9713E-9F53-4A50-BDAA-CEB2A263B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4958" y="0"/>
            <a:ext cx="557904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378CFE-1A44-4A5C-84A2-EF08A9B966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957984"/>
              </p:ext>
            </p:extLst>
          </p:nvPr>
        </p:nvGraphicFramePr>
        <p:xfrm>
          <a:off x="4048125" y="639763"/>
          <a:ext cx="4613672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3685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4B53BE1-D2E2-4E46-987E-211A9D500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536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2530227"/>
            <a:ext cx="2551176" cy="1495794"/>
          </a:xfrm>
          <a:prstGeom prst="ellipse">
            <a:avLst/>
          </a:prstGeo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GB" sz="1400" b="1">
                <a:solidFill>
                  <a:srgbClr val="FFFFFF"/>
                </a:solidFill>
              </a:rPr>
              <a:t>Diagnosis</a:t>
            </a: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FB9713E-9F53-4A50-BDAA-CEB2A263B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4958" y="0"/>
            <a:ext cx="557904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812132EF-1345-4BB2-9807-4AAD4AE81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7880250"/>
              </p:ext>
            </p:extLst>
          </p:nvPr>
        </p:nvGraphicFramePr>
        <p:xfrm>
          <a:off x="4048125" y="639763"/>
          <a:ext cx="4613672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0594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964692"/>
            <a:ext cx="5797296" cy="1188720"/>
          </a:xfrm>
        </p:spPr>
        <p:txBody>
          <a:bodyPr>
            <a:normAutofit/>
          </a:bodyPr>
          <a:lstStyle/>
          <a:p>
            <a:r>
              <a:rPr lang="en-GB" b="1"/>
              <a:t>Assessing Severity </a:t>
            </a:r>
            <a:endParaRPr lang="en-GB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168C6D-D5EE-4D42-AAA8-3E1BE93DC3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9604290"/>
              </p:ext>
            </p:extLst>
          </p:nvPr>
        </p:nvGraphicFramePr>
        <p:xfrm>
          <a:off x="710238" y="2638425"/>
          <a:ext cx="7723525" cy="3101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1473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4B53BE1-D2E2-4E46-987E-211A9D500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536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2530227"/>
            <a:ext cx="2551176" cy="1495794"/>
          </a:xfrm>
          <a:noFill/>
          <a:ln>
            <a:solidFill>
              <a:srgbClr val="FFFFFF"/>
            </a:solidFill>
          </a:ln>
        </p:spPr>
        <p:txBody>
          <a:bodyPr>
            <a:normAutofit/>
          </a:bodyPr>
          <a:lstStyle/>
          <a:p>
            <a:r>
              <a:rPr lang="en-GB" sz="1800" b="1">
                <a:solidFill>
                  <a:srgbClr val="FFFFFF"/>
                </a:solidFill>
              </a:rPr>
              <a:t>Immediate Management</a:t>
            </a: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FB9713E-9F53-4A50-BDAA-CEB2A263B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4958" y="0"/>
            <a:ext cx="557904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F7019F-EB14-4D88-B196-3E0C2F179D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211671"/>
              </p:ext>
            </p:extLst>
          </p:nvPr>
        </p:nvGraphicFramePr>
        <p:xfrm>
          <a:off x="4050268" y="188640"/>
          <a:ext cx="4613672" cy="6552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83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1111</Words>
  <Application>Microsoft Macintosh PowerPoint</Application>
  <PresentationFormat>On-screen Show (4:3)</PresentationFormat>
  <Paragraphs>180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Gill Sans MT</vt:lpstr>
      <vt:lpstr>Whitney A</vt:lpstr>
      <vt:lpstr>Wingdings</vt:lpstr>
      <vt:lpstr>Parcel</vt:lpstr>
      <vt:lpstr>Emergencies in Diabetes</vt:lpstr>
      <vt:lpstr>Metabolic Emergencies</vt:lpstr>
      <vt:lpstr>Definitions</vt:lpstr>
      <vt:lpstr>Diabetic Ketoacidosis</vt:lpstr>
      <vt:lpstr>Pathogenesis</vt:lpstr>
      <vt:lpstr>Clinical Features</vt:lpstr>
      <vt:lpstr>Diagnosis</vt:lpstr>
      <vt:lpstr>Assessing Severity </vt:lpstr>
      <vt:lpstr>Immediate Management</vt:lpstr>
      <vt:lpstr>Phase 1 Management</vt:lpstr>
      <vt:lpstr>Phase I Management</vt:lpstr>
      <vt:lpstr>Phase 2 Management</vt:lpstr>
      <vt:lpstr>Phase 3 Management </vt:lpstr>
      <vt:lpstr>Other Procedures</vt:lpstr>
      <vt:lpstr>Hyperosmolar Hyperglycaemic State</vt:lpstr>
      <vt:lpstr>Clinical Features</vt:lpstr>
      <vt:lpstr>HONK</vt:lpstr>
      <vt:lpstr>Lactic Acidosis</vt:lpstr>
      <vt:lpstr>Hypoglycaemia</vt:lpstr>
      <vt:lpstr>Symptoms</vt:lpstr>
      <vt:lpstr>Signs</vt:lpstr>
      <vt:lpstr>Nocturnal hypoglycaemia</vt:lpstr>
      <vt:lpstr>Mild hypoglycaemia</vt:lpstr>
      <vt:lpstr>Severe hypoglycaemia</vt:lpstr>
      <vt:lpstr>Case Histories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Emergencies in Diabetes</dc:title>
  <dc:creator>Shamila De Silva</dc:creator>
  <cp:lastModifiedBy>Shamila De Silva</cp:lastModifiedBy>
  <cp:revision>3</cp:revision>
  <dcterms:created xsi:type="dcterms:W3CDTF">2019-05-30T08:46:16Z</dcterms:created>
  <dcterms:modified xsi:type="dcterms:W3CDTF">2019-05-30T08:52:52Z</dcterms:modified>
</cp:coreProperties>
</file>