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A8F1-9B14-43CC-BD94-EB66B5320F0A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3AD-9931-4868-867B-9F656D90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A8F1-9B14-43CC-BD94-EB66B5320F0A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3AD-9931-4868-867B-9F656D90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4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A8F1-9B14-43CC-BD94-EB66B5320F0A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3AD-9931-4868-867B-9F656D90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4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A8F1-9B14-43CC-BD94-EB66B5320F0A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3AD-9931-4868-867B-9F656D90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4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A8F1-9B14-43CC-BD94-EB66B5320F0A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3AD-9931-4868-867B-9F656D90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A8F1-9B14-43CC-BD94-EB66B5320F0A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3AD-9931-4868-867B-9F656D90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86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A8F1-9B14-43CC-BD94-EB66B5320F0A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3AD-9931-4868-867B-9F656D90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A8F1-9B14-43CC-BD94-EB66B5320F0A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3AD-9931-4868-867B-9F656D90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1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A8F1-9B14-43CC-BD94-EB66B5320F0A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3AD-9931-4868-867B-9F656D90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8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A8F1-9B14-43CC-BD94-EB66B5320F0A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3AD-9931-4868-867B-9F656D90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A8F1-9B14-43CC-BD94-EB66B5320F0A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3AD-9931-4868-867B-9F656D90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A8F1-9B14-43CC-BD94-EB66B5320F0A}" type="datetimeFigureOut">
              <a:rPr lang="en-US" smtClean="0"/>
              <a:t>06-Jun-19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33AD-9931-4868-867B-9F656D90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Physiological changes at birth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 </a:t>
            </a:r>
            <a:r>
              <a:rPr lang="en-US" dirty="0" err="1" smtClean="0"/>
              <a:t>Priyantha</a:t>
            </a:r>
            <a:r>
              <a:rPr lang="en-US" dirty="0" smtClean="0"/>
              <a:t> </a:t>
            </a:r>
            <a:r>
              <a:rPr lang="en-US" dirty="0" err="1" smtClean="0"/>
              <a:t>Perera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2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Physiological changes at birth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Baby is dependent on mother for nutrition, gas exchange and waste excretion</a:t>
            </a:r>
          </a:p>
          <a:p>
            <a:r>
              <a:rPr lang="en-US" dirty="0" smtClean="0"/>
              <a:t>After cord is clamped baby should learn to live an independent life</a:t>
            </a:r>
          </a:p>
          <a:p>
            <a:r>
              <a:rPr lang="en-US" dirty="0" smtClean="0"/>
              <a:t>Main and most important changes take place in respiratory system</a:t>
            </a:r>
          </a:p>
          <a:p>
            <a:r>
              <a:rPr lang="en-US" dirty="0" smtClean="0"/>
              <a:t>Cardiovascular changes are secondary to respiratory changes</a:t>
            </a:r>
          </a:p>
          <a:p>
            <a:r>
              <a:rPr lang="en-US" dirty="0" smtClean="0"/>
              <a:t>Changes is GI, Renal and nervous system are more or less </a:t>
            </a:r>
            <a:r>
              <a:rPr lang="en-US" dirty="0" err="1" smtClean="0"/>
              <a:t>adoptations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1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Lung expansion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136" y="1825625"/>
            <a:ext cx="57957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2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lungs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487" y="2215356"/>
            <a:ext cx="51530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0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Fetal and adult circulations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Fetal circulation id serial</a:t>
            </a:r>
          </a:p>
          <a:p>
            <a:r>
              <a:rPr lang="en-US" dirty="0" smtClean="0"/>
              <a:t>Adult circulation is parallel</a:t>
            </a:r>
          </a:p>
          <a:p>
            <a:r>
              <a:rPr lang="en-US" dirty="0" smtClean="0"/>
              <a:t>Main difference is site of gas exchange</a:t>
            </a:r>
          </a:p>
          <a:p>
            <a:r>
              <a:rPr lang="en-US" dirty="0" smtClean="0"/>
              <a:t>Lungs are not expanded, so no point sending blood to lungs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1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Fetal and adult circulations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226" y="2239328"/>
            <a:ext cx="3076528" cy="3470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255" y="2176677"/>
            <a:ext cx="2969570" cy="35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if these changes does not take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Pulmonary pressure will remain high with persistence of foramen </a:t>
            </a:r>
            <a:r>
              <a:rPr lang="en-US" dirty="0" err="1" smtClean="0"/>
              <a:t>ovale</a:t>
            </a:r>
            <a:r>
              <a:rPr lang="en-US" dirty="0"/>
              <a:t> </a:t>
            </a:r>
            <a:r>
              <a:rPr lang="en-US" dirty="0" smtClean="0"/>
              <a:t>and ductus</a:t>
            </a:r>
          </a:p>
          <a:p>
            <a:r>
              <a:rPr lang="en-US" dirty="0" smtClean="0"/>
              <a:t>Right to left shunt result in cyanosis</a:t>
            </a:r>
          </a:p>
          <a:p>
            <a:r>
              <a:rPr lang="en-US" dirty="0" smtClean="0"/>
              <a:t>Right atrium and ventricle dilated</a:t>
            </a:r>
          </a:p>
          <a:p>
            <a:r>
              <a:rPr lang="en-US" dirty="0" smtClean="0"/>
              <a:t>Functional TR</a:t>
            </a:r>
          </a:p>
          <a:p>
            <a:r>
              <a:rPr lang="en-US" dirty="0" smtClean="0"/>
              <a:t>Is called persistent fetal circulation / persistent pulmonary hypertension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0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Physiological changes at birth</vt:lpstr>
      <vt:lpstr>Physiological changes at birth</vt:lpstr>
      <vt:lpstr>Lung expansion</vt:lpstr>
      <vt:lpstr>Changes in lungs</vt:lpstr>
      <vt:lpstr>Fetal and adult circulations</vt:lpstr>
      <vt:lpstr>Fetal and adult circulations</vt:lpstr>
      <vt:lpstr>What happens if these changes does not take place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Physiological changes at birth</dc:title>
  <dc:creator>Admin</dc:creator>
  <cp:lastModifiedBy>Admin</cp:lastModifiedBy>
  <cp:revision>3</cp:revision>
  <dcterms:created xsi:type="dcterms:W3CDTF">2019-06-06T07:07:22Z</dcterms:created>
  <dcterms:modified xsi:type="dcterms:W3CDTF">2019-06-06T07:17:53Z</dcterms:modified>
</cp:coreProperties>
</file>