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7" r:id="rId4"/>
    <p:sldId id="278" r:id="rId5"/>
    <p:sldId id="280" r:id="rId6"/>
    <p:sldId id="279" r:id="rId7"/>
    <p:sldId id="258" r:id="rId8"/>
    <p:sldId id="259" r:id="rId9"/>
    <p:sldId id="261" r:id="rId10"/>
    <p:sldId id="260" r:id="rId11"/>
    <p:sldId id="263" r:id="rId12"/>
    <p:sldId id="264" r:id="rId13"/>
    <p:sldId id="265" r:id="rId14"/>
    <p:sldId id="266" r:id="rId15"/>
    <p:sldId id="268" r:id="rId16"/>
    <p:sldId id="270" r:id="rId17"/>
    <p:sldId id="271" r:id="rId18"/>
    <p:sldId id="272" r:id="rId19"/>
    <p:sldId id="273" r:id="rId20"/>
    <p:sldId id="276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781BC-72D4-4386-9B08-383AE01E8F30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8086E-4D0E-4A0D-A8D2-5147EA637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388620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88620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GB" sz="1000" i="1"/>
              <a:t>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83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GB" sz="1000" i="1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7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388620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88620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GB" sz="1000" i="1"/>
              <a:t>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63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63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20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388620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88620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GB" sz="1000" i="1"/>
              <a:t>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8705850"/>
            <a:ext cx="2971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0" y="6350"/>
            <a:ext cx="2971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42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5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5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83973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3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9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6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5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8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7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2562A-36FC-4908-A4F8-C4003E004D19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031E-C981-4F38-8DAA-C3DB4BFB7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1288"/>
          </a:xfrm>
        </p:spPr>
        <p:txBody>
          <a:bodyPr/>
          <a:lstStyle/>
          <a:p>
            <a:r>
              <a:rPr lang="en-GB" b="1" dirty="0"/>
              <a:t>Fetal Growth and Wellbeing</a:t>
            </a:r>
            <a:endParaRPr lang="en-US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3857" y="3651156"/>
            <a:ext cx="6248400" cy="321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3200" b="1" dirty="0" err="1">
                <a:latin typeface="Constantia" panose="02030602050306030303" pitchFamily="18" charset="0"/>
              </a:rPr>
              <a:t>Dr.Tiran</a:t>
            </a:r>
            <a:r>
              <a:rPr lang="en-US" sz="3200" b="1" dirty="0">
                <a:latin typeface="Constantia" panose="02030602050306030303" pitchFamily="18" charset="0"/>
              </a:rPr>
              <a:t> Dias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sz="700" b="1" dirty="0">
              <a:latin typeface="Constantia" panose="02030602050306030303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1600" b="1" dirty="0">
                <a:latin typeface="Constantia" panose="02030602050306030303" pitchFamily="18" charset="0"/>
              </a:rPr>
              <a:t>MD (</a:t>
            </a:r>
            <a:r>
              <a:rPr lang="en-US" sz="1600" b="1" dirty="0" err="1">
                <a:latin typeface="Constantia" panose="02030602050306030303" pitchFamily="18" charset="0"/>
              </a:rPr>
              <a:t>Obs</a:t>
            </a:r>
            <a:r>
              <a:rPr lang="en-US" sz="1600" b="1" dirty="0">
                <a:latin typeface="Constantia" panose="02030602050306030303" pitchFamily="18" charset="0"/>
              </a:rPr>
              <a:t> &amp; </a:t>
            </a:r>
            <a:r>
              <a:rPr lang="en-US" sz="1600" b="1" dirty="0" err="1">
                <a:latin typeface="Constantia" panose="02030602050306030303" pitchFamily="18" charset="0"/>
              </a:rPr>
              <a:t>Gyn</a:t>
            </a:r>
            <a:r>
              <a:rPr lang="en-US" sz="1600" b="1" dirty="0">
                <a:latin typeface="Constantia" panose="02030602050306030303" pitchFamily="18" charset="0"/>
              </a:rPr>
              <a:t>), MRCOG (UK)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1600" b="1" dirty="0">
                <a:latin typeface="Constantia" panose="02030602050306030303" pitchFamily="18" charset="0"/>
              </a:rPr>
              <a:t>MD (London)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1600" b="1" dirty="0">
                <a:latin typeface="Constantia" panose="02030602050306030303" pitchFamily="18" charset="0"/>
              </a:rPr>
              <a:t>Advanced Diploma in Fetal Medicine (UK)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1600" b="1" dirty="0">
                <a:latin typeface="Constantia" panose="02030602050306030303" pitchFamily="18" charset="0"/>
              </a:rPr>
              <a:t>ATSM-Fetal Medicine (RCOG-UK)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sz="1600" b="1" dirty="0">
              <a:latin typeface="Constantia" panose="02030602050306030303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GB" sz="2800" b="1" dirty="0">
                <a:latin typeface="Constantia" panose="02030602050306030303" pitchFamily="18" charset="0"/>
              </a:rPr>
              <a:t>Senior Lecturer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sz="1600" b="1" dirty="0">
              <a:latin typeface="Constantia" panose="02030602050306030303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000" b="1" dirty="0">
                <a:latin typeface="Constantia" panose="02030602050306030303" pitchFamily="18" charset="0"/>
              </a:rPr>
              <a:t>Consultant Obstetrician and </a:t>
            </a:r>
            <a:r>
              <a:rPr lang="en-US" sz="2000" b="1" dirty="0" err="1">
                <a:latin typeface="Constantia" panose="02030602050306030303" pitchFamily="18" charset="0"/>
              </a:rPr>
              <a:t>Gynaecologist</a:t>
            </a:r>
            <a:endParaRPr lang="en-US" sz="2000" b="1" dirty="0">
              <a:latin typeface="Constantia" panose="02030602050306030303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000" b="1" dirty="0">
                <a:latin typeface="Constantia" panose="02030602050306030303" pitchFamily="18" charset="0"/>
              </a:rPr>
              <a:t>NCTH </a:t>
            </a:r>
            <a:r>
              <a:rPr lang="en-US" sz="2000" b="1" dirty="0" err="1">
                <a:latin typeface="Constantia" panose="02030602050306030303" pitchFamily="18" charset="0"/>
              </a:rPr>
              <a:t>Ragama</a:t>
            </a:r>
            <a:endParaRPr lang="en-US" sz="20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21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7157"/>
          </a:xfrm>
        </p:spPr>
        <p:txBody>
          <a:bodyPr/>
          <a:lstStyle/>
          <a:p>
            <a:r>
              <a:rPr lang="en-GB" b="1" dirty="0"/>
              <a:t>Fetal Wellbeing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establish whether baby is healthy or Sick</a:t>
            </a:r>
          </a:p>
          <a:p>
            <a:r>
              <a:rPr lang="en-GB" dirty="0"/>
              <a:t>Which test?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141" y="2965262"/>
            <a:ext cx="6319345" cy="350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2400" b="1" dirty="0"/>
              <a:t>Fetal movement counting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GB" sz="2400" dirty="0"/>
              <a:t>Count to 10 movements in a fixed time frame (Originally for12 hour, Cardiff method by Pearson and Weaver)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GB" sz="2400" dirty="0"/>
              <a:t>Modified protocols include </a:t>
            </a:r>
          </a:p>
          <a:p>
            <a:pPr marL="992124" lvl="5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GB" sz="2400" dirty="0"/>
              <a:t>count to 6 hours Liston et al</a:t>
            </a:r>
          </a:p>
          <a:p>
            <a:pPr marL="992124" lvl="5" indent="-3429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GB" sz="2400" dirty="0"/>
              <a:t>count to 2 hours Moore at al</a:t>
            </a:r>
          </a:p>
          <a:p>
            <a:pPr marL="342900" lvl="1" indent="-342900">
              <a:spcBef>
                <a:spcPts val="1200"/>
              </a:spcBef>
              <a:spcAft>
                <a:spcPts val="200"/>
              </a:spcAft>
              <a:buSzPct val="100000"/>
            </a:pPr>
            <a:endParaRPr lang="en-GB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Fetal Wellbeing Assessment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056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4400" b="1" dirty="0">
                <a:latin typeface="+mn-lt"/>
              </a:rPr>
              <a:t>Fetal movement 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endParaRPr lang="en-US" sz="2800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3309937"/>
            <a:ext cx="4431249" cy="15055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800" b="1" dirty="0">
                <a:solidFill>
                  <a:srgbClr val="FFFFFF"/>
                </a:solidFill>
                <a:latin typeface="Arial" panose="020B0604020202020204" pitchFamily="34" charset="0"/>
              </a:rPr>
              <a:t>Randomised studies</a:t>
            </a:r>
          </a:p>
          <a:p>
            <a:pPr algn="ctr"/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</a:rPr>
              <a:t>Routine vs. standard</a:t>
            </a:r>
            <a:endParaRPr lang="en-GB" sz="28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/>
            <a:r>
              <a:rPr lang="en-GB" sz="2000" b="1" dirty="0" err="1">
                <a:solidFill>
                  <a:srgbClr val="FFFFFF"/>
                </a:solidFill>
                <a:latin typeface="Arial" panose="020B0604020202020204" pitchFamily="34" charset="0"/>
              </a:rPr>
              <a:t>Neldham</a:t>
            </a:r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et al 1983  n = 3,111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Grant </a:t>
            </a:r>
            <a:r>
              <a:rPr lang="en-GB" sz="2000" b="1" i="1" dirty="0">
                <a:solidFill>
                  <a:srgbClr val="FFFFFF"/>
                </a:solidFill>
                <a:latin typeface="Arial" panose="020B0604020202020204" pitchFamily="34" charset="0"/>
              </a:rPr>
              <a:t>et al. </a:t>
            </a:r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1989	n = 60,953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24600" y="2804105"/>
            <a:ext cx="3941786" cy="2459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100000"/>
              <a:buFontTx/>
              <a:buChar char="•"/>
            </a:pPr>
            <a:r>
              <a:rPr lang="en-GB" sz="2200" b="1" dirty="0">
                <a:solidFill>
                  <a:srgbClr val="FFFFFF"/>
                </a:solidFill>
                <a:latin typeface="Arial" panose="020B0604020202020204" pitchFamily="34" charset="0"/>
              </a:rPr>
              <a:t> Stillbirth rate unchanged</a:t>
            </a:r>
          </a:p>
          <a:p>
            <a:endParaRPr lang="en-GB" sz="22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SzPct val="100000"/>
              <a:buFontTx/>
              <a:buChar char="•"/>
            </a:pPr>
            <a:r>
              <a:rPr lang="en-GB" sz="2200" b="1" dirty="0">
                <a:solidFill>
                  <a:srgbClr val="FFFFFF"/>
                </a:solidFill>
                <a:latin typeface="Arial" panose="020B0604020202020204" pitchFamily="34" charset="0"/>
              </a:rPr>
              <a:t> Greater use of resources</a:t>
            </a:r>
          </a:p>
          <a:p>
            <a:endParaRPr lang="en-GB" sz="22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SzPct val="100000"/>
              <a:buFontTx/>
              <a:buChar char="•"/>
            </a:pPr>
            <a:r>
              <a:rPr lang="en-GB" sz="2200" b="1" dirty="0">
                <a:solidFill>
                  <a:srgbClr val="FFFFFF"/>
                </a:solidFill>
                <a:latin typeface="Arial" panose="020B0604020202020204" pitchFamily="34" charset="0"/>
              </a:rPr>
              <a:t> More frequent admission</a:t>
            </a:r>
          </a:p>
          <a:p>
            <a:endParaRPr lang="en-GB" sz="22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>
              <a:buSzPct val="100000"/>
              <a:buFontTx/>
              <a:buChar char="•"/>
            </a:pPr>
            <a:r>
              <a:rPr lang="en-GB" sz="2200" b="1" dirty="0">
                <a:solidFill>
                  <a:srgbClr val="FFFFFF"/>
                </a:solidFill>
                <a:latin typeface="Arial" panose="020B0604020202020204" pitchFamily="34" charset="0"/>
              </a:rPr>
              <a:t> Increased elective delivery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5715001"/>
            <a:ext cx="82089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Routine formal fetal movement counting should not be offered (NICE 2010)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8933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3736" lvl="1" indent="0">
              <a:buNone/>
            </a:pPr>
            <a:r>
              <a:rPr lang="en-GB" sz="2800" b="1" dirty="0"/>
              <a:t>Non-stress test (CTG)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77722" y="1697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Fetal Wellbeing Assessment </a:t>
            </a:r>
            <a:endParaRPr lang="en-US" b="1" dirty="0"/>
          </a:p>
        </p:txBody>
      </p:sp>
      <p:pic>
        <p:nvPicPr>
          <p:cNvPr id="6146" name="Picture 2" descr="http://upload.wikimedia.org/wikipedia/commons/thumb/a/a5/CTG_Output.jpg/500px-CTG_Outp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48" y="2537138"/>
            <a:ext cx="7877162" cy="397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35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347" t="11459" r="24230" b="7291"/>
          <a:stretch/>
        </p:blipFill>
        <p:spPr>
          <a:xfrm>
            <a:off x="1627554" y="228600"/>
            <a:ext cx="8919308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5553" t="12617" r="26467" b="17653"/>
          <a:stretch/>
        </p:blipFill>
        <p:spPr>
          <a:xfrm>
            <a:off x="2895600" y="2084833"/>
            <a:ext cx="6400800" cy="460382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158746" y="1219200"/>
            <a:ext cx="7290055" cy="44936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lvl="1" indent="0">
              <a:buNone/>
            </a:pPr>
            <a:r>
              <a:rPr lang="en-GB" sz="2800" b="1"/>
              <a:t>Biophysical profile (BPP)</a:t>
            </a:r>
            <a:endParaRPr lang="en-GB" sz="2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77722" y="1697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Fetal Wellbeing Assessment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0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324" y="1385754"/>
            <a:ext cx="7290055" cy="609600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2800" b="1" dirty="0"/>
              <a:t>Amniotic fluid volume</a:t>
            </a:r>
          </a:p>
        </p:txBody>
      </p:sp>
      <p:pic>
        <p:nvPicPr>
          <p:cNvPr id="1026" name="Picture 2" descr="http://www.fetalultrasound.com/online/text/3-063_files/image00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83" y="2953667"/>
            <a:ext cx="4701964" cy="34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niotic Fluid Ind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472" y="2953667"/>
            <a:ext cx="4787896" cy="340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92097" y="228223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AFI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141154" y="2393781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DVLP</a:t>
            </a:r>
            <a:endParaRPr lang="en-US" sz="24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79324" y="216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Fetal Wellbeing Assessment 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53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60" y="1295400"/>
            <a:ext cx="7290055" cy="675068"/>
          </a:xfrm>
        </p:spPr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2800" b="1" dirty="0"/>
              <a:t>Fetal Arterial and Venous Doppler studies</a:t>
            </a:r>
            <a:endParaRPr lang="en-US" sz="28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95988" y="-30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Fetal Wellbeing Assessment </a:t>
            </a:r>
            <a:endParaRPr lang="en-US" b="1" dirty="0">
              <a:latin typeface="+mn-lt"/>
            </a:endParaRPr>
          </a:p>
        </p:txBody>
      </p:sp>
      <p:pic>
        <p:nvPicPr>
          <p:cNvPr id="8194" name="Picture 2" descr="http://www.ultrasound-images.com/admin/uploads/obstetric-doppler-IUGR-1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081" y="3446685"/>
            <a:ext cx="3726735" cy="279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ultrasound-images.com/admin/uploads/ductus-ven-normal-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867" y="3464417"/>
            <a:ext cx="3651575" cy="273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ultrasound-images.com/admin/uploads/obstetric-doppler-IUGR-1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8" y="3455805"/>
            <a:ext cx="3731745" cy="279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47727" y="2897748"/>
            <a:ext cx="328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Umbilical artery Doppler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260758" y="2865482"/>
            <a:ext cx="328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Middle cerebral artery Doppler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389647" y="2865482"/>
            <a:ext cx="328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Ductus</a:t>
            </a:r>
            <a:r>
              <a:rPr lang="en-GB" b="1" dirty="0"/>
              <a:t> </a:t>
            </a:r>
            <a:r>
              <a:rPr lang="en-GB" b="1" dirty="0" err="1"/>
              <a:t>venosus</a:t>
            </a:r>
            <a:r>
              <a:rPr lang="en-GB" b="1" dirty="0"/>
              <a:t> Doppler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005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92096" y="228600"/>
            <a:ext cx="7290054" cy="1091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Antenatal  Fetal Surveillance</a:t>
            </a:r>
            <a:endParaRPr lang="en-US" sz="4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47850" y="1295400"/>
            <a:ext cx="843915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GB" sz="2800" b="1" dirty="0"/>
              <a:t>Fetal umbilical artery Doppler in </a:t>
            </a:r>
            <a:r>
              <a:rPr lang="en-GB" sz="2800" b="1" u="sng" dirty="0"/>
              <a:t>High risk pregnancy</a:t>
            </a:r>
            <a:endParaRPr lang="en-US" sz="2800" b="1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969935" y="5516563"/>
            <a:ext cx="4627871" cy="101309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37/3472 Doppler </a:t>
            </a:r>
            <a:r>
              <a:rPr lang="en-GB" sz="2000" b="1" dirty="0" err="1">
                <a:solidFill>
                  <a:srgbClr val="FFFFFF"/>
                </a:solidFill>
                <a:latin typeface="Arial" panose="020B0604020202020204" pitchFamily="34" charset="0"/>
              </a:rPr>
              <a:t>vs</a:t>
            </a:r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 74/3559 Controls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OR 0.51 (Perinatal mortality)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latin typeface="Arial" panose="020B0604020202020204" pitchFamily="34" charset="0"/>
              </a:rPr>
              <a:t>CI 0.34 to 0.76</a:t>
            </a:r>
          </a:p>
        </p:txBody>
      </p:sp>
      <p:graphicFrame>
        <p:nvGraphicFramePr>
          <p:cNvPr id="8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81601" y="1752600"/>
          <a:ext cx="52736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Chart" r:id="rId3" imgW="6095871" imgH="4067336" progId="MSGraph.Chart.8">
                  <p:embed followColorScheme="full"/>
                </p:oleObj>
              </mc:Choice>
              <mc:Fallback>
                <p:oleObj name="Chart" r:id="rId3" imgW="6095871" imgH="4067336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1752600"/>
                        <a:ext cx="52736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832146" y="2565400"/>
            <a:ext cx="3247685" cy="1013098"/>
          </a:xfrm>
          <a:prstGeom prst="rect">
            <a:avLst/>
          </a:prstGeom>
          <a:solidFill>
            <a:srgbClr val="3165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b="1" dirty="0">
                <a:solidFill>
                  <a:srgbClr val="FFFFFF"/>
                </a:solidFill>
                <a:latin typeface="Arial" panose="020B0604020202020204" pitchFamily="34" charset="0"/>
              </a:rPr>
              <a:t>Randomised studies</a:t>
            </a:r>
            <a:endParaRPr lang="en-GB" sz="1800" b="1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algn="ctr"/>
            <a:r>
              <a:rPr lang="en-GB" sz="1800" b="1" dirty="0">
                <a:solidFill>
                  <a:srgbClr val="FFFFFF"/>
                </a:solidFill>
                <a:latin typeface="Arial" panose="020B0604020202020204" pitchFamily="34" charset="0"/>
              </a:rPr>
              <a:t>10 studies</a:t>
            </a:r>
          </a:p>
          <a:p>
            <a:pPr algn="ctr"/>
            <a:r>
              <a:rPr lang="en-GB" sz="1800" b="1" dirty="0">
                <a:solidFill>
                  <a:srgbClr val="FFFFFF"/>
                </a:solidFill>
                <a:latin typeface="Arial" panose="020B0604020202020204" pitchFamily="34" charset="0"/>
              </a:rPr>
              <a:t>approximately 8,000 women</a:t>
            </a:r>
          </a:p>
        </p:txBody>
      </p:sp>
    </p:spTree>
    <p:extLst>
      <p:ext uri="{BB962C8B-B14F-4D97-AF65-F5344CB8AC3E}">
        <p14:creationId xmlns:p14="http://schemas.microsoft.com/office/powerpoint/2010/main" val="12208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OleChart spid="8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6934200" y="1752600"/>
            <a:ext cx="2971800" cy="1809750"/>
          </a:xfrm>
          <a:prstGeom prst="rect">
            <a:avLst/>
          </a:prstGeom>
          <a:gradFill rotWithShape="0">
            <a:gsLst>
              <a:gs pos="0">
                <a:srgbClr val="316501"/>
              </a:gs>
              <a:gs pos="100000">
                <a:srgbClr val="316501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Wrong dates</a:t>
            </a:r>
          </a:p>
          <a:p>
            <a:pPr>
              <a:buFontTx/>
              <a:buChar char="•"/>
            </a:pP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Normal small</a:t>
            </a:r>
          </a:p>
          <a:p>
            <a:pPr>
              <a:buFontTx/>
              <a:buChar char="•"/>
            </a:pP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Starved small</a:t>
            </a:r>
          </a:p>
          <a:p>
            <a:pPr>
              <a:buFontTx/>
              <a:buChar char="•"/>
            </a:pPr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Abnormal small</a:t>
            </a:r>
          </a:p>
        </p:txBody>
      </p:sp>
      <p:grpSp>
        <p:nvGrpSpPr>
          <p:cNvPr id="227334" name="Group 6"/>
          <p:cNvGrpSpPr>
            <a:grpSpLocks/>
          </p:cNvGrpSpPr>
          <p:nvPr/>
        </p:nvGrpSpPr>
        <p:grpSpPr bwMode="auto">
          <a:xfrm>
            <a:off x="1981200" y="1447800"/>
            <a:ext cx="4038600" cy="4725988"/>
            <a:chOff x="576" y="912"/>
            <a:chExt cx="2544" cy="2977"/>
          </a:xfrm>
        </p:grpSpPr>
        <p:sp>
          <p:nvSpPr>
            <p:cNvPr id="227335" name="Freeform 7"/>
            <p:cNvSpPr>
              <a:spLocks/>
            </p:cNvSpPr>
            <p:nvPr/>
          </p:nvSpPr>
          <p:spPr bwMode="auto">
            <a:xfrm>
              <a:off x="846" y="1276"/>
              <a:ext cx="2182" cy="2112"/>
            </a:xfrm>
            <a:custGeom>
              <a:avLst/>
              <a:gdLst>
                <a:gd name="T0" fmla="*/ 0 w 2301"/>
                <a:gd name="T1" fmla="*/ 2213 h 2214"/>
                <a:gd name="T2" fmla="*/ 0 w 2301"/>
                <a:gd name="T3" fmla="*/ 0 h 2214"/>
                <a:gd name="T4" fmla="*/ 2300 w 2301"/>
                <a:gd name="T5" fmla="*/ 0 h 2214"/>
                <a:gd name="T6" fmla="*/ 2300 w 2301"/>
                <a:gd name="T7" fmla="*/ 2213 h 2214"/>
                <a:gd name="T8" fmla="*/ 0 w 2301"/>
                <a:gd name="T9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2214">
                  <a:moveTo>
                    <a:pt x="0" y="2213"/>
                  </a:moveTo>
                  <a:lnTo>
                    <a:pt x="0" y="0"/>
                  </a:lnTo>
                  <a:lnTo>
                    <a:pt x="2300" y="0"/>
                  </a:lnTo>
                  <a:lnTo>
                    <a:pt x="2300" y="2213"/>
                  </a:lnTo>
                  <a:lnTo>
                    <a:pt x="0" y="2213"/>
                  </a:lnTo>
                </a:path>
              </a:pathLst>
            </a:custGeom>
            <a:gradFill rotWithShape="0">
              <a:gsLst>
                <a:gs pos="0">
                  <a:srgbClr val="0430B8"/>
                </a:gs>
                <a:gs pos="100000">
                  <a:srgbClr val="0430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36" name="Line 8"/>
            <p:cNvSpPr>
              <a:spLocks noChangeShapeType="1"/>
            </p:cNvSpPr>
            <p:nvPr/>
          </p:nvSpPr>
          <p:spPr bwMode="auto">
            <a:xfrm>
              <a:off x="850" y="1276"/>
              <a:ext cx="217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37" name="Freeform 9"/>
            <p:cNvSpPr>
              <a:spLocks/>
            </p:cNvSpPr>
            <p:nvPr/>
          </p:nvSpPr>
          <p:spPr bwMode="auto">
            <a:xfrm>
              <a:off x="1609" y="3751"/>
              <a:ext cx="114" cy="107"/>
            </a:xfrm>
            <a:custGeom>
              <a:avLst/>
              <a:gdLst>
                <a:gd name="T0" fmla="*/ 107 w 121"/>
                <a:gd name="T1" fmla="*/ 109 h 113"/>
                <a:gd name="T2" fmla="*/ 120 w 121"/>
                <a:gd name="T3" fmla="*/ 52 h 113"/>
                <a:gd name="T4" fmla="*/ 62 w 121"/>
                <a:gd name="T5" fmla="*/ 64 h 113"/>
                <a:gd name="T6" fmla="*/ 103 w 121"/>
                <a:gd name="T7" fmla="*/ 65 h 113"/>
                <a:gd name="T8" fmla="*/ 102 w 121"/>
                <a:gd name="T9" fmla="*/ 73 h 113"/>
                <a:gd name="T10" fmla="*/ 99 w 121"/>
                <a:gd name="T11" fmla="*/ 83 h 113"/>
                <a:gd name="T12" fmla="*/ 95 w 121"/>
                <a:gd name="T13" fmla="*/ 88 h 113"/>
                <a:gd name="T14" fmla="*/ 89 w 121"/>
                <a:gd name="T15" fmla="*/ 92 h 113"/>
                <a:gd name="T16" fmla="*/ 82 w 121"/>
                <a:gd name="T17" fmla="*/ 95 h 113"/>
                <a:gd name="T18" fmla="*/ 75 w 121"/>
                <a:gd name="T19" fmla="*/ 98 h 113"/>
                <a:gd name="T20" fmla="*/ 66 w 121"/>
                <a:gd name="T21" fmla="*/ 99 h 113"/>
                <a:gd name="T22" fmla="*/ 57 w 121"/>
                <a:gd name="T23" fmla="*/ 99 h 113"/>
                <a:gd name="T24" fmla="*/ 48 w 121"/>
                <a:gd name="T25" fmla="*/ 97 h 113"/>
                <a:gd name="T26" fmla="*/ 37 w 121"/>
                <a:gd name="T27" fmla="*/ 93 h 113"/>
                <a:gd name="T28" fmla="*/ 30 w 121"/>
                <a:gd name="T29" fmla="*/ 88 h 113"/>
                <a:gd name="T30" fmla="*/ 25 w 121"/>
                <a:gd name="T31" fmla="*/ 82 h 113"/>
                <a:gd name="T32" fmla="*/ 21 w 121"/>
                <a:gd name="T33" fmla="*/ 74 h 113"/>
                <a:gd name="T34" fmla="*/ 19 w 121"/>
                <a:gd name="T35" fmla="*/ 65 h 113"/>
                <a:gd name="T36" fmla="*/ 18 w 121"/>
                <a:gd name="T37" fmla="*/ 56 h 113"/>
                <a:gd name="T38" fmla="*/ 19 w 121"/>
                <a:gd name="T39" fmla="*/ 46 h 113"/>
                <a:gd name="T40" fmla="*/ 21 w 121"/>
                <a:gd name="T41" fmla="*/ 38 h 113"/>
                <a:gd name="T42" fmla="*/ 25 w 121"/>
                <a:gd name="T43" fmla="*/ 30 h 113"/>
                <a:gd name="T44" fmla="*/ 30 w 121"/>
                <a:gd name="T45" fmla="*/ 24 h 113"/>
                <a:gd name="T46" fmla="*/ 40 w 121"/>
                <a:gd name="T47" fmla="*/ 18 h 113"/>
                <a:gd name="T48" fmla="*/ 48 w 121"/>
                <a:gd name="T49" fmla="*/ 14 h 113"/>
                <a:gd name="T50" fmla="*/ 58 w 121"/>
                <a:gd name="T51" fmla="*/ 13 h 113"/>
                <a:gd name="T52" fmla="*/ 71 w 121"/>
                <a:gd name="T53" fmla="*/ 13 h 113"/>
                <a:gd name="T54" fmla="*/ 77 w 121"/>
                <a:gd name="T55" fmla="*/ 14 h 113"/>
                <a:gd name="T56" fmla="*/ 88 w 121"/>
                <a:gd name="T57" fmla="*/ 18 h 113"/>
                <a:gd name="T58" fmla="*/ 94 w 121"/>
                <a:gd name="T59" fmla="*/ 23 h 113"/>
                <a:gd name="T60" fmla="*/ 99 w 121"/>
                <a:gd name="T61" fmla="*/ 30 h 113"/>
                <a:gd name="T62" fmla="*/ 117 w 121"/>
                <a:gd name="T63" fmla="*/ 35 h 113"/>
                <a:gd name="T64" fmla="*/ 116 w 121"/>
                <a:gd name="T65" fmla="*/ 28 h 113"/>
                <a:gd name="T66" fmla="*/ 111 w 121"/>
                <a:gd name="T67" fmla="*/ 21 h 113"/>
                <a:gd name="T68" fmla="*/ 107 w 121"/>
                <a:gd name="T69" fmla="*/ 14 h 113"/>
                <a:gd name="T70" fmla="*/ 100 w 121"/>
                <a:gd name="T71" fmla="*/ 9 h 113"/>
                <a:gd name="T72" fmla="*/ 89 w 121"/>
                <a:gd name="T73" fmla="*/ 4 h 113"/>
                <a:gd name="T74" fmla="*/ 79 w 121"/>
                <a:gd name="T75" fmla="*/ 2 h 113"/>
                <a:gd name="T76" fmla="*/ 69 w 121"/>
                <a:gd name="T77" fmla="*/ 1 h 113"/>
                <a:gd name="T78" fmla="*/ 56 w 121"/>
                <a:gd name="T79" fmla="*/ 1 h 113"/>
                <a:gd name="T80" fmla="*/ 43 w 121"/>
                <a:gd name="T81" fmla="*/ 3 h 113"/>
                <a:gd name="T82" fmla="*/ 31 w 121"/>
                <a:gd name="T83" fmla="*/ 6 h 113"/>
                <a:gd name="T84" fmla="*/ 21 w 121"/>
                <a:gd name="T85" fmla="*/ 12 h 113"/>
                <a:gd name="T86" fmla="*/ 13 w 121"/>
                <a:gd name="T87" fmla="*/ 19 h 113"/>
                <a:gd name="T88" fmla="*/ 6 w 121"/>
                <a:gd name="T89" fmla="*/ 28 h 113"/>
                <a:gd name="T90" fmla="*/ 4 w 121"/>
                <a:gd name="T91" fmla="*/ 33 h 113"/>
                <a:gd name="T92" fmla="*/ 1 w 121"/>
                <a:gd name="T93" fmla="*/ 44 h 113"/>
                <a:gd name="T94" fmla="*/ 0 w 121"/>
                <a:gd name="T95" fmla="*/ 57 h 113"/>
                <a:gd name="T96" fmla="*/ 1 w 121"/>
                <a:gd name="T97" fmla="*/ 69 h 113"/>
                <a:gd name="T98" fmla="*/ 4 w 121"/>
                <a:gd name="T99" fmla="*/ 79 h 113"/>
                <a:gd name="T100" fmla="*/ 9 w 121"/>
                <a:gd name="T101" fmla="*/ 89 h 113"/>
                <a:gd name="T102" fmla="*/ 16 w 121"/>
                <a:gd name="T103" fmla="*/ 97 h 113"/>
                <a:gd name="T104" fmla="*/ 25 w 121"/>
                <a:gd name="T105" fmla="*/ 104 h 113"/>
                <a:gd name="T106" fmla="*/ 36 w 121"/>
                <a:gd name="T107" fmla="*/ 109 h 113"/>
                <a:gd name="T108" fmla="*/ 47 w 121"/>
                <a:gd name="T109" fmla="*/ 111 h 113"/>
                <a:gd name="T110" fmla="*/ 60 w 121"/>
                <a:gd name="T111" fmla="*/ 112 h 113"/>
                <a:gd name="T112" fmla="*/ 73 w 121"/>
                <a:gd name="T113" fmla="*/ 111 h 113"/>
                <a:gd name="T114" fmla="*/ 85 w 121"/>
                <a:gd name="T115" fmla="*/ 108 h 113"/>
                <a:gd name="T116" fmla="*/ 95 w 121"/>
                <a:gd name="T117" fmla="*/ 103 h 113"/>
                <a:gd name="T118" fmla="*/ 104 w 121"/>
                <a:gd name="T11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1" h="113">
                  <a:moveTo>
                    <a:pt x="104" y="95"/>
                  </a:moveTo>
                  <a:lnTo>
                    <a:pt x="107" y="109"/>
                  </a:lnTo>
                  <a:lnTo>
                    <a:pt x="120" y="109"/>
                  </a:lnTo>
                  <a:lnTo>
                    <a:pt x="120" y="52"/>
                  </a:lnTo>
                  <a:lnTo>
                    <a:pt x="62" y="52"/>
                  </a:lnTo>
                  <a:lnTo>
                    <a:pt x="62" y="64"/>
                  </a:lnTo>
                  <a:lnTo>
                    <a:pt x="103" y="64"/>
                  </a:lnTo>
                  <a:lnTo>
                    <a:pt x="103" y="65"/>
                  </a:lnTo>
                  <a:lnTo>
                    <a:pt x="103" y="69"/>
                  </a:lnTo>
                  <a:lnTo>
                    <a:pt x="102" y="73"/>
                  </a:lnTo>
                  <a:lnTo>
                    <a:pt x="100" y="79"/>
                  </a:lnTo>
                  <a:lnTo>
                    <a:pt x="99" y="83"/>
                  </a:lnTo>
                  <a:lnTo>
                    <a:pt x="97" y="85"/>
                  </a:lnTo>
                  <a:lnTo>
                    <a:pt x="95" y="88"/>
                  </a:lnTo>
                  <a:lnTo>
                    <a:pt x="92" y="90"/>
                  </a:lnTo>
                  <a:lnTo>
                    <a:pt x="89" y="92"/>
                  </a:lnTo>
                  <a:lnTo>
                    <a:pt x="86" y="94"/>
                  </a:lnTo>
                  <a:lnTo>
                    <a:pt x="82" y="95"/>
                  </a:lnTo>
                  <a:lnTo>
                    <a:pt x="79" y="97"/>
                  </a:lnTo>
                  <a:lnTo>
                    <a:pt x="75" y="98"/>
                  </a:lnTo>
                  <a:lnTo>
                    <a:pt x="71" y="99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57" y="99"/>
                  </a:lnTo>
                  <a:lnTo>
                    <a:pt x="53" y="99"/>
                  </a:lnTo>
                  <a:lnTo>
                    <a:pt x="48" y="97"/>
                  </a:lnTo>
                  <a:lnTo>
                    <a:pt x="44" y="96"/>
                  </a:lnTo>
                  <a:lnTo>
                    <a:pt x="37" y="93"/>
                  </a:lnTo>
                  <a:lnTo>
                    <a:pt x="33" y="91"/>
                  </a:lnTo>
                  <a:lnTo>
                    <a:pt x="30" y="88"/>
                  </a:lnTo>
                  <a:lnTo>
                    <a:pt x="28" y="85"/>
                  </a:lnTo>
                  <a:lnTo>
                    <a:pt x="25" y="82"/>
                  </a:lnTo>
                  <a:lnTo>
                    <a:pt x="23" y="79"/>
                  </a:lnTo>
                  <a:lnTo>
                    <a:pt x="21" y="74"/>
                  </a:lnTo>
                  <a:lnTo>
                    <a:pt x="20" y="70"/>
                  </a:lnTo>
                  <a:lnTo>
                    <a:pt x="19" y="65"/>
                  </a:lnTo>
                  <a:lnTo>
                    <a:pt x="19" y="61"/>
                  </a:lnTo>
                  <a:lnTo>
                    <a:pt x="18" y="56"/>
                  </a:lnTo>
                  <a:lnTo>
                    <a:pt x="19" y="51"/>
                  </a:lnTo>
                  <a:lnTo>
                    <a:pt x="19" y="46"/>
                  </a:lnTo>
                  <a:lnTo>
                    <a:pt x="20" y="42"/>
                  </a:lnTo>
                  <a:lnTo>
                    <a:pt x="21" y="38"/>
                  </a:lnTo>
                  <a:lnTo>
                    <a:pt x="23" y="33"/>
                  </a:lnTo>
                  <a:lnTo>
                    <a:pt x="25" y="30"/>
                  </a:lnTo>
                  <a:lnTo>
                    <a:pt x="28" y="27"/>
                  </a:lnTo>
                  <a:lnTo>
                    <a:pt x="30" y="24"/>
                  </a:lnTo>
                  <a:lnTo>
                    <a:pt x="37" y="19"/>
                  </a:lnTo>
                  <a:lnTo>
                    <a:pt x="40" y="18"/>
                  </a:lnTo>
                  <a:lnTo>
                    <a:pt x="44" y="16"/>
                  </a:lnTo>
                  <a:lnTo>
                    <a:pt x="48" y="14"/>
                  </a:lnTo>
                  <a:lnTo>
                    <a:pt x="53" y="13"/>
                  </a:lnTo>
                  <a:lnTo>
                    <a:pt x="58" y="13"/>
                  </a:lnTo>
                  <a:lnTo>
                    <a:pt x="64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7" y="14"/>
                  </a:lnTo>
                  <a:lnTo>
                    <a:pt x="82" y="16"/>
                  </a:lnTo>
                  <a:lnTo>
                    <a:pt x="88" y="18"/>
                  </a:lnTo>
                  <a:lnTo>
                    <a:pt x="92" y="22"/>
                  </a:lnTo>
                  <a:lnTo>
                    <a:pt x="94" y="23"/>
                  </a:lnTo>
                  <a:lnTo>
                    <a:pt x="96" y="26"/>
                  </a:lnTo>
                  <a:lnTo>
                    <a:pt x="99" y="30"/>
                  </a:lnTo>
                  <a:lnTo>
                    <a:pt x="99" y="35"/>
                  </a:lnTo>
                  <a:lnTo>
                    <a:pt x="117" y="35"/>
                  </a:lnTo>
                  <a:lnTo>
                    <a:pt x="116" y="31"/>
                  </a:lnTo>
                  <a:lnTo>
                    <a:pt x="116" y="28"/>
                  </a:lnTo>
                  <a:lnTo>
                    <a:pt x="114" y="24"/>
                  </a:lnTo>
                  <a:lnTo>
                    <a:pt x="111" y="21"/>
                  </a:lnTo>
                  <a:lnTo>
                    <a:pt x="109" y="18"/>
                  </a:lnTo>
                  <a:lnTo>
                    <a:pt x="107" y="14"/>
                  </a:lnTo>
                  <a:lnTo>
                    <a:pt x="103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9" y="4"/>
                  </a:lnTo>
                  <a:lnTo>
                    <a:pt x="84" y="3"/>
                  </a:lnTo>
                  <a:lnTo>
                    <a:pt x="79" y="2"/>
                  </a:lnTo>
                  <a:lnTo>
                    <a:pt x="74" y="1"/>
                  </a:lnTo>
                  <a:lnTo>
                    <a:pt x="69" y="1"/>
                  </a:lnTo>
                  <a:lnTo>
                    <a:pt x="64" y="0"/>
                  </a:lnTo>
                  <a:lnTo>
                    <a:pt x="56" y="1"/>
                  </a:lnTo>
                  <a:lnTo>
                    <a:pt x="49" y="1"/>
                  </a:lnTo>
                  <a:lnTo>
                    <a:pt x="43" y="3"/>
                  </a:lnTo>
                  <a:lnTo>
                    <a:pt x="37" y="4"/>
                  </a:lnTo>
                  <a:lnTo>
                    <a:pt x="31" y="6"/>
                  </a:lnTo>
                  <a:lnTo>
                    <a:pt x="26" y="9"/>
                  </a:lnTo>
                  <a:lnTo>
                    <a:pt x="21" y="12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10" y="23"/>
                  </a:lnTo>
                  <a:lnTo>
                    <a:pt x="6" y="28"/>
                  </a:lnTo>
                  <a:lnTo>
                    <a:pt x="5" y="31"/>
                  </a:lnTo>
                  <a:lnTo>
                    <a:pt x="4" y="33"/>
                  </a:lnTo>
                  <a:lnTo>
                    <a:pt x="2" y="38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1" y="69"/>
                  </a:lnTo>
                  <a:lnTo>
                    <a:pt x="2" y="74"/>
                  </a:lnTo>
                  <a:lnTo>
                    <a:pt x="4" y="79"/>
                  </a:lnTo>
                  <a:lnTo>
                    <a:pt x="6" y="84"/>
                  </a:lnTo>
                  <a:lnTo>
                    <a:pt x="9" y="89"/>
                  </a:lnTo>
                  <a:lnTo>
                    <a:pt x="13" y="94"/>
                  </a:lnTo>
                  <a:lnTo>
                    <a:pt x="16" y="97"/>
                  </a:lnTo>
                  <a:lnTo>
                    <a:pt x="21" y="100"/>
                  </a:lnTo>
                  <a:lnTo>
                    <a:pt x="25" y="104"/>
                  </a:lnTo>
                  <a:lnTo>
                    <a:pt x="30" y="106"/>
                  </a:lnTo>
                  <a:lnTo>
                    <a:pt x="36" y="109"/>
                  </a:lnTo>
                  <a:lnTo>
                    <a:pt x="41" y="110"/>
                  </a:lnTo>
                  <a:lnTo>
                    <a:pt x="47" y="111"/>
                  </a:lnTo>
                  <a:lnTo>
                    <a:pt x="53" y="112"/>
                  </a:lnTo>
                  <a:lnTo>
                    <a:pt x="60" y="112"/>
                  </a:lnTo>
                  <a:lnTo>
                    <a:pt x="66" y="112"/>
                  </a:lnTo>
                  <a:lnTo>
                    <a:pt x="73" y="111"/>
                  </a:lnTo>
                  <a:lnTo>
                    <a:pt x="79" y="110"/>
                  </a:lnTo>
                  <a:lnTo>
                    <a:pt x="85" y="108"/>
                  </a:lnTo>
                  <a:lnTo>
                    <a:pt x="90" y="106"/>
                  </a:lnTo>
                  <a:lnTo>
                    <a:pt x="95" y="103"/>
                  </a:lnTo>
                  <a:lnTo>
                    <a:pt x="99" y="99"/>
                  </a:lnTo>
                  <a:lnTo>
                    <a:pt x="104" y="9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38" name="Freeform 10"/>
            <p:cNvSpPr>
              <a:spLocks/>
            </p:cNvSpPr>
            <p:nvPr/>
          </p:nvSpPr>
          <p:spPr bwMode="auto">
            <a:xfrm>
              <a:off x="1740" y="3755"/>
              <a:ext cx="112" cy="103"/>
            </a:xfrm>
            <a:custGeom>
              <a:avLst/>
              <a:gdLst>
                <a:gd name="T0" fmla="*/ 0 w 118"/>
                <a:gd name="T1" fmla="*/ 108 h 109"/>
                <a:gd name="T2" fmla="*/ 19 w 118"/>
                <a:gd name="T3" fmla="*/ 108 h 109"/>
                <a:gd name="T4" fmla="*/ 32 w 118"/>
                <a:gd name="T5" fmla="*/ 76 h 109"/>
                <a:gd name="T6" fmla="*/ 83 w 118"/>
                <a:gd name="T7" fmla="*/ 76 h 109"/>
                <a:gd name="T8" fmla="*/ 98 w 118"/>
                <a:gd name="T9" fmla="*/ 108 h 109"/>
                <a:gd name="T10" fmla="*/ 117 w 118"/>
                <a:gd name="T11" fmla="*/ 108 h 109"/>
                <a:gd name="T12" fmla="*/ 74 w 118"/>
                <a:gd name="T13" fmla="*/ 15 h 109"/>
                <a:gd name="T14" fmla="*/ 59 w 118"/>
                <a:gd name="T15" fmla="*/ 15 h 109"/>
                <a:gd name="T16" fmla="*/ 78 w 118"/>
                <a:gd name="T17" fmla="*/ 63 h 109"/>
                <a:gd name="T18" fmla="*/ 37 w 118"/>
                <a:gd name="T19" fmla="*/ 63 h 109"/>
                <a:gd name="T20" fmla="*/ 59 w 118"/>
                <a:gd name="T21" fmla="*/ 15 h 109"/>
                <a:gd name="T22" fmla="*/ 74 w 118"/>
                <a:gd name="T23" fmla="*/ 15 h 109"/>
                <a:gd name="T24" fmla="*/ 67 w 118"/>
                <a:gd name="T25" fmla="*/ 0 h 109"/>
                <a:gd name="T26" fmla="*/ 48 w 118"/>
                <a:gd name="T27" fmla="*/ 0 h 109"/>
                <a:gd name="T28" fmla="*/ 0 w 118"/>
                <a:gd name="T2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09">
                  <a:moveTo>
                    <a:pt x="0" y="108"/>
                  </a:moveTo>
                  <a:lnTo>
                    <a:pt x="19" y="108"/>
                  </a:lnTo>
                  <a:lnTo>
                    <a:pt x="32" y="76"/>
                  </a:lnTo>
                  <a:lnTo>
                    <a:pt x="83" y="76"/>
                  </a:lnTo>
                  <a:lnTo>
                    <a:pt x="98" y="108"/>
                  </a:lnTo>
                  <a:lnTo>
                    <a:pt x="117" y="108"/>
                  </a:lnTo>
                  <a:lnTo>
                    <a:pt x="74" y="15"/>
                  </a:lnTo>
                  <a:lnTo>
                    <a:pt x="59" y="15"/>
                  </a:lnTo>
                  <a:lnTo>
                    <a:pt x="78" y="63"/>
                  </a:lnTo>
                  <a:lnTo>
                    <a:pt x="37" y="63"/>
                  </a:lnTo>
                  <a:lnTo>
                    <a:pt x="59" y="15"/>
                  </a:lnTo>
                  <a:lnTo>
                    <a:pt x="74" y="15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0" y="1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39" name="Freeform 11"/>
            <p:cNvSpPr>
              <a:spLocks/>
            </p:cNvSpPr>
            <p:nvPr/>
          </p:nvSpPr>
          <p:spPr bwMode="auto">
            <a:xfrm>
              <a:off x="1937" y="3755"/>
              <a:ext cx="37" cy="134"/>
            </a:xfrm>
            <a:custGeom>
              <a:avLst/>
              <a:gdLst>
                <a:gd name="T0" fmla="*/ 27 w 39"/>
                <a:gd name="T1" fmla="*/ 140 h 141"/>
                <a:gd name="T2" fmla="*/ 38 w 39"/>
                <a:gd name="T3" fmla="*/ 140 h 141"/>
                <a:gd name="T4" fmla="*/ 33 w 39"/>
                <a:gd name="T5" fmla="*/ 131 h 141"/>
                <a:gd name="T6" fmla="*/ 28 w 39"/>
                <a:gd name="T7" fmla="*/ 122 h 141"/>
                <a:gd name="T8" fmla="*/ 24 w 39"/>
                <a:gd name="T9" fmla="*/ 114 h 141"/>
                <a:gd name="T10" fmla="*/ 22 w 39"/>
                <a:gd name="T11" fmla="*/ 110 h 141"/>
                <a:gd name="T12" fmla="*/ 21 w 39"/>
                <a:gd name="T13" fmla="*/ 105 h 141"/>
                <a:gd name="T14" fmla="*/ 18 w 39"/>
                <a:gd name="T15" fmla="*/ 96 h 141"/>
                <a:gd name="T16" fmla="*/ 17 w 39"/>
                <a:gd name="T17" fmla="*/ 88 h 141"/>
                <a:gd name="T18" fmla="*/ 16 w 39"/>
                <a:gd name="T19" fmla="*/ 79 h 141"/>
                <a:gd name="T20" fmla="*/ 16 w 39"/>
                <a:gd name="T21" fmla="*/ 75 h 141"/>
                <a:gd name="T22" fmla="*/ 15 w 39"/>
                <a:gd name="T23" fmla="*/ 70 h 141"/>
                <a:gd name="T24" fmla="*/ 16 w 39"/>
                <a:gd name="T25" fmla="*/ 66 h 141"/>
                <a:gd name="T26" fmla="*/ 16 w 39"/>
                <a:gd name="T27" fmla="*/ 62 h 141"/>
                <a:gd name="T28" fmla="*/ 17 w 39"/>
                <a:gd name="T29" fmla="*/ 52 h 141"/>
                <a:gd name="T30" fmla="*/ 18 w 39"/>
                <a:gd name="T31" fmla="*/ 44 h 141"/>
                <a:gd name="T32" fmla="*/ 21 w 39"/>
                <a:gd name="T33" fmla="*/ 35 h 141"/>
                <a:gd name="T34" fmla="*/ 24 w 39"/>
                <a:gd name="T35" fmla="*/ 27 h 141"/>
                <a:gd name="T36" fmla="*/ 28 w 39"/>
                <a:gd name="T37" fmla="*/ 18 h 141"/>
                <a:gd name="T38" fmla="*/ 33 w 39"/>
                <a:gd name="T39" fmla="*/ 9 h 141"/>
                <a:gd name="T40" fmla="*/ 38 w 39"/>
                <a:gd name="T41" fmla="*/ 0 h 141"/>
                <a:gd name="T42" fmla="*/ 27 w 39"/>
                <a:gd name="T43" fmla="*/ 0 h 141"/>
                <a:gd name="T44" fmla="*/ 21 w 39"/>
                <a:gd name="T45" fmla="*/ 8 h 141"/>
                <a:gd name="T46" fmla="*/ 16 w 39"/>
                <a:gd name="T47" fmla="*/ 17 h 141"/>
                <a:gd name="T48" fmla="*/ 11 w 39"/>
                <a:gd name="T49" fmla="*/ 26 h 141"/>
                <a:gd name="T50" fmla="*/ 7 w 39"/>
                <a:gd name="T51" fmla="*/ 34 h 141"/>
                <a:gd name="T52" fmla="*/ 3 w 39"/>
                <a:gd name="T53" fmla="*/ 43 h 141"/>
                <a:gd name="T54" fmla="*/ 2 w 39"/>
                <a:gd name="T55" fmla="*/ 47 h 141"/>
                <a:gd name="T56" fmla="*/ 2 w 39"/>
                <a:gd name="T57" fmla="*/ 52 h 141"/>
                <a:gd name="T58" fmla="*/ 1 w 39"/>
                <a:gd name="T59" fmla="*/ 57 h 141"/>
                <a:gd name="T60" fmla="*/ 1 w 39"/>
                <a:gd name="T61" fmla="*/ 61 h 141"/>
                <a:gd name="T62" fmla="*/ 0 w 39"/>
                <a:gd name="T63" fmla="*/ 66 h 141"/>
                <a:gd name="T64" fmla="*/ 0 w 39"/>
                <a:gd name="T65" fmla="*/ 70 h 141"/>
                <a:gd name="T66" fmla="*/ 0 w 39"/>
                <a:gd name="T67" fmla="*/ 75 h 141"/>
                <a:gd name="T68" fmla="*/ 1 w 39"/>
                <a:gd name="T69" fmla="*/ 79 h 141"/>
                <a:gd name="T70" fmla="*/ 1 w 39"/>
                <a:gd name="T71" fmla="*/ 84 h 141"/>
                <a:gd name="T72" fmla="*/ 2 w 39"/>
                <a:gd name="T73" fmla="*/ 89 h 141"/>
                <a:gd name="T74" fmla="*/ 2 w 39"/>
                <a:gd name="T75" fmla="*/ 93 h 141"/>
                <a:gd name="T76" fmla="*/ 3 w 39"/>
                <a:gd name="T77" fmla="*/ 97 h 141"/>
                <a:gd name="T78" fmla="*/ 7 w 39"/>
                <a:gd name="T79" fmla="*/ 106 h 141"/>
                <a:gd name="T80" fmla="*/ 11 w 39"/>
                <a:gd name="T81" fmla="*/ 115 h 141"/>
                <a:gd name="T82" fmla="*/ 13 w 39"/>
                <a:gd name="T83" fmla="*/ 119 h 141"/>
                <a:gd name="T84" fmla="*/ 16 w 39"/>
                <a:gd name="T85" fmla="*/ 123 h 141"/>
                <a:gd name="T86" fmla="*/ 21 w 39"/>
                <a:gd name="T87" fmla="*/ 132 h 141"/>
                <a:gd name="T88" fmla="*/ 24 w 39"/>
                <a:gd name="T89" fmla="*/ 136 h 141"/>
                <a:gd name="T90" fmla="*/ 27 w 39"/>
                <a:gd name="T91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" h="141">
                  <a:moveTo>
                    <a:pt x="27" y="140"/>
                  </a:moveTo>
                  <a:lnTo>
                    <a:pt x="38" y="140"/>
                  </a:lnTo>
                  <a:lnTo>
                    <a:pt x="33" y="131"/>
                  </a:lnTo>
                  <a:lnTo>
                    <a:pt x="28" y="122"/>
                  </a:lnTo>
                  <a:lnTo>
                    <a:pt x="24" y="114"/>
                  </a:lnTo>
                  <a:lnTo>
                    <a:pt x="22" y="110"/>
                  </a:lnTo>
                  <a:lnTo>
                    <a:pt x="21" y="105"/>
                  </a:lnTo>
                  <a:lnTo>
                    <a:pt x="18" y="96"/>
                  </a:lnTo>
                  <a:lnTo>
                    <a:pt x="17" y="88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5" y="70"/>
                  </a:lnTo>
                  <a:lnTo>
                    <a:pt x="16" y="66"/>
                  </a:lnTo>
                  <a:lnTo>
                    <a:pt x="16" y="62"/>
                  </a:lnTo>
                  <a:lnTo>
                    <a:pt x="17" y="52"/>
                  </a:lnTo>
                  <a:lnTo>
                    <a:pt x="18" y="44"/>
                  </a:lnTo>
                  <a:lnTo>
                    <a:pt x="21" y="35"/>
                  </a:lnTo>
                  <a:lnTo>
                    <a:pt x="24" y="27"/>
                  </a:lnTo>
                  <a:lnTo>
                    <a:pt x="28" y="18"/>
                  </a:lnTo>
                  <a:lnTo>
                    <a:pt x="33" y="9"/>
                  </a:lnTo>
                  <a:lnTo>
                    <a:pt x="38" y="0"/>
                  </a:lnTo>
                  <a:lnTo>
                    <a:pt x="27" y="0"/>
                  </a:lnTo>
                  <a:lnTo>
                    <a:pt x="21" y="8"/>
                  </a:lnTo>
                  <a:lnTo>
                    <a:pt x="16" y="17"/>
                  </a:lnTo>
                  <a:lnTo>
                    <a:pt x="11" y="26"/>
                  </a:lnTo>
                  <a:lnTo>
                    <a:pt x="7" y="34"/>
                  </a:lnTo>
                  <a:lnTo>
                    <a:pt x="3" y="43"/>
                  </a:lnTo>
                  <a:lnTo>
                    <a:pt x="2" y="47"/>
                  </a:lnTo>
                  <a:lnTo>
                    <a:pt x="2" y="52"/>
                  </a:lnTo>
                  <a:lnTo>
                    <a:pt x="1" y="57"/>
                  </a:lnTo>
                  <a:lnTo>
                    <a:pt x="1" y="61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1" y="79"/>
                  </a:lnTo>
                  <a:lnTo>
                    <a:pt x="1" y="84"/>
                  </a:lnTo>
                  <a:lnTo>
                    <a:pt x="2" y="89"/>
                  </a:lnTo>
                  <a:lnTo>
                    <a:pt x="2" y="93"/>
                  </a:lnTo>
                  <a:lnTo>
                    <a:pt x="3" y="97"/>
                  </a:lnTo>
                  <a:lnTo>
                    <a:pt x="7" y="106"/>
                  </a:lnTo>
                  <a:lnTo>
                    <a:pt x="11" y="115"/>
                  </a:lnTo>
                  <a:lnTo>
                    <a:pt x="13" y="119"/>
                  </a:lnTo>
                  <a:lnTo>
                    <a:pt x="16" y="123"/>
                  </a:lnTo>
                  <a:lnTo>
                    <a:pt x="21" y="132"/>
                  </a:lnTo>
                  <a:lnTo>
                    <a:pt x="24" y="136"/>
                  </a:lnTo>
                  <a:lnTo>
                    <a:pt x="27" y="14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0" name="Freeform 12"/>
            <p:cNvSpPr>
              <a:spLocks/>
            </p:cNvSpPr>
            <p:nvPr/>
          </p:nvSpPr>
          <p:spPr bwMode="auto">
            <a:xfrm>
              <a:off x="1986" y="3784"/>
              <a:ext cx="122" cy="74"/>
            </a:xfrm>
            <a:custGeom>
              <a:avLst/>
              <a:gdLst>
                <a:gd name="T0" fmla="*/ 28 w 129"/>
                <a:gd name="T1" fmla="*/ 77 h 78"/>
                <a:gd name="T2" fmla="*/ 44 w 129"/>
                <a:gd name="T3" fmla="*/ 77 h 78"/>
                <a:gd name="T4" fmla="*/ 64 w 129"/>
                <a:gd name="T5" fmla="*/ 18 h 78"/>
                <a:gd name="T6" fmla="*/ 83 w 129"/>
                <a:gd name="T7" fmla="*/ 77 h 78"/>
                <a:gd name="T8" fmla="*/ 100 w 129"/>
                <a:gd name="T9" fmla="*/ 77 h 78"/>
                <a:gd name="T10" fmla="*/ 128 w 129"/>
                <a:gd name="T11" fmla="*/ 0 h 78"/>
                <a:gd name="T12" fmla="*/ 111 w 129"/>
                <a:gd name="T13" fmla="*/ 0 h 78"/>
                <a:gd name="T14" fmla="*/ 91 w 129"/>
                <a:gd name="T15" fmla="*/ 60 h 78"/>
                <a:gd name="T16" fmla="*/ 73 w 129"/>
                <a:gd name="T17" fmla="*/ 0 h 78"/>
                <a:gd name="T18" fmla="*/ 54 w 129"/>
                <a:gd name="T19" fmla="*/ 0 h 78"/>
                <a:gd name="T20" fmla="*/ 37 w 129"/>
                <a:gd name="T21" fmla="*/ 60 h 78"/>
                <a:gd name="T22" fmla="*/ 16 w 129"/>
                <a:gd name="T23" fmla="*/ 0 h 78"/>
                <a:gd name="T24" fmla="*/ 0 w 129"/>
                <a:gd name="T25" fmla="*/ 0 h 78"/>
                <a:gd name="T26" fmla="*/ 28 w 129"/>
                <a:gd name="T2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78">
                  <a:moveTo>
                    <a:pt x="28" y="77"/>
                  </a:moveTo>
                  <a:lnTo>
                    <a:pt x="44" y="77"/>
                  </a:lnTo>
                  <a:lnTo>
                    <a:pt x="64" y="18"/>
                  </a:lnTo>
                  <a:lnTo>
                    <a:pt x="83" y="77"/>
                  </a:lnTo>
                  <a:lnTo>
                    <a:pt x="100" y="77"/>
                  </a:lnTo>
                  <a:lnTo>
                    <a:pt x="128" y="0"/>
                  </a:lnTo>
                  <a:lnTo>
                    <a:pt x="111" y="0"/>
                  </a:lnTo>
                  <a:lnTo>
                    <a:pt x="91" y="60"/>
                  </a:lnTo>
                  <a:lnTo>
                    <a:pt x="73" y="0"/>
                  </a:lnTo>
                  <a:lnTo>
                    <a:pt x="54" y="0"/>
                  </a:lnTo>
                  <a:lnTo>
                    <a:pt x="37" y="6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28" y="7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1" name="Freeform 13"/>
            <p:cNvSpPr>
              <a:spLocks/>
            </p:cNvSpPr>
            <p:nvPr/>
          </p:nvSpPr>
          <p:spPr bwMode="auto">
            <a:xfrm>
              <a:off x="2129" y="3755"/>
              <a:ext cx="75" cy="103"/>
            </a:xfrm>
            <a:custGeom>
              <a:avLst/>
              <a:gdLst>
                <a:gd name="T0" fmla="*/ 0 w 79"/>
                <a:gd name="T1" fmla="*/ 108 h 109"/>
                <a:gd name="T2" fmla="*/ 16 w 79"/>
                <a:gd name="T3" fmla="*/ 108 h 109"/>
                <a:gd name="T4" fmla="*/ 16 w 79"/>
                <a:gd name="T5" fmla="*/ 81 h 109"/>
                <a:gd name="T6" fmla="*/ 32 w 79"/>
                <a:gd name="T7" fmla="*/ 67 h 109"/>
                <a:gd name="T8" fmla="*/ 60 w 79"/>
                <a:gd name="T9" fmla="*/ 108 h 109"/>
                <a:gd name="T10" fmla="*/ 78 w 79"/>
                <a:gd name="T11" fmla="*/ 108 h 109"/>
                <a:gd name="T12" fmla="*/ 43 w 79"/>
                <a:gd name="T13" fmla="*/ 59 h 109"/>
                <a:gd name="T14" fmla="*/ 78 w 79"/>
                <a:gd name="T15" fmla="*/ 29 h 109"/>
                <a:gd name="T16" fmla="*/ 58 w 79"/>
                <a:gd name="T17" fmla="*/ 29 h 109"/>
                <a:gd name="T18" fmla="*/ 16 w 79"/>
                <a:gd name="T19" fmla="*/ 65 h 109"/>
                <a:gd name="T20" fmla="*/ 16 w 79"/>
                <a:gd name="T21" fmla="*/ 0 h 109"/>
                <a:gd name="T22" fmla="*/ 0 w 79"/>
                <a:gd name="T23" fmla="*/ 0 h 109"/>
                <a:gd name="T24" fmla="*/ 0 w 79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9">
                  <a:moveTo>
                    <a:pt x="0" y="108"/>
                  </a:moveTo>
                  <a:lnTo>
                    <a:pt x="16" y="108"/>
                  </a:lnTo>
                  <a:lnTo>
                    <a:pt x="16" y="81"/>
                  </a:lnTo>
                  <a:lnTo>
                    <a:pt x="32" y="67"/>
                  </a:lnTo>
                  <a:lnTo>
                    <a:pt x="60" y="108"/>
                  </a:lnTo>
                  <a:lnTo>
                    <a:pt x="78" y="108"/>
                  </a:lnTo>
                  <a:lnTo>
                    <a:pt x="43" y="59"/>
                  </a:lnTo>
                  <a:lnTo>
                    <a:pt x="78" y="29"/>
                  </a:lnTo>
                  <a:lnTo>
                    <a:pt x="58" y="29"/>
                  </a:lnTo>
                  <a:lnTo>
                    <a:pt x="16" y="65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0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2" name="Freeform 14"/>
            <p:cNvSpPr>
              <a:spLocks/>
            </p:cNvSpPr>
            <p:nvPr/>
          </p:nvSpPr>
          <p:spPr bwMode="auto">
            <a:xfrm>
              <a:off x="2214" y="3755"/>
              <a:ext cx="37" cy="134"/>
            </a:xfrm>
            <a:custGeom>
              <a:avLst/>
              <a:gdLst>
                <a:gd name="T0" fmla="*/ 10 w 38"/>
                <a:gd name="T1" fmla="*/ 140 h 141"/>
                <a:gd name="T2" fmla="*/ 17 w 38"/>
                <a:gd name="T3" fmla="*/ 132 h 141"/>
                <a:gd name="T4" fmla="*/ 23 w 38"/>
                <a:gd name="T5" fmla="*/ 123 h 141"/>
                <a:gd name="T6" fmla="*/ 27 w 38"/>
                <a:gd name="T7" fmla="*/ 115 h 141"/>
                <a:gd name="T8" fmla="*/ 31 w 38"/>
                <a:gd name="T9" fmla="*/ 106 h 141"/>
                <a:gd name="T10" fmla="*/ 34 w 38"/>
                <a:gd name="T11" fmla="*/ 97 h 141"/>
                <a:gd name="T12" fmla="*/ 35 w 38"/>
                <a:gd name="T13" fmla="*/ 93 h 141"/>
                <a:gd name="T14" fmla="*/ 35 w 38"/>
                <a:gd name="T15" fmla="*/ 89 h 141"/>
                <a:gd name="T16" fmla="*/ 36 w 38"/>
                <a:gd name="T17" fmla="*/ 84 h 141"/>
                <a:gd name="T18" fmla="*/ 37 w 38"/>
                <a:gd name="T19" fmla="*/ 79 h 141"/>
                <a:gd name="T20" fmla="*/ 37 w 38"/>
                <a:gd name="T21" fmla="*/ 70 h 141"/>
                <a:gd name="T22" fmla="*/ 37 w 38"/>
                <a:gd name="T23" fmla="*/ 61 h 141"/>
                <a:gd name="T24" fmla="*/ 36 w 38"/>
                <a:gd name="T25" fmla="*/ 57 h 141"/>
                <a:gd name="T26" fmla="*/ 35 w 38"/>
                <a:gd name="T27" fmla="*/ 52 h 141"/>
                <a:gd name="T28" fmla="*/ 35 w 38"/>
                <a:gd name="T29" fmla="*/ 47 h 141"/>
                <a:gd name="T30" fmla="*/ 34 w 38"/>
                <a:gd name="T31" fmla="*/ 43 h 141"/>
                <a:gd name="T32" fmla="*/ 31 w 38"/>
                <a:gd name="T33" fmla="*/ 34 h 141"/>
                <a:gd name="T34" fmla="*/ 27 w 38"/>
                <a:gd name="T35" fmla="*/ 26 h 141"/>
                <a:gd name="T36" fmla="*/ 23 w 38"/>
                <a:gd name="T37" fmla="*/ 17 h 141"/>
                <a:gd name="T38" fmla="*/ 17 w 38"/>
                <a:gd name="T39" fmla="*/ 8 h 141"/>
                <a:gd name="T40" fmla="*/ 10 w 38"/>
                <a:gd name="T41" fmla="*/ 0 h 141"/>
                <a:gd name="T42" fmla="*/ 0 w 38"/>
                <a:gd name="T43" fmla="*/ 0 h 141"/>
                <a:gd name="T44" fmla="*/ 5 w 38"/>
                <a:gd name="T45" fmla="*/ 9 h 141"/>
                <a:gd name="T46" fmla="*/ 10 w 38"/>
                <a:gd name="T47" fmla="*/ 18 h 141"/>
                <a:gd name="T48" fmla="*/ 14 w 38"/>
                <a:gd name="T49" fmla="*/ 27 h 141"/>
                <a:gd name="T50" fmla="*/ 17 w 38"/>
                <a:gd name="T51" fmla="*/ 35 h 141"/>
                <a:gd name="T52" fmla="*/ 19 w 38"/>
                <a:gd name="T53" fmla="*/ 44 h 141"/>
                <a:gd name="T54" fmla="*/ 22 w 38"/>
                <a:gd name="T55" fmla="*/ 52 h 141"/>
                <a:gd name="T56" fmla="*/ 23 w 38"/>
                <a:gd name="T57" fmla="*/ 62 h 141"/>
                <a:gd name="T58" fmla="*/ 23 w 38"/>
                <a:gd name="T59" fmla="*/ 70 h 141"/>
                <a:gd name="T60" fmla="*/ 23 w 38"/>
                <a:gd name="T61" fmla="*/ 79 h 141"/>
                <a:gd name="T62" fmla="*/ 22 w 38"/>
                <a:gd name="T63" fmla="*/ 88 h 141"/>
                <a:gd name="T64" fmla="*/ 19 w 38"/>
                <a:gd name="T65" fmla="*/ 96 h 141"/>
                <a:gd name="T66" fmla="*/ 17 w 38"/>
                <a:gd name="T67" fmla="*/ 105 h 141"/>
                <a:gd name="T68" fmla="*/ 14 w 38"/>
                <a:gd name="T69" fmla="*/ 114 h 141"/>
                <a:gd name="T70" fmla="*/ 10 w 38"/>
                <a:gd name="T71" fmla="*/ 122 h 141"/>
                <a:gd name="T72" fmla="*/ 5 w 38"/>
                <a:gd name="T73" fmla="*/ 131 h 141"/>
                <a:gd name="T74" fmla="*/ 0 w 38"/>
                <a:gd name="T75" fmla="*/ 140 h 141"/>
                <a:gd name="T76" fmla="*/ 10 w 38"/>
                <a:gd name="T77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" h="141">
                  <a:moveTo>
                    <a:pt x="10" y="140"/>
                  </a:moveTo>
                  <a:lnTo>
                    <a:pt x="17" y="132"/>
                  </a:lnTo>
                  <a:lnTo>
                    <a:pt x="23" y="123"/>
                  </a:lnTo>
                  <a:lnTo>
                    <a:pt x="27" y="115"/>
                  </a:lnTo>
                  <a:lnTo>
                    <a:pt x="31" y="106"/>
                  </a:lnTo>
                  <a:lnTo>
                    <a:pt x="34" y="97"/>
                  </a:lnTo>
                  <a:lnTo>
                    <a:pt x="35" y="93"/>
                  </a:lnTo>
                  <a:lnTo>
                    <a:pt x="35" y="89"/>
                  </a:lnTo>
                  <a:lnTo>
                    <a:pt x="36" y="84"/>
                  </a:lnTo>
                  <a:lnTo>
                    <a:pt x="37" y="79"/>
                  </a:lnTo>
                  <a:lnTo>
                    <a:pt x="37" y="70"/>
                  </a:lnTo>
                  <a:lnTo>
                    <a:pt x="37" y="61"/>
                  </a:lnTo>
                  <a:lnTo>
                    <a:pt x="36" y="57"/>
                  </a:lnTo>
                  <a:lnTo>
                    <a:pt x="35" y="52"/>
                  </a:lnTo>
                  <a:lnTo>
                    <a:pt x="35" y="47"/>
                  </a:lnTo>
                  <a:lnTo>
                    <a:pt x="34" y="43"/>
                  </a:lnTo>
                  <a:lnTo>
                    <a:pt x="31" y="34"/>
                  </a:lnTo>
                  <a:lnTo>
                    <a:pt x="27" y="26"/>
                  </a:lnTo>
                  <a:lnTo>
                    <a:pt x="23" y="17"/>
                  </a:lnTo>
                  <a:lnTo>
                    <a:pt x="17" y="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5" y="9"/>
                  </a:lnTo>
                  <a:lnTo>
                    <a:pt x="10" y="18"/>
                  </a:lnTo>
                  <a:lnTo>
                    <a:pt x="14" y="27"/>
                  </a:lnTo>
                  <a:lnTo>
                    <a:pt x="17" y="35"/>
                  </a:lnTo>
                  <a:lnTo>
                    <a:pt x="19" y="44"/>
                  </a:lnTo>
                  <a:lnTo>
                    <a:pt x="22" y="52"/>
                  </a:lnTo>
                  <a:lnTo>
                    <a:pt x="23" y="62"/>
                  </a:lnTo>
                  <a:lnTo>
                    <a:pt x="23" y="70"/>
                  </a:lnTo>
                  <a:lnTo>
                    <a:pt x="23" y="79"/>
                  </a:lnTo>
                  <a:lnTo>
                    <a:pt x="22" y="88"/>
                  </a:lnTo>
                  <a:lnTo>
                    <a:pt x="19" y="96"/>
                  </a:lnTo>
                  <a:lnTo>
                    <a:pt x="17" y="105"/>
                  </a:lnTo>
                  <a:lnTo>
                    <a:pt x="14" y="114"/>
                  </a:lnTo>
                  <a:lnTo>
                    <a:pt x="10" y="122"/>
                  </a:lnTo>
                  <a:lnTo>
                    <a:pt x="5" y="131"/>
                  </a:lnTo>
                  <a:lnTo>
                    <a:pt x="0" y="140"/>
                  </a:lnTo>
                  <a:lnTo>
                    <a:pt x="10" y="14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3" name="Freeform 15"/>
            <p:cNvSpPr>
              <a:spLocks/>
            </p:cNvSpPr>
            <p:nvPr/>
          </p:nvSpPr>
          <p:spPr bwMode="auto">
            <a:xfrm>
              <a:off x="935" y="1404"/>
              <a:ext cx="2096" cy="1533"/>
            </a:xfrm>
            <a:custGeom>
              <a:avLst/>
              <a:gdLst>
                <a:gd name="T0" fmla="*/ 0 w 2210"/>
                <a:gd name="T1" fmla="*/ 1447 h 1607"/>
                <a:gd name="T2" fmla="*/ 184 w 2210"/>
                <a:gd name="T3" fmla="*/ 1310 h 1607"/>
                <a:gd name="T4" fmla="*/ 368 w 2210"/>
                <a:gd name="T5" fmla="*/ 1167 h 1607"/>
                <a:gd name="T6" fmla="*/ 552 w 2210"/>
                <a:gd name="T7" fmla="*/ 1022 h 1607"/>
                <a:gd name="T8" fmla="*/ 736 w 2210"/>
                <a:gd name="T9" fmla="*/ 876 h 1607"/>
                <a:gd name="T10" fmla="*/ 920 w 2210"/>
                <a:gd name="T11" fmla="*/ 733 h 1607"/>
                <a:gd name="T12" fmla="*/ 1105 w 2210"/>
                <a:gd name="T13" fmla="*/ 592 h 1607"/>
                <a:gd name="T14" fmla="*/ 1288 w 2210"/>
                <a:gd name="T15" fmla="*/ 461 h 1607"/>
                <a:gd name="T16" fmla="*/ 1473 w 2210"/>
                <a:gd name="T17" fmla="*/ 339 h 1607"/>
                <a:gd name="T18" fmla="*/ 1656 w 2210"/>
                <a:gd name="T19" fmla="*/ 230 h 1607"/>
                <a:gd name="T20" fmla="*/ 1841 w 2210"/>
                <a:gd name="T21" fmla="*/ 135 h 1607"/>
                <a:gd name="T22" fmla="*/ 2024 w 2210"/>
                <a:gd name="T23" fmla="*/ 58 h 1607"/>
                <a:gd name="T24" fmla="*/ 2209 w 2210"/>
                <a:gd name="T25" fmla="*/ 0 h 1607"/>
                <a:gd name="T26" fmla="*/ 2209 w 2210"/>
                <a:gd name="T27" fmla="*/ 364 h 1607"/>
                <a:gd name="T28" fmla="*/ 2024 w 2210"/>
                <a:gd name="T29" fmla="*/ 412 h 1607"/>
                <a:gd name="T30" fmla="*/ 1841 w 2210"/>
                <a:gd name="T31" fmla="*/ 477 h 1607"/>
                <a:gd name="T32" fmla="*/ 1656 w 2210"/>
                <a:gd name="T33" fmla="*/ 558 h 1607"/>
                <a:gd name="T34" fmla="*/ 1473 w 2210"/>
                <a:gd name="T35" fmla="*/ 651 h 1607"/>
                <a:gd name="T36" fmla="*/ 1288 w 2210"/>
                <a:gd name="T37" fmla="*/ 756 h 1607"/>
                <a:gd name="T38" fmla="*/ 1105 w 2210"/>
                <a:gd name="T39" fmla="*/ 871 h 1607"/>
                <a:gd name="T40" fmla="*/ 920 w 2210"/>
                <a:gd name="T41" fmla="*/ 990 h 1607"/>
                <a:gd name="T42" fmla="*/ 736 w 2210"/>
                <a:gd name="T43" fmla="*/ 1114 h 1607"/>
                <a:gd name="T44" fmla="*/ 552 w 2210"/>
                <a:gd name="T45" fmla="*/ 1239 h 1607"/>
                <a:gd name="T46" fmla="*/ 368 w 2210"/>
                <a:gd name="T47" fmla="*/ 1365 h 1607"/>
                <a:gd name="T48" fmla="*/ 184 w 2210"/>
                <a:gd name="T49" fmla="*/ 1488 h 1607"/>
                <a:gd name="T50" fmla="*/ 0 w 2210"/>
                <a:gd name="T51" fmla="*/ 1606 h 1607"/>
                <a:gd name="T52" fmla="*/ 0 w 2210"/>
                <a:gd name="T53" fmla="*/ 1447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10" h="1607">
                  <a:moveTo>
                    <a:pt x="0" y="1447"/>
                  </a:moveTo>
                  <a:lnTo>
                    <a:pt x="184" y="1310"/>
                  </a:lnTo>
                  <a:lnTo>
                    <a:pt x="368" y="1167"/>
                  </a:lnTo>
                  <a:lnTo>
                    <a:pt x="552" y="1022"/>
                  </a:lnTo>
                  <a:lnTo>
                    <a:pt x="736" y="876"/>
                  </a:lnTo>
                  <a:lnTo>
                    <a:pt x="920" y="733"/>
                  </a:lnTo>
                  <a:lnTo>
                    <a:pt x="1105" y="592"/>
                  </a:lnTo>
                  <a:lnTo>
                    <a:pt x="1288" y="461"/>
                  </a:lnTo>
                  <a:lnTo>
                    <a:pt x="1473" y="339"/>
                  </a:lnTo>
                  <a:lnTo>
                    <a:pt x="1656" y="230"/>
                  </a:lnTo>
                  <a:lnTo>
                    <a:pt x="1841" y="135"/>
                  </a:lnTo>
                  <a:lnTo>
                    <a:pt x="2024" y="58"/>
                  </a:lnTo>
                  <a:lnTo>
                    <a:pt x="2209" y="0"/>
                  </a:lnTo>
                  <a:lnTo>
                    <a:pt x="2209" y="364"/>
                  </a:lnTo>
                  <a:lnTo>
                    <a:pt x="2024" y="412"/>
                  </a:lnTo>
                  <a:lnTo>
                    <a:pt x="1841" y="477"/>
                  </a:lnTo>
                  <a:lnTo>
                    <a:pt x="1656" y="558"/>
                  </a:lnTo>
                  <a:lnTo>
                    <a:pt x="1473" y="651"/>
                  </a:lnTo>
                  <a:lnTo>
                    <a:pt x="1288" y="756"/>
                  </a:lnTo>
                  <a:lnTo>
                    <a:pt x="1105" y="871"/>
                  </a:lnTo>
                  <a:lnTo>
                    <a:pt x="920" y="990"/>
                  </a:lnTo>
                  <a:lnTo>
                    <a:pt x="736" y="1114"/>
                  </a:lnTo>
                  <a:lnTo>
                    <a:pt x="552" y="1239"/>
                  </a:lnTo>
                  <a:lnTo>
                    <a:pt x="368" y="1365"/>
                  </a:lnTo>
                  <a:lnTo>
                    <a:pt x="184" y="1488"/>
                  </a:lnTo>
                  <a:lnTo>
                    <a:pt x="0" y="1606"/>
                  </a:lnTo>
                  <a:lnTo>
                    <a:pt x="0" y="1447"/>
                  </a:lnTo>
                </a:path>
              </a:pathLst>
            </a:custGeom>
            <a:gradFill rotWithShape="0">
              <a:gsLst>
                <a:gs pos="0">
                  <a:srgbClr val="FF80FF"/>
                </a:gs>
                <a:gs pos="100000">
                  <a:srgbClr val="FF8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FF8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4" name="Freeform 16"/>
            <p:cNvSpPr>
              <a:spLocks/>
            </p:cNvSpPr>
            <p:nvPr/>
          </p:nvSpPr>
          <p:spPr bwMode="auto">
            <a:xfrm>
              <a:off x="935" y="1585"/>
              <a:ext cx="2096" cy="1278"/>
            </a:xfrm>
            <a:custGeom>
              <a:avLst/>
              <a:gdLst>
                <a:gd name="T0" fmla="*/ 0 w 2210"/>
                <a:gd name="T1" fmla="*/ 1338 h 1339"/>
                <a:gd name="T2" fmla="*/ 184 w 2210"/>
                <a:gd name="T3" fmla="*/ 1211 h 1339"/>
                <a:gd name="T4" fmla="*/ 368 w 2210"/>
                <a:gd name="T5" fmla="*/ 1079 h 1339"/>
                <a:gd name="T6" fmla="*/ 552 w 2210"/>
                <a:gd name="T7" fmla="*/ 944 h 1339"/>
                <a:gd name="T8" fmla="*/ 736 w 2210"/>
                <a:gd name="T9" fmla="*/ 809 h 1339"/>
                <a:gd name="T10" fmla="*/ 920 w 2210"/>
                <a:gd name="T11" fmla="*/ 676 h 1339"/>
                <a:gd name="T12" fmla="*/ 1105 w 2210"/>
                <a:gd name="T13" fmla="*/ 546 h 1339"/>
                <a:gd name="T14" fmla="*/ 1288 w 2210"/>
                <a:gd name="T15" fmla="*/ 425 h 1339"/>
                <a:gd name="T16" fmla="*/ 1473 w 2210"/>
                <a:gd name="T17" fmla="*/ 312 h 1339"/>
                <a:gd name="T18" fmla="*/ 1656 w 2210"/>
                <a:gd name="T19" fmla="*/ 211 h 1339"/>
                <a:gd name="T20" fmla="*/ 1841 w 2210"/>
                <a:gd name="T21" fmla="*/ 123 h 1339"/>
                <a:gd name="T22" fmla="*/ 2024 w 2210"/>
                <a:gd name="T23" fmla="*/ 53 h 1339"/>
                <a:gd name="T24" fmla="*/ 2209 w 2210"/>
                <a:gd name="T25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0" h="1339">
                  <a:moveTo>
                    <a:pt x="0" y="1338"/>
                  </a:moveTo>
                  <a:lnTo>
                    <a:pt x="184" y="1211"/>
                  </a:lnTo>
                  <a:lnTo>
                    <a:pt x="368" y="1079"/>
                  </a:lnTo>
                  <a:lnTo>
                    <a:pt x="552" y="944"/>
                  </a:lnTo>
                  <a:lnTo>
                    <a:pt x="736" y="809"/>
                  </a:lnTo>
                  <a:lnTo>
                    <a:pt x="920" y="676"/>
                  </a:lnTo>
                  <a:lnTo>
                    <a:pt x="1105" y="546"/>
                  </a:lnTo>
                  <a:lnTo>
                    <a:pt x="1288" y="425"/>
                  </a:lnTo>
                  <a:lnTo>
                    <a:pt x="1473" y="312"/>
                  </a:lnTo>
                  <a:lnTo>
                    <a:pt x="1656" y="211"/>
                  </a:lnTo>
                  <a:lnTo>
                    <a:pt x="1841" y="123"/>
                  </a:lnTo>
                  <a:lnTo>
                    <a:pt x="2024" y="53"/>
                  </a:lnTo>
                  <a:lnTo>
                    <a:pt x="220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5" name="Freeform 17"/>
            <p:cNvSpPr>
              <a:spLocks/>
            </p:cNvSpPr>
            <p:nvPr/>
          </p:nvSpPr>
          <p:spPr bwMode="auto">
            <a:xfrm>
              <a:off x="2136" y="2372"/>
              <a:ext cx="44" cy="34"/>
            </a:xfrm>
            <a:custGeom>
              <a:avLst/>
              <a:gdLst>
                <a:gd name="T0" fmla="*/ 15 w 47"/>
                <a:gd name="T1" fmla="*/ 34 h 35"/>
                <a:gd name="T2" fmla="*/ 31 w 47"/>
                <a:gd name="T3" fmla="*/ 34 h 35"/>
                <a:gd name="T4" fmla="*/ 46 w 47"/>
                <a:gd name="T5" fmla="*/ 22 h 35"/>
                <a:gd name="T6" fmla="*/ 46 w 47"/>
                <a:gd name="T7" fmla="*/ 12 h 35"/>
                <a:gd name="T8" fmla="*/ 31 w 47"/>
                <a:gd name="T9" fmla="*/ 0 h 35"/>
                <a:gd name="T10" fmla="*/ 15 w 47"/>
                <a:gd name="T11" fmla="*/ 0 h 35"/>
                <a:gd name="T12" fmla="*/ 0 w 47"/>
                <a:gd name="T13" fmla="*/ 12 h 35"/>
                <a:gd name="T14" fmla="*/ 0 w 47"/>
                <a:gd name="T15" fmla="*/ 22 h 35"/>
                <a:gd name="T16" fmla="*/ 15 w 47"/>
                <a:gd name="T17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5">
                  <a:moveTo>
                    <a:pt x="15" y="34"/>
                  </a:moveTo>
                  <a:lnTo>
                    <a:pt x="31" y="34"/>
                  </a:lnTo>
                  <a:lnTo>
                    <a:pt x="46" y="22"/>
                  </a:lnTo>
                  <a:lnTo>
                    <a:pt x="46" y="12"/>
                  </a:lnTo>
                  <a:lnTo>
                    <a:pt x="31" y="0"/>
                  </a:lnTo>
                  <a:lnTo>
                    <a:pt x="15" y="0"/>
                  </a:lnTo>
                  <a:lnTo>
                    <a:pt x="0" y="12"/>
                  </a:lnTo>
                  <a:lnTo>
                    <a:pt x="0" y="22"/>
                  </a:lnTo>
                  <a:lnTo>
                    <a:pt x="15" y="34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6" name="Freeform 18"/>
            <p:cNvSpPr>
              <a:spLocks/>
            </p:cNvSpPr>
            <p:nvPr/>
          </p:nvSpPr>
          <p:spPr bwMode="auto">
            <a:xfrm>
              <a:off x="757" y="3511"/>
              <a:ext cx="44" cy="102"/>
            </a:xfrm>
            <a:custGeom>
              <a:avLst/>
              <a:gdLst>
                <a:gd name="T0" fmla="*/ 29 w 46"/>
                <a:gd name="T1" fmla="*/ 106 h 107"/>
                <a:gd name="T2" fmla="*/ 45 w 46"/>
                <a:gd name="T3" fmla="*/ 106 h 107"/>
                <a:gd name="T4" fmla="*/ 45 w 46"/>
                <a:gd name="T5" fmla="*/ 0 h 107"/>
                <a:gd name="T6" fmla="*/ 33 w 46"/>
                <a:gd name="T7" fmla="*/ 0 h 107"/>
                <a:gd name="T8" fmla="*/ 31 w 46"/>
                <a:gd name="T9" fmla="*/ 5 h 107"/>
                <a:gd name="T10" fmla="*/ 29 w 46"/>
                <a:gd name="T11" fmla="*/ 9 h 107"/>
                <a:gd name="T12" fmla="*/ 27 w 46"/>
                <a:gd name="T13" fmla="*/ 13 h 107"/>
                <a:gd name="T14" fmla="*/ 25 w 46"/>
                <a:gd name="T15" fmla="*/ 15 h 107"/>
                <a:gd name="T16" fmla="*/ 23 w 46"/>
                <a:gd name="T17" fmla="*/ 15 h 107"/>
                <a:gd name="T18" fmla="*/ 19 w 46"/>
                <a:gd name="T19" fmla="*/ 18 h 107"/>
                <a:gd name="T20" fmla="*/ 13 w 46"/>
                <a:gd name="T21" fmla="*/ 20 h 107"/>
                <a:gd name="T22" fmla="*/ 7 w 46"/>
                <a:gd name="T23" fmla="*/ 21 h 107"/>
                <a:gd name="T24" fmla="*/ 0 w 46"/>
                <a:gd name="T25" fmla="*/ 21 h 107"/>
                <a:gd name="T26" fmla="*/ 0 w 46"/>
                <a:gd name="T27" fmla="*/ 31 h 107"/>
                <a:gd name="T28" fmla="*/ 29 w 46"/>
                <a:gd name="T29" fmla="*/ 31 h 107"/>
                <a:gd name="T30" fmla="*/ 29 w 46"/>
                <a:gd name="T31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107">
                  <a:moveTo>
                    <a:pt x="29" y="106"/>
                  </a:moveTo>
                  <a:lnTo>
                    <a:pt x="45" y="106"/>
                  </a:lnTo>
                  <a:lnTo>
                    <a:pt x="45" y="0"/>
                  </a:lnTo>
                  <a:lnTo>
                    <a:pt x="33" y="0"/>
                  </a:lnTo>
                  <a:lnTo>
                    <a:pt x="31" y="5"/>
                  </a:lnTo>
                  <a:lnTo>
                    <a:pt x="29" y="9"/>
                  </a:lnTo>
                  <a:lnTo>
                    <a:pt x="27" y="13"/>
                  </a:lnTo>
                  <a:lnTo>
                    <a:pt x="25" y="15"/>
                  </a:lnTo>
                  <a:lnTo>
                    <a:pt x="23" y="15"/>
                  </a:lnTo>
                  <a:lnTo>
                    <a:pt x="19" y="18"/>
                  </a:lnTo>
                  <a:lnTo>
                    <a:pt x="13" y="20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29" y="31"/>
                  </a:lnTo>
                  <a:lnTo>
                    <a:pt x="29" y="1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7" name="Freeform 19"/>
            <p:cNvSpPr>
              <a:spLocks/>
            </p:cNvSpPr>
            <p:nvPr/>
          </p:nvSpPr>
          <p:spPr bwMode="auto">
            <a:xfrm>
              <a:off x="850" y="3514"/>
              <a:ext cx="83" cy="102"/>
            </a:xfrm>
            <a:custGeom>
              <a:avLst/>
              <a:gdLst>
                <a:gd name="T0" fmla="*/ 1 w 87"/>
                <a:gd name="T1" fmla="*/ 79 h 107"/>
                <a:gd name="T2" fmla="*/ 3 w 87"/>
                <a:gd name="T3" fmla="*/ 85 h 107"/>
                <a:gd name="T4" fmla="*/ 6 w 87"/>
                <a:gd name="T5" fmla="*/ 90 h 107"/>
                <a:gd name="T6" fmla="*/ 13 w 87"/>
                <a:gd name="T7" fmla="*/ 98 h 107"/>
                <a:gd name="T8" fmla="*/ 19 w 87"/>
                <a:gd name="T9" fmla="*/ 102 h 107"/>
                <a:gd name="T10" fmla="*/ 33 w 87"/>
                <a:gd name="T11" fmla="*/ 106 h 107"/>
                <a:gd name="T12" fmla="*/ 42 w 87"/>
                <a:gd name="T13" fmla="*/ 106 h 107"/>
                <a:gd name="T14" fmla="*/ 51 w 87"/>
                <a:gd name="T15" fmla="*/ 106 h 107"/>
                <a:gd name="T16" fmla="*/ 60 w 87"/>
                <a:gd name="T17" fmla="*/ 103 h 107"/>
                <a:gd name="T18" fmla="*/ 68 w 87"/>
                <a:gd name="T19" fmla="*/ 101 h 107"/>
                <a:gd name="T20" fmla="*/ 74 w 87"/>
                <a:gd name="T21" fmla="*/ 97 h 107"/>
                <a:gd name="T22" fmla="*/ 79 w 87"/>
                <a:gd name="T23" fmla="*/ 90 h 107"/>
                <a:gd name="T24" fmla="*/ 83 w 87"/>
                <a:gd name="T25" fmla="*/ 84 h 107"/>
                <a:gd name="T26" fmla="*/ 85 w 87"/>
                <a:gd name="T27" fmla="*/ 78 h 107"/>
                <a:gd name="T28" fmla="*/ 86 w 87"/>
                <a:gd name="T29" fmla="*/ 69 h 107"/>
                <a:gd name="T30" fmla="*/ 85 w 87"/>
                <a:gd name="T31" fmla="*/ 61 h 107"/>
                <a:gd name="T32" fmla="*/ 83 w 87"/>
                <a:gd name="T33" fmla="*/ 55 h 107"/>
                <a:gd name="T34" fmla="*/ 79 w 87"/>
                <a:gd name="T35" fmla="*/ 49 h 107"/>
                <a:gd name="T36" fmla="*/ 69 w 87"/>
                <a:gd name="T37" fmla="*/ 40 h 107"/>
                <a:gd name="T38" fmla="*/ 53 w 87"/>
                <a:gd name="T39" fmla="*/ 34 h 107"/>
                <a:gd name="T40" fmla="*/ 44 w 87"/>
                <a:gd name="T41" fmla="*/ 34 h 107"/>
                <a:gd name="T42" fmla="*/ 30 w 87"/>
                <a:gd name="T43" fmla="*/ 36 h 107"/>
                <a:gd name="T44" fmla="*/ 20 w 87"/>
                <a:gd name="T45" fmla="*/ 41 h 107"/>
                <a:gd name="T46" fmla="*/ 79 w 87"/>
                <a:gd name="T47" fmla="*/ 12 h 107"/>
                <a:gd name="T48" fmla="*/ 13 w 87"/>
                <a:gd name="T49" fmla="*/ 0 h 107"/>
                <a:gd name="T50" fmla="*/ 18 w 87"/>
                <a:gd name="T51" fmla="*/ 56 h 107"/>
                <a:gd name="T52" fmla="*/ 28 w 87"/>
                <a:gd name="T53" fmla="*/ 49 h 107"/>
                <a:gd name="T54" fmla="*/ 35 w 87"/>
                <a:gd name="T55" fmla="*/ 47 h 107"/>
                <a:gd name="T56" fmla="*/ 42 w 87"/>
                <a:gd name="T57" fmla="*/ 47 h 107"/>
                <a:gd name="T58" fmla="*/ 53 w 87"/>
                <a:gd name="T59" fmla="*/ 48 h 107"/>
                <a:gd name="T60" fmla="*/ 61 w 87"/>
                <a:gd name="T61" fmla="*/ 53 h 107"/>
                <a:gd name="T62" fmla="*/ 66 w 87"/>
                <a:gd name="T63" fmla="*/ 58 h 107"/>
                <a:gd name="T64" fmla="*/ 68 w 87"/>
                <a:gd name="T65" fmla="*/ 65 h 107"/>
                <a:gd name="T66" fmla="*/ 68 w 87"/>
                <a:gd name="T67" fmla="*/ 75 h 107"/>
                <a:gd name="T68" fmla="*/ 64 w 87"/>
                <a:gd name="T69" fmla="*/ 84 h 107"/>
                <a:gd name="T70" fmla="*/ 59 w 87"/>
                <a:gd name="T71" fmla="*/ 89 h 107"/>
                <a:gd name="T72" fmla="*/ 52 w 87"/>
                <a:gd name="T73" fmla="*/ 91 h 107"/>
                <a:gd name="T74" fmla="*/ 47 w 87"/>
                <a:gd name="T75" fmla="*/ 93 h 107"/>
                <a:gd name="T76" fmla="*/ 41 w 87"/>
                <a:gd name="T77" fmla="*/ 93 h 107"/>
                <a:gd name="T78" fmla="*/ 31 w 87"/>
                <a:gd name="T79" fmla="*/ 92 h 107"/>
                <a:gd name="T80" fmla="*/ 24 w 87"/>
                <a:gd name="T81" fmla="*/ 89 h 107"/>
                <a:gd name="T82" fmla="*/ 19 w 87"/>
                <a:gd name="T83" fmla="*/ 84 h 107"/>
                <a:gd name="T84" fmla="*/ 17 w 87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107">
                  <a:moveTo>
                    <a:pt x="0" y="76"/>
                  </a:moveTo>
                  <a:lnTo>
                    <a:pt x="1" y="79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2"/>
                  </a:lnTo>
                  <a:lnTo>
                    <a:pt x="26" y="104"/>
                  </a:lnTo>
                  <a:lnTo>
                    <a:pt x="33" y="106"/>
                  </a:lnTo>
                  <a:lnTo>
                    <a:pt x="37" y="106"/>
                  </a:lnTo>
                  <a:lnTo>
                    <a:pt x="42" y="106"/>
                  </a:lnTo>
                  <a:lnTo>
                    <a:pt x="47" y="106"/>
                  </a:lnTo>
                  <a:lnTo>
                    <a:pt x="51" y="106"/>
                  </a:lnTo>
                  <a:lnTo>
                    <a:pt x="56" y="105"/>
                  </a:lnTo>
                  <a:lnTo>
                    <a:pt x="60" y="103"/>
                  </a:lnTo>
                  <a:lnTo>
                    <a:pt x="63" y="103"/>
                  </a:lnTo>
                  <a:lnTo>
                    <a:pt x="68" y="101"/>
                  </a:lnTo>
                  <a:lnTo>
                    <a:pt x="70" y="98"/>
                  </a:lnTo>
                  <a:lnTo>
                    <a:pt x="74" y="97"/>
                  </a:lnTo>
                  <a:lnTo>
                    <a:pt x="76" y="93"/>
                  </a:lnTo>
                  <a:lnTo>
                    <a:pt x="79" y="90"/>
                  </a:lnTo>
                  <a:lnTo>
                    <a:pt x="82" y="88"/>
                  </a:lnTo>
                  <a:lnTo>
                    <a:pt x="83" y="84"/>
                  </a:lnTo>
                  <a:lnTo>
                    <a:pt x="84" y="81"/>
                  </a:lnTo>
                  <a:lnTo>
                    <a:pt x="85" y="78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6" y="65"/>
                  </a:lnTo>
                  <a:lnTo>
                    <a:pt x="85" y="61"/>
                  </a:lnTo>
                  <a:lnTo>
                    <a:pt x="84" y="58"/>
                  </a:lnTo>
                  <a:lnTo>
                    <a:pt x="83" y="55"/>
                  </a:lnTo>
                  <a:lnTo>
                    <a:pt x="82" y="52"/>
                  </a:lnTo>
                  <a:lnTo>
                    <a:pt x="79" y="49"/>
                  </a:lnTo>
                  <a:lnTo>
                    <a:pt x="75" y="44"/>
                  </a:lnTo>
                  <a:lnTo>
                    <a:pt x="69" y="40"/>
                  </a:lnTo>
                  <a:lnTo>
                    <a:pt x="61" y="36"/>
                  </a:lnTo>
                  <a:lnTo>
                    <a:pt x="53" y="34"/>
                  </a:lnTo>
                  <a:lnTo>
                    <a:pt x="49" y="34"/>
                  </a:lnTo>
                  <a:lnTo>
                    <a:pt x="44" y="34"/>
                  </a:lnTo>
                  <a:lnTo>
                    <a:pt x="37" y="34"/>
                  </a:lnTo>
                  <a:lnTo>
                    <a:pt x="30" y="36"/>
                  </a:lnTo>
                  <a:lnTo>
                    <a:pt x="25" y="38"/>
                  </a:lnTo>
                  <a:lnTo>
                    <a:pt x="20" y="41"/>
                  </a:lnTo>
                  <a:lnTo>
                    <a:pt x="25" y="12"/>
                  </a:lnTo>
                  <a:lnTo>
                    <a:pt x="79" y="12"/>
                  </a:lnTo>
                  <a:lnTo>
                    <a:pt x="79" y="0"/>
                  </a:lnTo>
                  <a:lnTo>
                    <a:pt x="13" y="0"/>
                  </a:lnTo>
                  <a:lnTo>
                    <a:pt x="3" y="56"/>
                  </a:lnTo>
                  <a:lnTo>
                    <a:pt x="18" y="56"/>
                  </a:lnTo>
                  <a:lnTo>
                    <a:pt x="23" y="52"/>
                  </a:lnTo>
                  <a:lnTo>
                    <a:pt x="28" y="49"/>
                  </a:lnTo>
                  <a:lnTo>
                    <a:pt x="31" y="47"/>
                  </a:lnTo>
                  <a:lnTo>
                    <a:pt x="35" y="47"/>
                  </a:lnTo>
                  <a:lnTo>
                    <a:pt x="37" y="47"/>
                  </a:lnTo>
                  <a:lnTo>
                    <a:pt x="42" y="47"/>
                  </a:lnTo>
                  <a:lnTo>
                    <a:pt x="47" y="47"/>
                  </a:lnTo>
                  <a:lnTo>
                    <a:pt x="53" y="48"/>
                  </a:lnTo>
                  <a:lnTo>
                    <a:pt x="57" y="50"/>
                  </a:lnTo>
                  <a:lnTo>
                    <a:pt x="61" y="53"/>
                  </a:lnTo>
                  <a:lnTo>
                    <a:pt x="64" y="56"/>
                  </a:lnTo>
                  <a:lnTo>
                    <a:pt x="66" y="58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9" y="70"/>
                  </a:lnTo>
                  <a:lnTo>
                    <a:pt x="68" y="75"/>
                  </a:lnTo>
                  <a:lnTo>
                    <a:pt x="67" y="79"/>
                  </a:lnTo>
                  <a:lnTo>
                    <a:pt x="64" y="84"/>
                  </a:lnTo>
                  <a:lnTo>
                    <a:pt x="61" y="87"/>
                  </a:lnTo>
                  <a:lnTo>
                    <a:pt x="59" y="89"/>
                  </a:lnTo>
                  <a:lnTo>
                    <a:pt x="57" y="90"/>
                  </a:lnTo>
                  <a:lnTo>
                    <a:pt x="52" y="91"/>
                  </a:lnTo>
                  <a:lnTo>
                    <a:pt x="50" y="92"/>
                  </a:lnTo>
                  <a:lnTo>
                    <a:pt x="47" y="93"/>
                  </a:lnTo>
                  <a:lnTo>
                    <a:pt x="44" y="93"/>
                  </a:lnTo>
                  <a:lnTo>
                    <a:pt x="41" y="93"/>
                  </a:lnTo>
                  <a:lnTo>
                    <a:pt x="36" y="93"/>
                  </a:lnTo>
                  <a:lnTo>
                    <a:pt x="31" y="92"/>
                  </a:lnTo>
                  <a:lnTo>
                    <a:pt x="28" y="90"/>
                  </a:lnTo>
                  <a:lnTo>
                    <a:pt x="24" y="89"/>
                  </a:lnTo>
                  <a:lnTo>
                    <a:pt x="22" y="86"/>
                  </a:lnTo>
                  <a:lnTo>
                    <a:pt x="19" y="84"/>
                  </a:lnTo>
                  <a:lnTo>
                    <a:pt x="17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8" name="Freeform 20"/>
            <p:cNvSpPr>
              <a:spLocks/>
            </p:cNvSpPr>
            <p:nvPr/>
          </p:nvSpPr>
          <p:spPr bwMode="auto">
            <a:xfrm>
              <a:off x="1185" y="3511"/>
              <a:ext cx="79" cy="102"/>
            </a:xfrm>
            <a:custGeom>
              <a:avLst/>
              <a:gdLst>
                <a:gd name="T0" fmla="*/ 83 w 84"/>
                <a:gd name="T1" fmla="*/ 106 h 107"/>
                <a:gd name="T2" fmla="*/ 17 w 84"/>
                <a:gd name="T3" fmla="*/ 93 h 107"/>
                <a:gd name="T4" fmla="*/ 21 w 84"/>
                <a:gd name="T5" fmla="*/ 86 h 107"/>
                <a:gd name="T6" fmla="*/ 27 w 84"/>
                <a:gd name="T7" fmla="*/ 80 h 107"/>
                <a:gd name="T8" fmla="*/ 36 w 84"/>
                <a:gd name="T9" fmla="*/ 74 h 107"/>
                <a:gd name="T10" fmla="*/ 57 w 84"/>
                <a:gd name="T11" fmla="*/ 65 h 107"/>
                <a:gd name="T12" fmla="*/ 69 w 84"/>
                <a:gd name="T13" fmla="*/ 58 h 107"/>
                <a:gd name="T14" fmla="*/ 75 w 84"/>
                <a:gd name="T15" fmla="*/ 53 h 107"/>
                <a:gd name="T16" fmla="*/ 79 w 84"/>
                <a:gd name="T17" fmla="*/ 49 h 107"/>
                <a:gd name="T18" fmla="*/ 82 w 84"/>
                <a:gd name="T19" fmla="*/ 42 h 107"/>
                <a:gd name="T20" fmla="*/ 83 w 84"/>
                <a:gd name="T21" fmla="*/ 37 h 107"/>
                <a:gd name="T22" fmla="*/ 83 w 84"/>
                <a:gd name="T23" fmla="*/ 28 h 107"/>
                <a:gd name="T24" fmla="*/ 81 w 84"/>
                <a:gd name="T25" fmla="*/ 22 h 107"/>
                <a:gd name="T26" fmla="*/ 79 w 84"/>
                <a:gd name="T27" fmla="*/ 16 h 107"/>
                <a:gd name="T28" fmla="*/ 74 w 84"/>
                <a:gd name="T29" fmla="*/ 11 h 107"/>
                <a:gd name="T30" fmla="*/ 70 w 84"/>
                <a:gd name="T31" fmla="*/ 7 h 107"/>
                <a:gd name="T32" fmla="*/ 63 w 84"/>
                <a:gd name="T33" fmla="*/ 3 h 107"/>
                <a:gd name="T34" fmla="*/ 56 w 84"/>
                <a:gd name="T35" fmla="*/ 2 h 107"/>
                <a:gd name="T36" fmla="*/ 48 w 84"/>
                <a:gd name="T37" fmla="*/ 0 h 107"/>
                <a:gd name="T38" fmla="*/ 39 w 84"/>
                <a:gd name="T39" fmla="*/ 0 h 107"/>
                <a:gd name="T40" fmla="*/ 31 w 84"/>
                <a:gd name="T41" fmla="*/ 2 h 107"/>
                <a:gd name="T42" fmla="*/ 20 w 84"/>
                <a:gd name="T43" fmla="*/ 6 h 107"/>
                <a:gd name="T44" fmla="*/ 14 w 84"/>
                <a:gd name="T45" fmla="*/ 9 h 107"/>
                <a:gd name="T46" fmla="*/ 9 w 84"/>
                <a:gd name="T47" fmla="*/ 15 h 107"/>
                <a:gd name="T48" fmla="*/ 6 w 84"/>
                <a:gd name="T49" fmla="*/ 21 h 107"/>
                <a:gd name="T50" fmla="*/ 3 w 84"/>
                <a:gd name="T51" fmla="*/ 29 h 107"/>
                <a:gd name="T52" fmla="*/ 3 w 84"/>
                <a:gd name="T53" fmla="*/ 37 h 107"/>
                <a:gd name="T54" fmla="*/ 19 w 84"/>
                <a:gd name="T55" fmla="*/ 38 h 107"/>
                <a:gd name="T56" fmla="*/ 19 w 84"/>
                <a:gd name="T57" fmla="*/ 34 h 107"/>
                <a:gd name="T58" fmla="*/ 21 w 84"/>
                <a:gd name="T59" fmla="*/ 27 h 107"/>
                <a:gd name="T60" fmla="*/ 23 w 84"/>
                <a:gd name="T61" fmla="*/ 21 h 107"/>
                <a:gd name="T62" fmla="*/ 28 w 84"/>
                <a:gd name="T63" fmla="*/ 16 h 107"/>
                <a:gd name="T64" fmla="*/ 38 w 84"/>
                <a:gd name="T65" fmla="*/ 13 h 107"/>
                <a:gd name="T66" fmla="*/ 48 w 84"/>
                <a:gd name="T67" fmla="*/ 13 h 107"/>
                <a:gd name="T68" fmla="*/ 53 w 84"/>
                <a:gd name="T69" fmla="*/ 14 h 107"/>
                <a:gd name="T70" fmla="*/ 61 w 84"/>
                <a:gd name="T71" fmla="*/ 18 h 107"/>
                <a:gd name="T72" fmla="*/ 65 w 84"/>
                <a:gd name="T73" fmla="*/ 24 h 107"/>
                <a:gd name="T74" fmla="*/ 67 w 84"/>
                <a:gd name="T75" fmla="*/ 32 h 107"/>
                <a:gd name="T76" fmla="*/ 66 w 84"/>
                <a:gd name="T77" fmla="*/ 38 h 107"/>
                <a:gd name="T78" fmla="*/ 62 w 84"/>
                <a:gd name="T79" fmla="*/ 44 h 107"/>
                <a:gd name="T80" fmla="*/ 56 w 84"/>
                <a:gd name="T81" fmla="*/ 50 h 107"/>
                <a:gd name="T82" fmla="*/ 49 w 84"/>
                <a:gd name="T83" fmla="*/ 54 h 107"/>
                <a:gd name="T84" fmla="*/ 29 w 84"/>
                <a:gd name="T85" fmla="*/ 63 h 107"/>
                <a:gd name="T86" fmla="*/ 21 w 84"/>
                <a:gd name="T87" fmla="*/ 68 h 107"/>
                <a:gd name="T88" fmla="*/ 12 w 84"/>
                <a:gd name="T89" fmla="*/ 76 h 107"/>
                <a:gd name="T90" fmla="*/ 8 w 84"/>
                <a:gd name="T91" fmla="*/ 81 h 107"/>
                <a:gd name="T92" fmla="*/ 3 w 84"/>
                <a:gd name="T93" fmla="*/ 91 h 107"/>
                <a:gd name="T94" fmla="*/ 1 w 84"/>
                <a:gd name="T95" fmla="*/ 97 h 107"/>
                <a:gd name="T96" fmla="*/ 0 w 84"/>
                <a:gd name="T97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07">
                  <a:moveTo>
                    <a:pt x="0" y="106"/>
                  </a:moveTo>
                  <a:lnTo>
                    <a:pt x="83" y="106"/>
                  </a:lnTo>
                  <a:lnTo>
                    <a:pt x="83" y="93"/>
                  </a:lnTo>
                  <a:lnTo>
                    <a:pt x="17" y="93"/>
                  </a:lnTo>
                  <a:lnTo>
                    <a:pt x="19" y="90"/>
                  </a:lnTo>
                  <a:lnTo>
                    <a:pt x="21" y="86"/>
                  </a:lnTo>
                  <a:lnTo>
                    <a:pt x="24" y="83"/>
                  </a:lnTo>
                  <a:lnTo>
                    <a:pt x="27" y="80"/>
                  </a:lnTo>
                  <a:lnTo>
                    <a:pt x="32" y="78"/>
                  </a:lnTo>
                  <a:lnTo>
                    <a:pt x="36" y="74"/>
                  </a:lnTo>
                  <a:lnTo>
                    <a:pt x="46" y="69"/>
                  </a:lnTo>
                  <a:lnTo>
                    <a:pt x="57" y="65"/>
                  </a:lnTo>
                  <a:lnTo>
                    <a:pt x="63" y="62"/>
                  </a:lnTo>
                  <a:lnTo>
                    <a:pt x="69" y="58"/>
                  </a:lnTo>
                  <a:lnTo>
                    <a:pt x="74" y="55"/>
                  </a:lnTo>
                  <a:lnTo>
                    <a:pt x="75" y="53"/>
                  </a:lnTo>
                  <a:lnTo>
                    <a:pt x="77" y="50"/>
                  </a:lnTo>
                  <a:lnTo>
                    <a:pt x="79" y="49"/>
                  </a:lnTo>
                  <a:lnTo>
                    <a:pt x="80" y="46"/>
                  </a:lnTo>
                  <a:lnTo>
                    <a:pt x="82" y="42"/>
                  </a:lnTo>
                  <a:lnTo>
                    <a:pt x="82" y="39"/>
                  </a:lnTo>
                  <a:lnTo>
                    <a:pt x="83" y="37"/>
                  </a:lnTo>
                  <a:lnTo>
                    <a:pt x="83" y="32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1" y="22"/>
                  </a:lnTo>
                  <a:lnTo>
                    <a:pt x="80" y="19"/>
                  </a:lnTo>
                  <a:lnTo>
                    <a:pt x="79" y="16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3" y="9"/>
                  </a:lnTo>
                  <a:lnTo>
                    <a:pt x="70" y="7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2"/>
                  </a:lnTo>
                  <a:lnTo>
                    <a:pt x="27" y="3"/>
                  </a:lnTo>
                  <a:lnTo>
                    <a:pt x="20" y="6"/>
                  </a:lnTo>
                  <a:lnTo>
                    <a:pt x="16" y="8"/>
                  </a:lnTo>
                  <a:lnTo>
                    <a:pt x="14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7" y="18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29"/>
                  </a:lnTo>
                  <a:lnTo>
                    <a:pt x="3" y="32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21" y="27"/>
                  </a:lnTo>
                  <a:lnTo>
                    <a:pt x="22" y="23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8" y="16"/>
                  </a:lnTo>
                  <a:lnTo>
                    <a:pt x="33" y="15"/>
                  </a:lnTo>
                  <a:lnTo>
                    <a:pt x="38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0" y="14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61" y="18"/>
                  </a:lnTo>
                  <a:lnTo>
                    <a:pt x="63" y="21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7" y="32"/>
                  </a:lnTo>
                  <a:lnTo>
                    <a:pt x="67" y="35"/>
                  </a:lnTo>
                  <a:lnTo>
                    <a:pt x="66" y="38"/>
                  </a:lnTo>
                  <a:lnTo>
                    <a:pt x="64" y="41"/>
                  </a:lnTo>
                  <a:lnTo>
                    <a:pt x="62" y="44"/>
                  </a:lnTo>
                  <a:lnTo>
                    <a:pt x="60" y="47"/>
                  </a:lnTo>
                  <a:lnTo>
                    <a:pt x="56" y="50"/>
                  </a:lnTo>
                  <a:lnTo>
                    <a:pt x="53" y="52"/>
                  </a:lnTo>
                  <a:lnTo>
                    <a:pt x="49" y="54"/>
                  </a:lnTo>
                  <a:lnTo>
                    <a:pt x="39" y="59"/>
                  </a:lnTo>
                  <a:lnTo>
                    <a:pt x="29" y="63"/>
                  </a:lnTo>
                  <a:lnTo>
                    <a:pt x="25" y="66"/>
                  </a:lnTo>
                  <a:lnTo>
                    <a:pt x="21" y="68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79"/>
                  </a:lnTo>
                  <a:lnTo>
                    <a:pt x="8" y="81"/>
                  </a:lnTo>
                  <a:lnTo>
                    <a:pt x="5" y="84"/>
                  </a:lnTo>
                  <a:lnTo>
                    <a:pt x="3" y="91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49" name="Freeform 21"/>
            <p:cNvSpPr>
              <a:spLocks/>
            </p:cNvSpPr>
            <p:nvPr/>
          </p:nvSpPr>
          <p:spPr bwMode="auto">
            <a:xfrm>
              <a:off x="1288" y="3511"/>
              <a:ext cx="84" cy="105"/>
            </a:xfrm>
            <a:custGeom>
              <a:avLst/>
              <a:gdLst>
                <a:gd name="T0" fmla="*/ 0 w 88"/>
                <a:gd name="T1" fmla="*/ 62 h 110"/>
                <a:gd name="T2" fmla="*/ 2 w 88"/>
                <a:gd name="T3" fmla="*/ 73 h 110"/>
                <a:gd name="T4" fmla="*/ 4 w 88"/>
                <a:gd name="T5" fmla="*/ 83 h 110"/>
                <a:gd name="T6" fmla="*/ 8 w 88"/>
                <a:gd name="T7" fmla="*/ 93 h 110"/>
                <a:gd name="T8" fmla="*/ 13 w 88"/>
                <a:gd name="T9" fmla="*/ 99 h 110"/>
                <a:gd name="T10" fmla="*/ 20 w 88"/>
                <a:gd name="T11" fmla="*/ 104 h 110"/>
                <a:gd name="T12" fmla="*/ 28 w 88"/>
                <a:gd name="T13" fmla="*/ 107 h 110"/>
                <a:gd name="T14" fmla="*/ 38 w 88"/>
                <a:gd name="T15" fmla="*/ 109 h 110"/>
                <a:gd name="T16" fmla="*/ 48 w 88"/>
                <a:gd name="T17" fmla="*/ 109 h 110"/>
                <a:gd name="T18" fmla="*/ 58 w 88"/>
                <a:gd name="T19" fmla="*/ 107 h 110"/>
                <a:gd name="T20" fmla="*/ 67 w 88"/>
                <a:gd name="T21" fmla="*/ 104 h 110"/>
                <a:gd name="T22" fmla="*/ 73 w 88"/>
                <a:gd name="T23" fmla="*/ 99 h 110"/>
                <a:gd name="T24" fmla="*/ 78 w 88"/>
                <a:gd name="T25" fmla="*/ 93 h 110"/>
                <a:gd name="T26" fmla="*/ 83 w 88"/>
                <a:gd name="T27" fmla="*/ 83 h 110"/>
                <a:gd name="T28" fmla="*/ 85 w 88"/>
                <a:gd name="T29" fmla="*/ 73 h 110"/>
                <a:gd name="T30" fmla="*/ 87 w 88"/>
                <a:gd name="T31" fmla="*/ 62 h 110"/>
                <a:gd name="T32" fmla="*/ 87 w 88"/>
                <a:gd name="T33" fmla="*/ 49 h 110"/>
                <a:gd name="T34" fmla="*/ 85 w 88"/>
                <a:gd name="T35" fmla="*/ 36 h 110"/>
                <a:gd name="T36" fmla="*/ 83 w 88"/>
                <a:gd name="T37" fmla="*/ 27 h 110"/>
                <a:gd name="T38" fmla="*/ 78 w 88"/>
                <a:gd name="T39" fmla="*/ 18 h 110"/>
                <a:gd name="T40" fmla="*/ 75 w 88"/>
                <a:gd name="T41" fmla="*/ 13 h 110"/>
                <a:gd name="T42" fmla="*/ 46 w 88"/>
                <a:gd name="T43" fmla="*/ 13 h 110"/>
                <a:gd name="T44" fmla="*/ 55 w 88"/>
                <a:gd name="T45" fmla="*/ 15 h 110"/>
                <a:gd name="T46" fmla="*/ 63 w 88"/>
                <a:gd name="T47" fmla="*/ 23 h 110"/>
                <a:gd name="T48" fmla="*/ 67 w 88"/>
                <a:gd name="T49" fmla="*/ 36 h 110"/>
                <a:gd name="T50" fmla="*/ 68 w 88"/>
                <a:gd name="T51" fmla="*/ 45 h 110"/>
                <a:gd name="T52" fmla="*/ 69 w 88"/>
                <a:gd name="T53" fmla="*/ 55 h 110"/>
                <a:gd name="T54" fmla="*/ 68 w 88"/>
                <a:gd name="T55" fmla="*/ 65 h 110"/>
                <a:gd name="T56" fmla="*/ 67 w 88"/>
                <a:gd name="T57" fmla="*/ 81 h 110"/>
                <a:gd name="T58" fmla="*/ 59 w 88"/>
                <a:gd name="T59" fmla="*/ 92 h 110"/>
                <a:gd name="T60" fmla="*/ 55 w 88"/>
                <a:gd name="T61" fmla="*/ 94 h 110"/>
                <a:gd name="T62" fmla="*/ 44 w 88"/>
                <a:gd name="T63" fmla="*/ 97 h 110"/>
                <a:gd name="T64" fmla="*/ 36 w 88"/>
                <a:gd name="T65" fmla="*/ 96 h 110"/>
                <a:gd name="T66" fmla="*/ 31 w 88"/>
                <a:gd name="T67" fmla="*/ 94 h 110"/>
                <a:gd name="T68" fmla="*/ 27 w 88"/>
                <a:gd name="T69" fmla="*/ 92 h 110"/>
                <a:gd name="T70" fmla="*/ 20 w 88"/>
                <a:gd name="T71" fmla="*/ 81 h 110"/>
                <a:gd name="T72" fmla="*/ 18 w 88"/>
                <a:gd name="T73" fmla="*/ 65 h 110"/>
                <a:gd name="T74" fmla="*/ 17 w 88"/>
                <a:gd name="T75" fmla="*/ 55 h 110"/>
                <a:gd name="T76" fmla="*/ 18 w 88"/>
                <a:gd name="T77" fmla="*/ 45 h 110"/>
                <a:gd name="T78" fmla="*/ 19 w 88"/>
                <a:gd name="T79" fmla="*/ 36 h 110"/>
                <a:gd name="T80" fmla="*/ 23 w 88"/>
                <a:gd name="T81" fmla="*/ 23 h 110"/>
                <a:gd name="T82" fmla="*/ 28 w 88"/>
                <a:gd name="T83" fmla="*/ 17 h 110"/>
                <a:gd name="T84" fmla="*/ 34 w 88"/>
                <a:gd name="T85" fmla="*/ 15 h 110"/>
                <a:gd name="T86" fmla="*/ 40 w 88"/>
                <a:gd name="T87" fmla="*/ 13 h 110"/>
                <a:gd name="T88" fmla="*/ 75 w 88"/>
                <a:gd name="T89" fmla="*/ 13 h 110"/>
                <a:gd name="T90" fmla="*/ 69 w 88"/>
                <a:gd name="T91" fmla="*/ 8 h 110"/>
                <a:gd name="T92" fmla="*/ 62 w 88"/>
                <a:gd name="T93" fmla="*/ 3 h 110"/>
                <a:gd name="T94" fmla="*/ 53 w 88"/>
                <a:gd name="T95" fmla="*/ 1 h 110"/>
                <a:gd name="T96" fmla="*/ 44 w 88"/>
                <a:gd name="T97" fmla="*/ 0 h 110"/>
                <a:gd name="T98" fmla="*/ 34 w 88"/>
                <a:gd name="T99" fmla="*/ 1 h 110"/>
                <a:gd name="T100" fmla="*/ 25 w 88"/>
                <a:gd name="T101" fmla="*/ 3 h 110"/>
                <a:gd name="T102" fmla="*/ 17 w 88"/>
                <a:gd name="T103" fmla="*/ 8 h 110"/>
                <a:gd name="T104" fmla="*/ 11 w 88"/>
                <a:gd name="T105" fmla="*/ 14 h 110"/>
                <a:gd name="T106" fmla="*/ 5 w 88"/>
                <a:gd name="T107" fmla="*/ 22 h 110"/>
                <a:gd name="T108" fmla="*/ 3 w 88"/>
                <a:gd name="T109" fmla="*/ 31 h 110"/>
                <a:gd name="T110" fmla="*/ 1 w 88"/>
                <a:gd name="T111" fmla="*/ 42 h 110"/>
                <a:gd name="T112" fmla="*/ 0 w 88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3" y="79"/>
                  </a:lnTo>
                  <a:lnTo>
                    <a:pt x="4" y="83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1" y="95"/>
                  </a:lnTo>
                  <a:lnTo>
                    <a:pt x="13" y="99"/>
                  </a:lnTo>
                  <a:lnTo>
                    <a:pt x="17" y="101"/>
                  </a:lnTo>
                  <a:lnTo>
                    <a:pt x="20" y="104"/>
                  </a:lnTo>
                  <a:lnTo>
                    <a:pt x="25" y="106"/>
                  </a:lnTo>
                  <a:lnTo>
                    <a:pt x="28" y="107"/>
                  </a:lnTo>
                  <a:lnTo>
                    <a:pt x="34" y="108"/>
                  </a:lnTo>
                  <a:lnTo>
                    <a:pt x="38" y="109"/>
                  </a:lnTo>
                  <a:lnTo>
                    <a:pt x="44" y="109"/>
                  </a:lnTo>
                  <a:lnTo>
                    <a:pt x="48" y="109"/>
                  </a:lnTo>
                  <a:lnTo>
                    <a:pt x="53" y="108"/>
                  </a:lnTo>
                  <a:lnTo>
                    <a:pt x="58" y="107"/>
                  </a:lnTo>
                  <a:lnTo>
                    <a:pt x="62" y="106"/>
                  </a:lnTo>
                  <a:lnTo>
                    <a:pt x="67" y="104"/>
                  </a:lnTo>
                  <a:lnTo>
                    <a:pt x="69" y="101"/>
                  </a:lnTo>
                  <a:lnTo>
                    <a:pt x="73" y="99"/>
                  </a:lnTo>
                  <a:lnTo>
                    <a:pt x="75" y="95"/>
                  </a:lnTo>
                  <a:lnTo>
                    <a:pt x="78" y="93"/>
                  </a:lnTo>
                  <a:lnTo>
                    <a:pt x="81" y="88"/>
                  </a:lnTo>
                  <a:lnTo>
                    <a:pt x="83" y="83"/>
                  </a:lnTo>
                  <a:lnTo>
                    <a:pt x="84" y="79"/>
                  </a:lnTo>
                  <a:lnTo>
                    <a:pt x="85" y="73"/>
                  </a:lnTo>
                  <a:lnTo>
                    <a:pt x="86" y="68"/>
                  </a:lnTo>
                  <a:lnTo>
                    <a:pt x="87" y="62"/>
                  </a:lnTo>
                  <a:lnTo>
                    <a:pt x="87" y="55"/>
                  </a:lnTo>
                  <a:lnTo>
                    <a:pt x="87" y="49"/>
                  </a:lnTo>
                  <a:lnTo>
                    <a:pt x="86" y="42"/>
                  </a:lnTo>
                  <a:lnTo>
                    <a:pt x="85" y="36"/>
                  </a:lnTo>
                  <a:lnTo>
                    <a:pt x="84" y="31"/>
                  </a:lnTo>
                  <a:lnTo>
                    <a:pt x="83" y="27"/>
                  </a:lnTo>
                  <a:lnTo>
                    <a:pt x="81" y="22"/>
                  </a:lnTo>
                  <a:lnTo>
                    <a:pt x="78" y="18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44" y="13"/>
                  </a:lnTo>
                  <a:lnTo>
                    <a:pt x="46" y="13"/>
                  </a:lnTo>
                  <a:lnTo>
                    <a:pt x="50" y="14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3" y="23"/>
                  </a:lnTo>
                  <a:lnTo>
                    <a:pt x="67" y="29"/>
                  </a:lnTo>
                  <a:lnTo>
                    <a:pt x="67" y="36"/>
                  </a:lnTo>
                  <a:lnTo>
                    <a:pt x="68" y="40"/>
                  </a:lnTo>
                  <a:lnTo>
                    <a:pt x="68" y="45"/>
                  </a:lnTo>
                  <a:lnTo>
                    <a:pt x="69" y="50"/>
                  </a:lnTo>
                  <a:lnTo>
                    <a:pt x="69" y="55"/>
                  </a:lnTo>
                  <a:lnTo>
                    <a:pt x="69" y="60"/>
                  </a:lnTo>
                  <a:lnTo>
                    <a:pt x="68" y="65"/>
                  </a:lnTo>
                  <a:lnTo>
                    <a:pt x="67" y="74"/>
                  </a:lnTo>
                  <a:lnTo>
                    <a:pt x="67" y="81"/>
                  </a:lnTo>
                  <a:lnTo>
                    <a:pt x="63" y="87"/>
                  </a:lnTo>
                  <a:lnTo>
                    <a:pt x="59" y="92"/>
                  </a:lnTo>
                  <a:lnTo>
                    <a:pt x="58" y="93"/>
                  </a:lnTo>
                  <a:lnTo>
                    <a:pt x="55" y="94"/>
                  </a:lnTo>
                  <a:lnTo>
                    <a:pt x="50" y="96"/>
                  </a:lnTo>
                  <a:lnTo>
                    <a:pt x="44" y="97"/>
                  </a:lnTo>
                  <a:lnTo>
                    <a:pt x="40" y="97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8" y="93"/>
                  </a:lnTo>
                  <a:lnTo>
                    <a:pt x="27" y="92"/>
                  </a:lnTo>
                  <a:lnTo>
                    <a:pt x="23" y="87"/>
                  </a:lnTo>
                  <a:lnTo>
                    <a:pt x="20" y="81"/>
                  </a:lnTo>
                  <a:lnTo>
                    <a:pt x="19" y="74"/>
                  </a:lnTo>
                  <a:lnTo>
                    <a:pt x="18" y="65"/>
                  </a:lnTo>
                  <a:lnTo>
                    <a:pt x="17" y="60"/>
                  </a:lnTo>
                  <a:lnTo>
                    <a:pt x="17" y="55"/>
                  </a:lnTo>
                  <a:lnTo>
                    <a:pt x="17" y="50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19" y="36"/>
                  </a:lnTo>
                  <a:lnTo>
                    <a:pt x="20" y="29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7"/>
                  </a:lnTo>
                  <a:lnTo>
                    <a:pt x="31" y="15"/>
                  </a:lnTo>
                  <a:lnTo>
                    <a:pt x="34" y="15"/>
                  </a:lnTo>
                  <a:lnTo>
                    <a:pt x="36" y="14"/>
                  </a:lnTo>
                  <a:lnTo>
                    <a:pt x="40" y="13"/>
                  </a:lnTo>
                  <a:lnTo>
                    <a:pt x="44" y="13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69" y="8"/>
                  </a:lnTo>
                  <a:lnTo>
                    <a:pt x="67" y="6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4"/>
                  </a:lnTo>
                  <a:lnTo>
                    <a:pt x="8" y="18"/>
                  </a:lnTo>
                  <a:lnTo>
                    <a:pt x="5" y="22"/>
                  </a:lnTo>
                  <a:lnTo>
                    <a:pt x="4" y="27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0" name="Freeform 22"/>
            <p:cNvSpPr>
              <a:spLocks/>
            </p:cNvSpPr>
            <p:nvPr/>
          </p:nvSpPr>
          <p:spPr bwMode="auto">
            <a:xfrm>
              <a:off x="1620" y="3511"/>
              <a:ext cx="83" cy="102"/>
            </a:xfrm>
            <a:custGeom>
              <a:avLst/>
              <a:gdLst>
                <a:gd name="T0" fmla="*/ 87 w 88"/>
                <a:gd name="T1" fmla="*/ 106 h 107"/>
                <a:gd name="T2" fmla="*/ 18 w 88"/>
                <a:gd name="T3" fmla="*/ 93 h 107"/>
                <a:gd name="T4" fmla="*/ 22 w 88"/>
                <a:gd name="T5" fmla="*/ 86 h 107"/>
                <a:gd name="T6" fmla="*/ 29 w 88"/>
                <a:gd name="T7" fmla="*/ 80 h 107"/>
                <a:gd name="T8" fmla="*/ 38 w 88"/>
                <a:gd name="T9" fmla="*/ 74 h 107"/>
                <a:gd name="T10" fmla="*/ 60 w 88"/>
                <a:gd name="T11" fmla="*/ 65 h 107"/>
                <a:gd name="T12" fmla="*/ 72 w 88"/>
                <a:gd name="T13" fmla="*/ 58 h 107"/>
                <a:gd name="T14" fmla="*/ 79 w 88"/>
                <a:gd name="T15" fmla="*/ 53 h 107"/>
                <a:gd name="T16" fmla="*/ 83 w 88"/>
                <a:gd name="T17" fmla="*/ 49 h 107"/>
                <a:gd name="T18" fmla="*/ 85 w 88"/>
                <a:gd name="T19" fmla="*/ 42 h 107"/>
                <a:gd name="T20" fmla="*/ 87 w 88"/>
                <a:gd name="T21" fmla="*/ 37 h 107"/>
                <a:gd name="T22" fmla="*/ 87 w 88"/>
                <a:gd name="T23" fmla="*/ 28 h 107"/>
                <a:gd name="T24" fmla="*/ 85 w 88"/>
                <a:gd name="T25" fmla="*/ 22 h 107"/>
                <a:gd name="T26" fmla="*/ 83 w 88"/>
                <a:gd name="T27" fmla="*/ 16 h 107"/>
                <a:gd name="T28" fmla="*/ 78 w 88"/>
                <a:gd name="T29" fmla="*/ 11 h 107"/>
                <a:gd name="T30" fmla="*/ 73 w 88"/>
                <a:gd name="T31" fmla="*/ 7 h 107"/>
                <a:gd name="T32" fmla="*/ 66 w 88"/>
                <a:gd name="T33" fmla="*/ 3 h 107"/>
                <a:gd name="T34" fmla="*/ 58 w 88"/>
                <a:gd name="T35" fmla="*/ 2 h 107"/>
                <a:gd name="T36" fmla="*/ 50 w 88"/>
                <a:gd name="T37" fmla="*/ 0 h 107"/>
                <a:gd name="T38" fmla="*/ 40 w 88"/>
                <a:gd name="T39" fmla="*/ 0 h 107"/>
                <a:gd name="T40" fmla="*/ 31 w 88"/>
                <a:gd name="T41" fmla="*/ 2 h 107"/>
                <a:gd name="T42" fmla="*/ 21 w 88"/>
                <a:gd name="T43" fmla="*/ 6 h 107"/>
                <a:gd name="T44" fmla="*/ 14 w 88"/>
                <a:gd name="T45" fmla="*/ 9 h 107"/>
                <a:gd name="T46" fmla="*/ 9 w 88"/>
                <a:gd name="T47" fmla="*/ 15 h 107"/>
                <a:gd name="T48" fmla="*/ 5 w 88"/>
                <a:gd name="T49" fmla="*/ 21 h 107"/>
                <a:gd name="T50" fmla="*/ 4 w 88"/>
                <a:gd name="T51" fmla="*/ 29 h 107"/>
                <a:gd name="T52" fmla="*/ 3 w 88"/>
                <a:gd name="T53" fmla="*/ 37 h 107"/>
                <a:gd name="T54" fmla="*/ 20 w 88"/>
                <a:gd name="T55" fmla="*/ 38 h 107"/>
                <a:gd name="T56" fmla="*/ 20 w 88"/>
                <a:gd name="T57" fmla="*/ 34 h 107"/>
                <a:gd name="T58" fmla="*/ 21 w 88"/>
                <a:gd name="T59" fmla="*/ 27 h 107"/>
                <a:gd name="T60" fmla="*/ 24 w 88"/>
                <a:gd name="T61" fmla="*/ 21 h 107"/>
                <a:gd name="T62" fmla="*/ 30 w 88"/>
                <a:gd name="T63" fmla="*/ 16 h 107"/>
                <a:gd name="T64" fmla="*/ 39 w 88"/>
                <a:gd name="T65" fmla="*/ 13 h 107"/>
                <a:gd name="T66" fmla="*/ 50 w 88"/>
                <a:gd name="T67" fmla="*/ 13 h 107"/>
                <a:gd name="T68" fmla="*/ 55 w 88"/>
                <a:gd name="T69" fmla="*/ 14 h 107"/>
                <a:gd name="T70" fmla="*/ 63 w 88"/>
                <a:gd name="T71" fmla="*/ 18 h 107"/>
                <a:gd name="T72" fmla="*/ 68 w 88"/>
                <a:gd name="T73" fmla="*/ 24 h 107"/>
                <a:gd name="T74" fmla="*/ 70 w 88"/>
                <a:gd name="T75" fmla="*/ 32 h 107"/>
                <a:gd name="T76" fmla="*/ 69 w 88"/>
                <a:gd name="T77" fmla="*/ 38 h 107"/>
                <a:gd name="T78" fmla="*/ 65 w 88"/>
                <a:gd name="T79" fmla="*/ 44 h 107"/>
                <a:gd name="T80" fmla="*/ 59 w 88"/>
                <a:gd name="T81" fmla="*/ 50 h 107"/>
                <a:gd name="T82" fmla="*/ 51 w 88"/>
                <a:gd name="T83" fmla="*/ 54 h 107"/>
                <a:gd name="T84" fmla="*/ 30 w 88"/>
                <a:gd name="T85" fmla="*/ 63 h 107"/>
                <a:gd name="T86" fmla="*/ 22 w 88"/>
                <a:gd name="T87" fmla="*/ 68 h 107"/>
                <a:gd name="T88" fmla="*/ 13 w 88"/>
                <a:gd name="T89" fmla="*/ 76 h 107"/>
                <a:gd name="T90" fmla="*/ 7 w 88"/>
                <a:gd name="T91" fmla="*/ 81 h 107"/>
                <a:gd name="T92" fmla="*/ 3 w 88"/>
                <a:gd name="T93" fmla="*/ 91 h 107"/>
                <a:gd name="T94" fmla="*/ 1 w 88"/>
                <a:gd name="T95" fmla="*/ 97 h 107"/>
                <a:gd name="T96" fmla="*/ 0 w 88"/>
                <a:gd name="T97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07">
                  <a:moveTo>
                    <a:pt x="0" y="106"/>
                  </a:moveTo>
                  <a:lnTo>
                    <a:pt x="87" y="106"/>
                  </a:lnTo>
                  <a:lnTo>
                    <a:pt x="87" y="93"/>
                  </a:lnTo>
                  <a:lnTo>
                    <a:pt x="18" y="93"/>
                  </a:lnTo>
                  <a:lnTo>
                    <a:pt x="20" y="90"/>
                  </a:lnTo>
                  <a:lnTo>
                    <a:pt x="22" y="86"/>
                  </a:lnTo>
                  <a:lnTo>
                    <a:pt x="25" y="83"/>
                  </a:lnTo>
                  <a:lnTo>
                    <a:pt x="29" y="80"/>
                  </a:lnTo>
                  <a:lnTo>
                    <a:pt x="32" y="78"/>
                  </a:lnTo>
                  <a:lnTo>
                    <a:pt x="38" y="74"/>
                  </a:lnTo>
                  <a:lnTo>
                    <a:pt x="49" y="69"/>
                  </a:lnTo>
                  <a:lnTo>
                    <a:pt x="60" y="65"/>
                  </a:lnTo>
                  <a:lnTo>
                    <a:pt x="66" y="62"/>
                  </a:lnTo>
                  <a:lnTo>
                    <a:pt x="72" y="58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81" y="50"/>
                  </a:lnTo>
                  <a:lnTo>
                    <a:pt x="83" y="49"/>
                  </a:lnTo>
                  <a:lnTo>
                    <a:pt x="83" y="46"/>
                  </a:lnTo>
                  <a:lnTo>
                    <a:pt x="85" y="42"/>
                  </a:lnTo>
                  <a:lnTo>
                    <a:pt x="86" y="39"/>
                  </a:lnTo>
                  <a:lnTo>
                    <a:pt x="87" y="37"/>
                  </a:lnTo>
                  <a:lnTo>
                    <a:pt x="87" y="32"/>
                  </a:lnTo>
                  <a:lnTo>
                    <a:pt x="87" y="28"/>
                  </a:lnTo>
                  <a:lnTo>
                    <a:pt x="86" y="25"/>
                  </a:lnTo>
                  <a:lnTo>
                    <a:pt x="85" y="22"/>
                  </a:lnTo>
                  <a:lnTo>
                    <a:pt x="84" y="19"/>
                  </a:lnTo>
                  <a:lnTo>
                    <a:pt x="83" y="16"/>
                  </a:lnTo>
                  <a:lnTo>
                    <a:pt x="81" y="14"/>
                  </a:lnTo>
                  <a:lnTo>
                    <a:pt x="78" y="11"/>
                  </a:lnTo>
                  <a:lnTo>
                    <a:pt x="76" y="9"/>
                  </a:lnTo>
                  <a:lnTo>
                    <a:pt x="73" y="7"/>
                  </a:lnTo>
                  <a:lnTo>
                    <a:pt x="70" y="5"/>
                  </a:lnTo>
                  <a:lnTo>
                    <a:pt x="66" y="3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4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1" y="2"/>
                  </a:lnTo>
                  <a:lnTo>
                    <a:pt x="28" y="3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4" y="25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4"/>
                  </a:lnTo>
                  <a:lnTo>
                    <a:pt x="20" y="32"/>
                  </a:lnTo>
                  <a:lnTo>
                    <a:pt x="21" y="27"/>
                  </a:lnTo>
                  <a:lnTo>
                    <a:pt x="23" y="23"/>
                  </a:lnTo>
                  <a:lnTo>
                    <a:pt x="24" y="21"/>
                  </a:lnTo>
                  <a:lnTo>
                    <a:pt x="26" y="19"/>
                  </a:lnTo>
                  <a:lnTo>
                    <a:pt x="30" y="16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3"/>
                  </a:lnTo>
                  <a:lnTo>
                    <a:pt x="50" y="13"/>
                  </a:lnTo>
                  <a:lnTo>
                    <a:pt x="53" y="14"/>
                  </a:lnTo>
                  <a:lnTo>
                    <a:pt x="55" y="14"/>
                  </a:lnTo>
                  <a:lnTo>
                    <a:pt x="59" y="15"/>
                  </a:lnTo>
                  <a:lnTo>
                    <a:pt x="63" y="18"/>
                  </a:lnTo>
                  <a:lnTo>
                    <a:pt x="66" y="21"/>
                  </a:lnTo>
                  <a:lnTo>
                    <a:pt x="68" y="24"/>
                  </a:lnTo>
                  <a:lnTo>
                    <a:pt x="69" y="28"/>
                  </a:lnTo>
                  <a:lnTo>
                    <a:pt x="70" y="32"/>
                  </a:lnTo>
                  <a:lnTo>
                    <a:pt x="69" y="35"/>
                  </a:lnTo>
                  <a:lnTo>
                    <a:pt x="69" y="38"/>
                  </a:lnTo>
                  <a:lnTo>
                    <a:pt x="67" y="41"/>
                  </a:lnTo>
                  <a:lnTo>
                    <a:pt x="65" y="44"/>
                  </a:lnTo>
                  <a:lnTo>
                    <a:pt x="63" y="47"/>
                  </a:lnTo>
                  <a:lnTo>
                    <a:pt x="59" y="50"/>
                  </a:lnTo>
                  <a:lnTo>
                    <a:pt x="56" y="52"/>
                  </a:lnTo>
                  <a:lnTo>
                    <a:pt x="51" y="54"/>
                  </a:lnTo>
                  <a:lnTo>
                    <a:pt x="40" y="59"/>
                  </a:lnTo>
                  <a:lnTo>
                    <a:pt x="30" y="63"/>
                  </a:lnTo>
                  <a:lnTo>
                    <a:pt x="26" y="66"/>
                  </a:lnTo>
                  <a:lnTo>
                    <a:pt x="22" y="68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0" y="79"/>
                  </a:lnTo>
                  <a:lnTo>
                    <a:pt x="7" y="81"/>
                  </a:lnTo>
                  <a:lnTo>
                    <a:pt x="5" y="84"/>
                  </a:lnTo>
                  <a:lnTo>
                    <a:pt x="3" y="91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1" name="Freeform 23"/>
            <p:cNvSpPr>
              <a:spLocks/>
            </p:cNvSpPr>
            <p:nvPr/>
          </p:nvSpPr>
          <p:spPr bwMode="auto">
            <a:xfrm>
              <a:off x="1722" y="3514"/>
              <a:ext cx="88" cy="102"/>
            </a:xfrm>
            <a:custGeom>
              <a:avLst/>
              <a:gdLst>
                <a:gd name="T0" fmla="*/ 1 w 92"/>
                <a:gd name="T1" fmla="*/ 79 h 107"/>
                <a:gd name="T2" fmla="*/ 3 w 92"/>
                <a:gd name="T3" fmla="*/ 85 h 107"/>
                <a:gd name="T4" fmla="*/ 6 w 92"/>
                <a:gd name="T5" fmla="*/ 90 h 107"/>
                <a:gd name="T6" fmla="*/ 14 w 92"/>
                <a:gd name="T7" fmla="*/ 98 h 107"/>
                <a:gd name="T8" fmla="*/ 20 w 92"/>
                <a:gd name="T9" fmla="*/ 102 h 107"/>
                <a:gd name="T10" fmla="*/ 36 w 92"/>
                <a:gd name="T11" fmla="*/ 106 h 107"/>
                <a:gd name="T12" fmla="*/ 44 w 92"/>
                <a:gd name="T13" fmla="*/ 106 h 107"/>
                <a:gd name="T14" fmla="*/ 54 w 92"/>
                <a:gd name="T15" fmla="*/ 106 h 107"/>
                <a:gd name="T16" fmla="*/ 63 w 92"/>
                <a:gd name="T17" fmla="*/ 103 h 107"/>
                <a:gd name="T18" fmla="*/ 72 w 92"/>
                <a:gd name="T19" fmla="*/ 101 h 107"/>
                <a:gd name="T20" fmla="*/ 78 w 92"/>
                <a:gd name="T21" fmla="*/ 97 h 107"/>
                <a:gd name="T22" fmla="*/ 84 w 92"/>
                <a:gd name="T23" fmla="*/ 90 h 107"/>
                <a:gd name="T24" fmla="*/ 87 w 92"/>
                <a:gd name="T25" fmla="*/ 84 h 107"/>
                <a:gd name="T26" fmla="*/ 90 w 92"/>
                <a:gd name="T27" fmla="*/ 78 h 107"/>
                <a:gd name="T28" fmla="*/ 91 w 92"/>
                <a:gd name="T29" fmla="*/ 69 h 107"/>
                <a:gd name="T30" fmla="*/ 90 w 92"/>
                <a:gd name="T31" fmla="*/ 61 h 107"/>
                <a:gd name="T32" fmla="*/ 87 w 92"/>
                <a:gd name="T33" fmla="*/ 55 h 107"/>
                <a:gd name="T34" fmla="*/ 84 w 92"/>
                <a:gd name="T35" fmla="*/ 49 h 107"/>
                <a:gd name="T36" fmla="*/ 73 w 92"/>
                <a:gd name="T37" fmla="*/ 40 h 107"/>
                <a:gd name="T38" fmla="*/ 56 w 92"/>
                <a:gd name="T39" fmla="*/ 34 h 107"/>
                <a:gd name="T40" fmla="*/ 46 w 92"/>
                <a:gd name="T41" fmla="*/ 34 h 107"/>
                <a:gd name="T42" fmla="*/ 32 w 92"/>
                <a:gd name="T43" fmla="*/ 36 h 107"/>
                <a:gd name="T44" fmla="*/ 21 w 92"/>
                <a:gd name="T45" fmla="*/ 41 h 107"/>
                <a:gd name="T46" fmla="*/ 84 w 92"/>
                <a:gd name="T47" fmla="*/ 12 h 107"/>
                <a:gd name="T48" fmla="*/ 14 w 92"/>
                <a:gd name="T49" fmla="*/ 0 h 107"/>
                <a:gd name="T50" fmla="*/ 18 w 92"/>
                <a:gd name="T51" fmla="*/ 56 h 107"/>
                <a:gd name="T52" fmla="*/ 29 w 92"/>
                <a:gd name="T53" fmla="*/ 49 h 107"/>
                <a:gd name="T54" fmla="*/ 37 w 92"/>
                <a:gd name="T55" fmla="*/ 47 h 107"/>
                <a:gd name="T56" fmla="*/ 44 w 92"/>
                <a:gd name="T57" fmla="*/ 47 h 107"/>
                <a:gd name="T58" fmla="*/ 56 w 92"/>
                <a:gd name="T59" fmla="*/ 48 h 107"/>
                <a:gd name="T60" fmla="*/ 65 w 92"/>
                <a:gd name="T61" fmla="*/ 53 h 107"/>
                <a:gd name="T62" fmla="*/ 70 w 92"/>
                <a:gd name="T63" fmla="*/ 58 h 107"/>
                <a:gd name="T64" fmla="*/ 73 w 92"/>
                <a:gd name="T65" fmla="*/ 65 h 107"/>
                <a:gd name="T66" fmla="*/ 73 w 92"/>
                <a:gd name="T67" fmla="*/ 75 h 107"/>
                <a:gd name="T68" fmla="*/ 68 w 92"/>
                <a:gd name="T69" fmla="*/ 84 h 107"/>
                <a:gd name="T70" fmla="*/ 63 w 92"/>
                <a:gd name="T71" fmla="*/ 89 h 107"/>
                <a:gd name="T72" fmla="*/ 55 w 92"/>
                <a:gd name="T73" fmla="*/ 91 h 107"/>
                <a:gd name="T74" fmla="*/ 50 w 92"/>
                <a:gd name="T75" fmla="*/ 93 h 107"/>
                <a:gd name="T76" fmla="*/ 43 w 92"/>
                <a:gd name="T77" fmla="*/ 93 h 107"/>
                <a:gd name="T78" fmla="*/ 34 w 92"/>
                <a:gd name="T79" fmla="*/ 92 h 107"/>
                <a:gd name="T80" fmla="*/ 26 w 92"/>
                <a:gd name="T81" fmla="*/ 89 h 107"/>
                <a:gd name="T82" fmla="*/ 20 w 92"/>
                <a:gd name="T83" fmla="*/ 84 h 107"/>
                <a:gd name="T84" fmla="*/ 17 w 92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" h="107">
                  <a:moveTo>
                    <a:pt x="0" y="76"/>
                  </a:moveTo>
                  <a:lnTo>
                    <a:pt x="1" y="79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5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4" y="98"/>
                  </a:lnTo>
                  <a:lnTo>
                    <a:pt x="17" y="100"/>
                  </a:lnTo>
                  <a:lnTo>
                    <a:pt x="20" y="102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0" y="106"/>
                  </a:lnTo>
                  <a:lnTo>
                    <a:pt x="44" y="106"/>
                  </a:lnTo>
                  <a:lnTo>
                    <a:pt x="50" y="106"/>
                  </a:lnTo>
                  <a:lnTo>
                    <a:pt x="54" y="106"/>
                  </a:lnTo>
                  <a:lnTo>
                    <a:pt x="59" y="105"/>
                  </a:lnTo>
                  <a:lnTo>
                    <a:pt x="63" y="103"/>
                  </a:lnTo>
                  <a:lnTo>
                    <a:pt x="67" y="103"/>
                  </a:lnTo>
                  <a:lnTo>
                    <a:pt x="72" y="101"/>
                  </a:lnTo>
                  <a:lnTo>
                    <a:pt x="75" y="98"/>
                  </a:lnTo>
                  <a:lnTo>
                    <a:pt x="78" y="97"/>
                  </a:lnTo>
                  <a:lnTo>
                    <a:pt x="81" y="93"/>
                  </a:lnTo>
                  <a:lnTo>
                    <a:pt x="84" y="90"/>
                  </a:lnTo>
                  <a:lnTo>
                    <a:pt x="85" y="88"/>
                  </a:lnTo>
                  <a:lnTo>
                    <a:pt x="87" y="84"/>
                  </a:lnTo>
                  <a:lnTo>
                    <a:pt x="89" y="81"/>
                  </a:lnTo>
                  <a:lnTo>
                    <a:pt x="90" y="78"/>
                  </a:lnTo>
                  <a:lnTo>
                    <a:pt x="91" y="73"/>
                  </a:lnTo>
                  <a:lnTo>
                    <a:pt x="91" y="69"/>
                  </a:lnTo>
                  <a:lnTo>
                    <a:pt x="91" y="65"/>
                  </a:lnTo>
                  <a:lnTo>
                    <a:pt x="90" y="61"/>
                  </a:lnTo>
                  <a:lnTo>
                    <a:pt x="89" y="58"/>
                  </a:lnTo>
                  <a:lnTo>
                    <a:pt x="87" y="55"/>
                  </a:lnTo>
                  <a:lnTo>
                    <a:pt x="86" y="52"/>
                  </a:lnTo>
                  <a:lnTo>
                    <a:pt x="84" y="49"/>
                  </a:lnTo>
                  <a:lnTo>
                    <a:pt x="79" y="44"/>
                  </a:lnTo>
                  <a:lnTo>
                    <a:pt x="73" y="40"/>
                  </a:lnTo>
                  <a:lnTo>
                    <a:pt x="65" y="36"/>
                  </a:lnTo>
                  <a:lnTo>
                    <a:pt x="56" y="34"/>
                  </a:lnTo>
                  <a:lnTo>
                    <a:pt x="51" y="34"/>
                  </a:lnTo>
                  <a:lnTo>
                    <a:pt x="46" y="34"/>
                  </a:lnTo>
                  <a:lnTo>
                    <a:pt x="40" y="34"/>
                  </a:lnTo>
                  <a:lnTo>
                    <a:pt x="32" y="36"/>
                  </a:lnTo>
                  <a:lnTo>
                    <a:pt x="27" y="38"/>
                  </a:lnTo>
                  <a:lnTo>
                    <a:pt x="21" y="41"/>
                  </a:lnTo>
                  <a:lnTo>
                    <a:pt x="27" y="12"/>
                  </a:lnTo>
                  <a:lnTo>
                    <a:pt x="84" y="12"/>
                  </a:lnTo>
                  <a:lnTo>
                    <a:pt x="84" y="0"/>
                  </a:lnTo>
                  <a:lnTo>
                    <a:pt x="14" y="0"/>
                  </a:lnTo>
                  <a:lnTo>
                    <a:pt x="4" y="56"/>
                  </a:lnTo>
                  <a:lnTo>
                    <a:pt x="18" y="56"/>
                  </a:lnTo>
                  <a:lnTo>
                    <a:pt x="24" y="52"/>
                  </a:lnTo>
                  <a:lnTo>
                    <a:pt x="29" y="49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0" y="47"/>
                  </a:lnTo>
                  <a:lnTo>
                    <a:pt x="44" y="47"/>
                  </a:lnTo>
                  <a:lnTo>
                    <a:pt x="50" y="47"/>
                  </a:lnTo>
                  <a:lnTo>
                    <a:pt x="56" y="48"/>
                  </a:lnTo>
                  <a:lnTo>
                    <a:pt x="61" y="50"/>
                  </a:lnTo>
                  <a:lnTo>
                    <a:pt x="65" y="53"/>
                  </a:lnTo>
                  <a:lnTo>
                    <a:pt x="68" y="56"/>
                  </a:lnTo>
                  <a:lnTo>
                    <a:pt x="70" y="58"/>
                  </a:lnTo>
                  <a:lnTo>
                    <a:pt x="71" y="59"/>
                  </a:lnTo>
                  <a:lnTo>
                    <a:pt x="73" y="65"/>
                  </a:lnTo>
                  <a:lnTo>
                    <a:pt x="73" y="70"/>
                  </a:lnTo>
                  <a:lnTo>
                    <a:pt x="73" y="75"/>
                  </a:lnTo>
                  <a:lnTo>
                    <a:pt x="71" y="79"/>
                  </a:lnTo>
                  <a:lnTo>
                    <a:pt x="68" y="84"/>
                  </a:lnTo>
                  <a:lnTo>
                    <a:pt x="64" y="87"/>
                  </a:lnTo>
                  <a:lnTo>
                    <a:pt x="63" y="89"/>
                  </a:lnTo>
                  <a:lnTo>
                    <a:pt x="61" y="90"/>
                  </a:lnTo>
                  <a:lnTo>
                    <a:pt x="55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4" y="92"/>
                  </a:lnTo>
                  <a:lnTo>
                    <a:pt x="29" y="90"/>
                  </a:lnTo>
                  <a:lnTo>
                    <a:pt x="26" y="89"/>
                  </a:lnTo>
                  <a:lnTo>
                    <a:pt x="23" y="86"/>
                  </a:lnTo>
                  <a:lnTo>
                    <a:pt x="20" y="84"/>
                  </a:lnTo>
                  <a:lnTo>
                    <a:pt x="18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2" name="Freeform 24"/>
            <p:cNvSpPr>
              <a:spLocks/>
            </p:cNvSpPr>
            <p:nvPr/>
          </p:nvSpPr>
          <p:spPr bwMode="auto">
            <a:xfrm>
              <a:off x="2058" y="3511"/>
              <a:ext cx="83" cy="105"/>
            </a:xfrm>
            <a:custGeom>
              <a:avLst/>
              <a:gdLst>
                <a:gd name="T0" fmla="*/ 0 w 87"/>
                <a:gd name="T1" fmla="*/ 78 h 110"/>
                <a:gd name="T2" fmla="*/ 3 w 87"/>
                <a:gd name="T3" fmla="*/ 89 h 110"/>
                <a:gd name="T4" fmla="*/ 9 w 87"/>
                <a:gd name="T5" fmla="*/ 97 h 110"/>
                <a:gd name="T6" fmla="*/ 17 w 87"/>
                <a:gd name="T7" fmla="*/ 104 h 110"/>
                <a:gd name="T8" fmla="*/ 29 w 87"/>
                <a:gd name="T9" fmla="*/ 108 h 110"/>
                <a:gd name="T10" fmla="*/ 42 w 87"/>
                <a:gd name="T11" fmla="*/ 109 h 110"/>
                <a:gd name="T12" fmla="*/ 60 w 87"/>
                <a:gd name="T13" fmla="*/ 107 h 110"/>
                <a:gd name="T14" fmla="*/ 71 w 87"/>
                <a:gd name="T15" fmla="*/ 102 h 110"/>
                <a:gd name="T16" fmla="*/ 79 w 87"/>
                <a:gd name="T17" fmla="*/ 95 h 110"/>
                <a:gd name="T18" fmla="*/ 84 w 87"/>
                <a:gd name="T19" fmla="*/ 87 h 110"/>
                <a:gd name="T20" fmla="*/ 86 w 87"/>
                <a:gd name="T21" fmla="*/ 76 h 110"/>
                <a:gd name="T22" fmla="*/ 83 w 87"/>
                <a:gd name="T23" fmla="*/ 63 h 110"/>
                <a:gd name="T24" fmla="*/ 78 w 87"/>
                <a:gd name="T25" fmla="*/ 57 h 110"/>
                <a:gd name="T26" fmla="*/ 66 w 87"/>
                <a:gd name="T27" fmla="*/ 50 h 110"/>
                <a:gd name="T28" fmla="*/ 76 w 87"/>
                <a:gd name="T29" fmla="*/ 44 h 110"/>
                <a:gd name="T30" fmla="*/ 81 w 87"/>
                <a:gd name="T31" fmla="*/ 35 h 110"/>
                <a:gd name="T32" fmla="*/ 82 w 87"/>
                <a:gd name="T33" fmla="*/ 26 h 110"/>
                <a:gd name="T34" fmla="*/ 77 w 87"/>
                <a:gd name="T35" fmla="*/ 15 h 110"/>
                <a:gd name="T36" fmla="*/ 71 w 87"/>
                <a:gd name="T37" fmla="*/ 8 h 110"/>
                <a:gd name="T38" fmla="*/ 55 w 87"/>
                <a:gd name="T39" fmla="*/ 1 h 110"/>
                <a:gd name="T40" fmla="*/ 42 w 87"/>
                <a:gd name="T41" fmla="*/ 0 h 110"/>
                <a:gd name="T42" fmla="*/ 30 w 87"/>
                <a:gd name="T43" fmla="*/ 2 h 110"/>
                <a:gd name="T44" fmla="*/ 19 w 87"/>
                <a:gd name="T45" fmla="*/ 5 h 110"/>
                <a:gd name="T46" fmla="*/ 11 w 87"/>
                <a:gd name="T47" fmla="*/ 12 h 110"/>
                <a:gd name="T48" fmla="*/ 5 w 87"/>
                <a:gd name="T49" fmla="*/ 21 h 110"/>
                <a:gd name="T50" fmla="*/ 3 w 87"/>
                <a:gd name="T51" fmla="*/ 30 h 110"/>
                <a:gd name="T52" fmla="*/ 18 w 87"/>
                <a:gd name="T53" fmla="*/ 35 h 110"/>
                <a:gd name="T54" fmla="*/ 20 w 87"/>
                <a:gd name="T55" fmla="*/ 26 h 110"/>
                <a:gd name="T56" fmla="*/ 28 w 87"/>
                <a:gd name="T57" fmla="*/ 16 h 110"/>
                <a:gd name="T58" fmla="*/ 36 w 87"/>
                <a:gd name="T59" fmla="*/ 13 h 110"/>
                <a:gd name="T60" fmla="*/ 52 w 87"/>
                <a:gd name="T61" fmla="*/ 14 h 110"/>
                <a:gd name="T62" fmla="*/ 61 w 87"/>
                <a:gd name="T63" fmla="*/ 20 h 110"/>
                <a:gd name="T64" fmla="*/ 64 w 87"/>
                <a:gd name="T65" fmla="*/ 29 h 110"/>
                <a:gd name="T66" fmla="*/ 61 w 87"/>
                <a:gd name="T67" fmla="*/ 39 h 110"/>
                <a:gd name="T68" fmla="*/ 53 w 87"/>
                <a:gd name="T69" fmla="*/ 44 h 110"/>
                <a:gd name="T70" fmla="*/ 39 w 87"/>
                <a:gd name="T71" fmla="*/ 45 h 110"/>
                <a:gd name="T72" fmla="*/ 43 w 87"/>
                <a:gd name="T73" fmla="*/ 58 h 110"/>
                <a:gd name="T74" fmla="*/ 58 w 87"/>
                <a:gd name="T75" fmla="*/ 60 h 110"/>
                <a:gd name="T76" fmla="*/ 67 w 87"/>
                <a:gd name="T77" fmla="*/ 68 h 110"/>
                <a:gd name="T78" fmla="*/ 69 w 87"/>
                <a:gd name="T79" fmla="*/ 76 h 110"/>
                <a:gd name="T80" fmla="*/ 64 w 87"/>
                <a:gd name="T81" fmla="*/ 88 h 110"/>
                <a:gd name="T82" fmla="*/ 54 w 87"/>
                <a:gd name="T83" fmla="*/ 95 h 110"/>
                <a:gd name="T84" fmla="*/ 43 w 87"/>
                <a:gd name="T85" fmla="*/ 97 h 110"/>
                <a:gd name="T86" fmla="*/ 34 w 87"/>
                <a:gd name="T87" fmla="*/ 96 h 110"/>
                <a:gd name="T88" fmla="*/ 27 w 87"/>
                <a:gd name="T89" fmla="*/ 93 h 110"/>
                <a:gd name="T90" fmla="*/ 18 w 87"/>
                <a:gd name="T91" fmla="*/ 83 h 110"/>
                <a:gd name="T92" fmla="*/ 0 w 87"/>
                <a:gd name="T93" fmla="*/ 7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110">
                  <a:moveTo>
                    <a:pt x="0" y="73"/>
                  </a:moveTo>
                  <a:lnTo>
                    <a:pt x="0" y="74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6"/>
                  </a:lnTo>
                  <a:lnTo>
                    <a:pt x="3" y="89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9" y="97"/>
                  </a:lnTo>
                  <a:lnTo>
                    <a:pt x="11" y="100"/>
                  </a:lnTo>
                  <a:lnTo>
                    <a:pt x="14" y="102"/>
                  </a:lnTo>
                  <a:lnTo>
                    <a:pt x="17" y="104"/>
                  </a:lnTo>
                  <a:lnTo>
                    <a:pt x="21" y="106"/>
                  </a:lnTo>
                  <a:lnTo>
                    <a:pt x="24" y="107"/>
                  </a:lnTo>
                  <a:lnTo>
                    <a:pt x="29" y="108"/>
                  </a:lnTo>
                  <a:lnTo>
                    <a:pt x="32" y="109"/>
                  </a:lnTo>
                  <a:lnTo>
                    <a:pt x="36" y="109"/>
                  </a:lnTo>
                  <a:lnTo>
                    <a:pt x="42" y="109"/>
                  </a:lnTo>
                  <a:lnTo>
                    <a:pt x="51" y="109"/>
                  </a:lnTo>
                  <a:lnTo>
                    <a:pt x="56" y="108"/>
                  </a:lnTo>
                  <a:lnTo>
                    <a:pt x="60" y="107"/>
                  </a:lnTo>
                  <a:lnTo>
                    <a:pt x="63" y="106"/>
                  </a:lnTo>
                  <a:lnTo>
                    <a:pt x="68" y="104"/>
                  </a:lnTo>
                  <a:lnTo>
                    <a:pt x="71" y="102"/>
                  </a:lnTo>
                  <a:lnTo>
                    <a:pt x="74" y="100"/>
                  </a:lnTo>
                  <a:lnTo>
                    <a:pt x="76" y="98"/>
                  </a:lnTo>
                  <a:lnTo>
                    <a:pt x="79" y="95"/>
                  </a:lnTo>
                  <a:lnTo>
                    <a:pt x="82" y="93"/>
                  </a:lnTo>
                  <a:lnTo>
                    <a:pt x="83" y="90"/>
                  </a:lnTo>
                  <a:lnTo>
                    <a:pt x="84" y="87"/>
                  </a:lnTo>
                  <a:lnTo>
                    <a:pt x="85" y="83"/>
                  </a:lnTo>
                  <a:lnTo>
                    <a:pt x="86" y="80"/>
                  </a:lnTo>
                  <a:lnTo>
                    <a:pt x="86" y="76"/>
                  </a:lnTo>
                  <a:lnTo>
                    <a:pt x="86" y="71"/>
                  </a:lnTo>
                  <a:lnTo>
                    <a:pt x="85" y="67"/>
                  </a:lnTo>
                  <a:lnTo>
                    <a:pt x="83" y="63"/>
                  </a:lnTo>
                  <a:lnTo>
                    <a:pt x="83" y="61"/>
                  </a:lnTo>
                  <a:lnTo>
                    <a:pt x="81" y="60"/>
                  </a:lnTo>
                  <a:lnTo>
                    <a:pt x="78" y="57"/>
                  </a:lnTo>
                  <a:lnTo>
                    <a:pt x="75" y="54"/>
                  </a:lnTo>
                  <a:lnTo>
                    <a:pt x="70" y="51"/>
                  </a:lnTo>
                  <a:lnTo>
                    <a:pt x="66" y="50"/>
                  </a:lnTo>
                  <a:lnTo>
                    <a:pt x="69" y="48"/>
                  </a:lnTo>
                  <a:lnTo>
                    <a:pt x="73" y="46"/>
                  </a:lnTo>
                  <a:lnTo>
                    <a:pt x="76" y="44"/>
                  </a:lnTo>
                  <a:lnTo>
                    <a:pt x="77" y="42"/>
                  </a:lnTo>
                  <a:lnTo>
                    <a:pt x="79" y="39"/>
                  </a:lnTo>
                  <a:lnTo>
                    <a:pt x="81" y="35"/>
                  </a:lnTo>
                  <a:lnTo>
                    <a:pt x="82" y="33"/>
                  </a:lnTo>
                  <a:lnTo>
                    <a:pt x="82" y="29"/>
                  </a:lnTo>
                  <a:lnTo>
                    <a:pt x="82" y="26"/>
                  </a:lnTo>
                  <a:lnTo>
                    <a:pt x="81" y="22"/>
                  </a:lnTo>
                  <a:lnTo>
                    <a:pt x="79" y="17"/>
                  </a:lnTo>
                  <a:lnTo>
                    <a:pt x="77" y="15"/>
                  </a:lnTo>
                  <a:lnTo>
                    <a:pt x="76" y="12"/>
                  </a:lnTo>
                  <a:lnTo>
                    <a:pt x="74" y="9"/>
                  </a:lnTo>
                  <a:lnTo>
                    <a:pt x="71" y="8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30" y="2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3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5" y="21"/>
                  </a:lnTo>
                  <a:lnTo>
                    <a:pt x="4" y="23"/>
                  </a:lnTo>
                  <a:lnTo>
                    <a:pt x="3" y="27"/>
                  </a:lnTo>
                  <a:lnTo>
                    <a:pt x="3" y="30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18" y="35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20" y="26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8" y="16"/>
                  </a:lnTo>
                  <a:lnTo>
                    <a:pt x="30" y="15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2" y="14"/>
                  </a:lnTo>
                  <a:lnTo>
                    <a:pt x="56" y="15"/>
                  </a:lnTo>
                  <a:lnTo>
                    <a:pt x="59" y="17"/>
                  </a:lnTo>
                  <a:lnTo>
                    <a:pt x="61" y="20"/>
                  </a:lnTo>
                  <a:lnTo>
                    <a:pt x="63" y="22"/>
                  </a:lnTo>
                  <a:lnTo>
                    <a:pt x="63" y="26"/>
                  </a:lnTo>
                  <a:lnTo>
                    <a:pt x="64" y="29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1" y="39"/>
                  </a:lnTo>
                  <a:lnTo>
                    <a:pt x="58" y="42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0" y="45"/>
                  </a:lnTo>
                  <a:lnTo>
                    <a:pt x="45" y="45"/>
                  </a:lnTo>
                  <a:lnTo>
                    <a:pt x="39" y="45"/>
                  </a:lnTo>
                  <a:lnTo>
                    <a:pt x="34" y="45"/>
                  </a:lnTo>
                  <a:lnTo>
                    <a:pt x="34" y="58"/>
                  </a:lnTo>
                  <a:lnTo>
                    <a:pt x="43" y="58"/>
                  </a:lnTo>
                  <a:lnTo>
                    <a:pt x="49" y="58"/>
                  </a:lnTo>
                  <a:lnTo>
                    <a:pt x="54" y="58"/>
                  </a:lnTo>
                  <a:lnTo>
                    <a:pt x="58" y="60"/>
                  </a:lnTo>
                  <a:lnTo>
                    <a:pt x="62" y="62"/>
                  </a:lnTo>
                  <a:lnTo>
                    <a:pt x="64" y="64"/>
                  </a:lnTo>
                  <a:lnTo>
                    <a:pt x="67" y="68"/>
                  </a:lnTo>
                  <a:lnTo>
                    <a:pt x="68" y="70"/>
                  </a:lnTo>
                  <a:lnTo>
                    <a:pt x="68" y="71"/>
                  </a:lnTo>
                  <a:lnTo>
                    <a:pt x="69" y="76"/>
                  </a:lnTo>
                  <a:lnTo>
                    <a:pt x="68" y="81"/>
                  </a:lnTo>
                  <a:lnTo>
                    <a:pt x="67" y="85"/>
                  </a:lnTo>
                  <a:lnTo>
                    <a:pt x="64" y="88"/>
                  </a:lnTo>
                  <a:lnTo>
                    <a:pt x="62" y="91"/>
                  </a:lnTo>
                  <a:lnTo>
                    <a:pt x="58" y="94"/>
                  </a:lnTo>
                  <a:lnTo>
                    <a:pt x="54" y="95"/>
                  </a:lnTo>
                  <a:lnTo>
                    <a:pt x="49" y="96"/>
                  </a:lnTo>
                  <a:lnTo>
                    <a:pt x="45" y="96"/>
                  </a:lnTo>
                  <a:lnTo>
                    <a:pt x="43" y="97"/>
                  </a:lnTo>
                  <a:lnTo>
                    <a:pt x="39" y="96"/>
                  </a:lnTo>
                  <a:lnTo>
                    <a:pt x="36" y="96"/>
                  </a:lnTo>
                  <a:lnTo>
                    <a:pt x="34" y="96"/>
                  </a:lnTo>
                  <a:lnTo>
                    <a:pt x="31" y="95"/>
                  </a:lnTo>
                  <a:lnTo>
                    <a:pt x="30" y="94"/>
                  </a:lnTo>
                  <a:lnTo>
                    <a:pt x="27" y="93"/>
                  </a:lnTo>
                  <a:lnTo>
                    <a:pt x="23" y="91"/>
                  </a:lnTo>
                  <a:lnTo>
                    <a:pt x="20" y="88"/>
                  </a:lnTo>
                  <a:lnTo>
                    <a:pt x="18" y="83"/>
                  </a:lnTo>
                  <a:lnTo>
                    <a:pt x="17" y="79"/>
                  </a:lnTo>
                  <a:lnTo>
                    <a:pt x="17" y="73"/>
                  </a:lnTo>
                  <a:lnTo>
                    <a:pt x="0" y="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3" name="Freeform 25"/>
            <p:cNvSpPr>
              <a:spLocks/>
            </p:cNvSpPr>
            <p:nvPr/>
          </p:nvSpPr>
          <p:spPr bwMode="auto">
            <a:xfrm>
              <a:off x="2160" y="3511"/>
              <a:ext cx="87" cy="105"/>
            </a:xfrm>
            <a:custGeom>
              <a:avLst/>
              <a:gdLst>
                <a:gd name="T0" fmla="*/ 0 w 91"/>
                <a:gd name="T1" fmla="*/ 62 h 110"/>
                <a:gd name="T2" fmla="*/ 2 w 91"/>
                <a:gd name="T3" fmla="*/ 73 h 110"/>
                <a:gd name="T4" fmla="*/ 5 w 91"/>
                <a:gd name="T5" fmla="*/ 83 h 110"/>
                <a:gd name="T6" fmla="*/ 9 w 91"/>
                <a:gd name="T7" fmla="*/ 93 h 110"/>
                <a:gd name="T8" fmla="*/ 15 w 91"/>
                <a:gd name="T9" fmla="*/ 99 h 110"/>
                <a:gd name="T10" fmla="*/ 22 w 91"/>
                <a:gd name="T11" fmla="*/ 104 h 110"/>
                <a:gd name="T12" fmla="*/ 30 w 91"/>
                <a:gd name="T13" fmla="*/ 107 h 110"/>
                <a:gd name="T14" fmla="*/ 40 w 91"/>
                <a:gd name="T15" fmla="*/ 109 h 110"/>
                <a:gd name="T16" fmla="*/ 50 w 91"/>
                <a:gd name="T17" fmla="*/ 109 h 110"/>
                <a:gd name="T18" fmla="*/ 60 w 91"/>
                <a:gd name="T19" fmla="*/ 107 h 110"/>
                <a:gd name="T20" fmla="*/ 68 w 91"/>
                <a:gd name="T21" fmla="*/ 104 h 110"/>
                <a:gd name="T22" fmla="*/ 75 w 91"/>
                <a:gd name="T23" fmla="*/ 99 h 110"/>
                <a:gd name="T24" fmla="*/ 81 w 91"/>
                <a:gd name="T25" fmla="*/ 93 h 110"/>
                <a:gd name="T26" fmla="*/ 85 w 91"/>
                <a:gd name="T27" fmla="*/ 83 h 110"/>
                <a:gd name="T28" fmla="*/ 88 w 91"/>
                <a:gd name="T29" fmla="*/ 73 h 110"/>
                <a:gd name="T30" fmla="*/ 89 w 91"/>
                <a:gd name="T31" fmla="*/ 62 h 110"/>
                <a:gd name="T32" fmla="*/ 89 w 91"/>
                <a:gd name="T33" fmla="*/ 49 h 110"/>
                <a:gd name="T34" fmla="*/ 88 w 91"/>
                <a:gd name="T35" fmla="*/ 36 h 110"/>
                <a:gd name="T36" fmla="*/ 85 w 91"/>
                <a:gd name="T37" fmla="*/ 27 h 110"/>
                <a:gd name="T38" fmla="*/ 81 w 91"/>
                <a:gd name="T39" fmla="*/ 18 h 110"/>
                <a:gd name="T40" fmla="*/ 77 w 91"/>
                <a:gd name="T41" fmla="*/ 13 h 110"/>
                <a:gd name="T42" fmla="*/ 48 w 91"/>
                <a:gd name="T43" fmla="*/ 13 h 110"/>
                <a:gd name="T44" fmla="*/ 57 w 91"/>
                <a:gd name="T45" fmla="*/ 15 h 110"/>
                <a:gd name="T46" fmla="*/ 65 w 91"/>
                <a:gd name="T47" fmla="*/ 23 h 110"/>
                <a:gd name="T48" fmla="*/ 70 w 91"/>
                <a:gd name="T49" fmla="*/ 36 h 110"/>
                <a:gd name="T50" fmla="*/ 72 w 91"/>
                <a:gd name="T51" fmla="*/ 45 h 110"/>
                <a:gd name="T52" fmla="*/ 72 w 91"/>
                <a:gd name="T53" fmla="*/ 55 h 110"/>
                <a:gd name="T54" fmla="*/ 72 w 91"/>
                <a:gd name="T55" fmla="*/ 65 h 110"/>
                <a:gd name="T56" fmla="*/ 68 w 91"/>
                <a:gd name="T57" fmla="*/ 81 h 110"/>
                <a:gd name="T58" fmla="*/ 62 w 91"/>
                <a:gd name="T59" fmla="*/ 92 h 110"/>
                <a:gd name="T60" fmla="*/ 57 w 91"/>
                <a:gd name="T61" fmla="*/ 94 h 110"/>
                <a:gd name="T62" fmla="*/ 45 w 91"/>
                <a:gd name="T63" fmla="*/ 97 h 110"/>
                <a:gd name="T64" fmla="*/ 38 w 91"/>
                <a:gd name="T65" fmla="*/ 96 h 110"/>
                <a:gd name="T66" fmla="*/ 33 w 91"/>
                <a:gd name="T67" fmla="*/ 94 h 110"/>
                <a:gd name="T68" fmla="*/ 27 w 91"/>
                <a:gd name="T69" fmla="*/ 92 h 110"/>
                <a:gd name="T70" fmla="*/ 21 w 91"/>
                <a:gd name="T71" fmla="*/ 81 h 110"/>
                <a:gd name="T72" fmla="*/ 19 w 91"/>
                <a:gd name="T73" fmla="*/ 65 h 110"/>
                <a:gd name="T74" fmla="*/ 18 w 91"/>
                <a:gd name="T75" fmla="*/ 55 h 110"/>
                <a:gd name="T76" fmla="*/ 19 w 91"/>
                <a:gd name="T77" fmla="*/ 45 h 110"/>
                <a:gd name="T78" fmla="*/ 20 w 91"/>
                <a:gd name="T79" fmla="*/ 36 h 110"/>
                <a:gd name="T80" fmla="*/ 24 w 91"/>
                <a:gd name="T81" fmla="*/ 23 h 110"/>
                <a:gd name="T82" fmla="*/ 30 w 91"/>
                <a:gd name="T83" fmla="*/ 17 h 110"/>
                <a:gd name="T84" fmla="*/ 35 w 91"/>
                <a:gd name="T85" fmla="*/ 15 h 110"/>
                <a:gd name="T86" fmla="*/ 42 w 91"/>
                <a:gd name="T87" fmla="*/ 13 h 110"/>
                <a:gd name="T88" fmla="*/ 77 w 91"/>
                <a:gd name="T89" fmla="*/ 13 h 110"/>
                <a:gd name="T90" fmla="*/ 72 w 91"/>
                <a:gd name="T91" fmla="*/ 8 h 110"/>
                <a:gd name="T92" fmla="*/ 65 w 91"/>
                <a:gd name="T93" fmla="*/ 3 h 110"/>
                <a:gd name="T94" fmla="*/ 55 w 91"/>
                <a:gd name="T95" fmla="*/ 1 h 110"/>
                <a:gd name="T96" fmla="*/ 45 w 91"/>
                <a:gd name="T97" fmla="*/ 0 h 110"/>
                <a:gd name="T98" fmla="*/ 35 w 91"/>
                <a:gd name="T99" fmla="*/ 1 h 110"/>
                <a:gd name="T100" fmla="*/ 25 w 91"/>
                <a:gd name="T101" fmla="*/ 3 h 110"/>
                <a:gd name="T102" fmla="*/ 18 w 91"/>
                <a:gd name="T103" fmla="*/ 8 h 110"/>
                <a:gd name="T104" fmla="*/ 12 w 91"/>
                <a:gd name="T105" fmla="*/ 14 h 110"/>
                <a:gd name="T106" fmla="*/ 6 w 91"/>
                <a:gd name="T107" fmla="*/ 22 h 110"/>
                <a:gd name="T108" fmla="*/ 4 w 91"/>
                <a:gd name="T109" fmla="*/ 31 h 110"/>
                <a:gd name="T110" fmla="*/ 1 w 91"/>
                <a:gd name="T111" fmla="*/ 42 h 110"/>
                <a:gd name="T112" fmla="*/ 0 w 91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4" y="79"/>
                  </a:lnTo>
                  <a:lnTo>
                    <a:pt x="5" y="83"/>
                  </a:lnTo>
                  <a:lnTo>
                    <a:pt x="6" y="88"/>
                  </a:lnTo>
                  <a:lnTo>
                    <a:pt x="9" y="93"/>
                  </a:lnTo>
                  <a:lnTo>
                    <a:pt x="12" y="95"/>
                  </a:lnTo>
                  <a:lnTo>
                    <a:pt x="15" y="99"/>
                  </a:lnTo>
                  <a:lnTo>
                    <a:pt x="18" y="101"/>
                  </a:lnTo>
                  <a:lnTo>
                    <a:pt x="22" y="104"/>
                  </a:lnTo>
                  <a:lnTo>
                    <a:pt x="25" y="106"/>
                  </a:lnTo>
                  <a:lnTo>
                    <a:pt x="30" y="107"/>
                  </a:lnTo>
                  <a:lnTo>
                    <a:pt x="35" y="108"/>
                  </a:lnTo>
                  <a:lnTo>
                    <a:pt x="40" y="109"/>
                  </a:lnTo>
                  <a:lnTo>
                    <a:pt x="45" y="109"/>
                  </a:lnTo>
                  <a:lnTo>
                    <a:pt x="50" y="109"/>
                  </a:lnTo>
                  <a:lnTo>
                    <a:pt x="55" y="108"/>
                  </a:lnTo>
                  <a:lnTo>
                    <a:pt x="60" y="107"/>
                  </a:lnTo>
                  <a:lnTo>
                    <a:pt x="65" y="106"/>
                  </a:lnTo>
                  <a:lnTo>
                    <a:pt x="68" y="104"/>
                  </a:lnTo>
                  <a:lnTo>
                    <a:pt x="72" y="101"/>
                  </a:lnTo>
                  <a:lnTo>
                    <a:pt x="75" y="99"/>
                  </a:lnTo>
                  <a:lnTo>
                    <a:pt x="78" y="95"/>
                  </a:lnTo>
                  <a:lnTo>
                    <a:pt x="81" y="93"/>
                  </a:lnTo>
                  <a:lnTo>
                    <a:pt x="84" y="88"/>
                  </a:lnTo>
                  <a:lnTo>
                    <a:pt x="85" y="83"/>
                  </a:lnTo>
                  <a:lnTo>
                    <a:pt x="86" y="79"/>
                  </a:lnTo>
                  <a:lnTo>
                    <a:pt x="88" y="73"/>
                  </a:lnTo>
                  <a:lnTo>
                    <a:pt x="89" y="68"/>
                  </a:lnTo>
                  <a:lnTo>
                    <a:pt x="89" y="62"/>
                  </a:lnTo>
                  <a:lnTo>
                    <a:pt x="90" y="55"/>
                  </a:lnTo>
                  <a:lnTo>
                    <a:pt x="89" y="49"/>
                  </a:lnTo>
                  <a:lnTo>
                    <a:pt x="89" y="42"/>
                  </a:lnTo>
                  <a:lnTo>
                    <a:pt x="88" y="36"/>
                  </a:lnTo>
                  <a:lnTo>
                    <a:pt x="86" y="31"/>
                  </a:lnTo>
                  <a:lnTo>
                    <a:pt x="85" y="27"/>
                  </a:lnTo>
                  <a:lnTo>
                    <a:pt x="84" y="22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7" y="13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52" y="14"/>
                  </a:lnTo>
                  <a:lnTo>
                    <a:pt x="57" y="15"/>
                  </a:lnTo>
                  <a:lnTo>
                    <a:pt x="62" y="19"/>
                  </a:lnTo>
                  <a:lnTo>
                    <a:pt x="65" y="23"/>
                  </a:lnTo>
                  <a:lnTo>
                    <a:pt x="68" y="29"/>
                  </a:lnTo>
                  <a:lnTo>
                    <a:pt x="70" y="36"/>
                  </a:lnTo>
                  <a:lnTo>
                    <a:pt x="71" y="40"/>
                  </a:lnTo>
                  <a:lnTo>
                    <a:pt x="72" y="45"/>
                  </a:lnTo>
                  <a:lnTo>
                    <a:pt x="72" y="50"/>
                  </a:lnTo>
                  <a:lnTo>
                    <a:pt x="72" y="55"/>
                  </a:lnTo>
                  <a:lnTo>
                    <a:pt x="72" y="60"/>
                  </a:lnTo>
                  <a:lnTo>
                    <a:pt x="72" y="65"/>
                  </a:lnTo>
                  <a:lnTo>
                    <a:pt x="70" y="74"/>
                  </a:lnTo>
                  <a:lnTo>
                    <a:pt x="68" y="81"/>
                  </a:lnTo>
                  <a:lnTo>
                    <a:pt x="65" y="87"/>
                  </a:lnTo>
                  <a:lnTo>
                    <a:pt x="62" y="92"/>
                  </a:lnTo>
                  <a:lnTo>
                    <a:pt x="59" y="93"/>
                  </a:lnTo>
                  <a:lnTo>
                    <a:pt x="57" y="94"/>
                  </a:lnTo>
                  <a:lnTo>
                    <a:pt x="52" y="96"/>
                  </a:lnTo>
                  <a:lnTo>
                    <a:pt x="45" y="97"/>
                  </a:lnTo>
                  <a:lnTo>
                    <a:pt x="42" y="97"/>
                  </a:lnTo>
                  <a:lnTo>
                    <a:pt x="38" y="96"/>
                  </a:lnTo>
                  <a:lnTo>
                    <a:pt x="35" y="95"/>
                  </a:lnTo>
                  <a:lnTo>
                    <a:pt x="33" y="94"/>
                  </a:lnTo>
                  <a:lnTo>
                    <a:pt x="30" y="93"/>
                  </a:lnTo>
                  <a:lnTo>
                    <a:pt x="27" y="92"/>
                  </a:lnTo>
                  <a:lnTo>
                    <a:pt x="24" y="87"/>
                  </a:lnTo>
                  <a:lnTo>
                    <a:pt x="21" y="81"/>
                  </a:lnTo>
                  <a:lnTo>
                    <a:pt x="20" y="74"/>
                  </a:lnTo>
                  <a:lnTo>
                    <a:pt x="19" y="65"/>
                  </a:lnTo>
                  <a:lnTo>
                    <a:pt x="18" y="60"/>
                  </a:lnTo>
                  <a:lnTo>
                    <a:pt x="18" y="55"/>
                  </a:lnTo>
                  <a:lnTo>
                    <a:pt x="18" y="50"/>
                  </a:lnTo>
                  <a:lnTo>
                    <a:pt x="19" y="45"/>
                  </a:lnTo>
                  <a:lnTo>
                    <a:pt x="19" y="40"/>
                  </a:lnTo>
                  <a:lnTo>
                    <a:pt x="20" y="36"/>
                  </a:lnTo>
                  <a:lnTo>
                    <a:pt x="21" y="29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30" y="17"/>
                  </a:lnTo>
                  <a:lnTo>
                    <a:pt x="33" y="15"/>
                  </a:lnTo>
                  <a:lnTo>
                    <a:pt x="35" y="15"/>
                  </a:lnTo>
                  <a:lnTo>
                    <a:pt x="38" y="14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77" y="13"/>
                  </a:lnTo>
                  <a:lnTo>
                    <a:pt x="75" y="11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5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15" y="11"/>
                  </a:lnTo>
                  <a:lnTo>
                    <a:pt x="12" y="14"/>
                  </a:lnTo>
                  <a:lnTo>
                    <a:pt x="9" y="18"/>
                  </a:lnTo>
                  <a:lnTo>
                    <a:pt x="6" y="22"/>
                  </a:lnTo>
                  <a:lnTo>
                    <a:pt x="5" y="27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4" name="Freeform 26"/>
            <p:cNvSpPr>
              <a:spLocks/>
            </p:cNvSpPr>
            <p:nvPr/>
          </p:nvSpPr>
          <p:spPr bwMode="auto">
            <a:xfrm>
              <a:off x="2492" y="3511"/>
              <a:ext cx="87" cy="105"/>
            </a:xfrm>
            <a:custGeom>
              <a:avLst/>
              <a:gdLst>
                <a:gd name="T0" fmla="*/ 0 w 91"/>
                <a:gd name="T1" fmla="*/ 78 h 110"/>
                <a:gd name="T2" fmla="*/ 4 w 91"/>
                <a:gd name="T3" fmla="*/ 89 h 110"/>
                <a:gd name="T4" fmla="*/ 9 w 91"/>
                <a:gd name="T5" fmla="*/ 97 h 110"/>
                <a:gd name="T6" fmla="*/ 18 w 91"/>
                <a:gd name="T7" fmla="*/ 104 h 110"/>
                <a:gd name="T8" fmla="*/ 30 w 91"/>
                <a:gd name="T9" fmla="*/ 108 h 110"/>
                <a:gd name="T10" fmla="*/ 44 w 91"/>
                <a:gd name="T11" fmla="*/ 109 h 110"/>
                <a:gd name="T12" fmla="*/ 63 w 91"/>
                <a:gd name="T13" fmla="*/ 107 h 110"/>
                <a:gd name="T14" fmla="*/ 75 w 91"/>
                <a:gd name="T15" fmla="*/ 102 h 110"/>
                <a:gd name="T16" fmla="*/ 83 w 91"/>
                <a:gd name="T17" fmla="*/ 95 h 110"/>
                <a:gd name="T18" fmla="*/ 88 w 91"/>
                <a:gd name="T19" fmla="*/ 87 h 110"/>
                <a:gd name="T20" fmla="*/ 90 w 91"/>
                <a:gd name="T21" fmla="*/ 76 h 110"/>
                <a:gd name="T22" fmla="*/ 87 w 91"/>
                <a:gd name="T23" fmla="*/ 63 h 110"/>
                <a:gd name="T24" fmla="*/ 82 w 91"/>
                <a:gd name="T25" fmla="*/ 57 h 110"/>
                <a:gd name="T26" fmla="*/ 69 w 91"/>
                <a:gd name="T27" fmla="*/ 50 h 110"/>
                <a:gd name="T28" fmla="*/ 79 w 91"/>
                <a:gd name="T29" fmla="*/ 44 h 110"/>
                <a:gd name="T30" fmla="*/ 85 w 91"/>
                <a:gd name="T31" fmla="*/ 35 h 110"/>
                <a:gd name="T32" fmla="*/ 85 w 91"/>
                <a:gd name="T33" fmla="*/ 26 h 110"/>
                <a:gd name="T34" fmla="*/ 81 w 91"/>
                <a:gd name="T35" fmla="*/ 15 h 110"/>
                <a:gd name="T36" fmla="*/ 75 w 91"/>
                <a:gd name="T37" fmla="*/ 8 h 110"/>
                <a:gd name="T38" fmla="*/ 57 w 91"/>
                <a:gd name="T39" fmla="*/ 1 h 110"/>
                <a:gd name="T40" fmla="*/ 44 w 91"/>
                <a:gd name="T41" fmla="*/ 0 h 110"/>
                <a:gd name="T42" fmla="*/ 31 w 91"/>
                <a:gd name="T43" fmla="*/ 2 h 110"/>
                <a:gd name="T44" fmla="*/ 20 w 91"/>
                <a:gd name="T45" fmla="*/ 5 h 110"/>
                <a:gd name="T46" fmla="*/ 12 w 91"/>
                <a:gd name="T47" fmla="*/ 12 h 110"/>
                <a:gd name="T48" fmla="*/ 6 w 91"/>
                <a:gd name="T49" fmla="*/ 21 h 110"/>
                <a:gd name="T50" fmla="*/ 4 w 91"/>
                <a:gd name="T51" fmla="*/ 30 h 110"/>
                <a:gd name="T52" fmla="*/ 19 w 91"/>
                <a:gd name="T53" fmla="*/ 35 h 110"/>
                <a:gd name="T54" fmla="*/ 21 w 91"/>
                <a:gd name="T55" fmla="*/ 26 h 110"/>
                <a:gd name="T56" fmla="*/ 29 w 91"/>
                <a:gd name="T57" fmla="*/ 16 h 110"/>
                <a:gd name="T58" fmla="*/ 39 w 91"/>
                <a:gd name="T59" fmla="*/ 13 h 110"/>
                <a:gd name="T60" fmla="*/ 55 w 91"/>
                <a:gd name="T61" fmla="*/ 14 h 110"/>
                <a:gd name="T62" fmla="*/ 64 w 91"/>
                <a:gd name="T63" fmla="*/ 20 h 110"/>
                <a:gd name="T64" fmla="*/ 67 w 91"/>
                <a:gd name="T65" fmla="*/ 29 h 110"/>
                <a:gd name="T66" fmla="*/ 64 w 91"/>
                <a:gd name="T67" fmla="*/ 39 h 110"/>
                <a:gd name="T68" fmla="*/ 55 w 91"/>
                <a:gd name="T69" fmla="*/ 44 h 110"/>
                <a:gd name="T70" fmla="*/ 41 w 91"/>
                <a:gd name="T71" fmla="*/ 45 h 110"/>
                <a:gd name="T72" fmla="*/ 45 w 91"/>
                <a:gd name="T73" fmla="*/ 58 h 110"/>
                <a:gd name="T74" fmla="*/ 61 w 91"/>
                <a:gd name="T75" fmla="*/ 60 h 110"/>
                <a:gd name="T76" fmla="*/ 71 w 91"/>
                <a:gd name="T77" fmla="*/ 68 h 110"/>
                <a:gd name="T78" fmla="*/ 72 w 91"/>
                <a:gd name="T79" fmla="*/ 76 h 110"/>
                <a:gd name="T80" fmla="*/ 68 w 91"/>
                <a:gd name="T81" fmla="*/ 88 h 110"/>
                <a:gd name="T82" fmla="*/ 56 w 91"/>
                <a:gd name="T83" fmla="*/ 95 h 110"/>
                <a:gd name="T84" fmla="*/ 45 w 91"/>
                <a:gd name="T85" fmla="*/ 97 h 110"/>
                <a:gd name="T86" fmla="*/ 35 w 91"/>
                <a:gd name="T87" fmla="*/ 96 h 110"/>
                <a:gd name="T88" fmla="*/ 28 w 91"/>
                <a:gd name="T89" fmla="*/ 93 h 110"/>
                <a:gd name="T90" fmla="*/ 19 w 91"/>
                <a:gd name="T91" fmla="*/ 83 h 110"/>
                <a:gd name="T92" fmla="*/ 0 w 91"/>
                <a:gd name="T93" fmla="*/ 7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" h="110">
                  <a:moveTo>
                    <a:pt x="0" y="73"/>
                  </a:moveTo>
                  <a:lnTo>
                    <a:pt x="0" y="74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6"/>
                  </a:lnTo>
                  <a:lnTo>
                    <a:pt x="4" y="89"/>
                  </a:lnTo>
                  <a:lnTo>
                    <a:pt x="5" y="92"/>
                  </a:lnTo>
                  <a:lnTo>
                    <a:pt x="6" y="94"/>
                  </a:lnTo>
                  <a:lnTo>
                    <a:pt x="9" y="97"/>
                  </a:lnTo>
                  <a:lnTo>
                    <a:pt x="12" y="100"/>
                  </a:lnTo>
                  <a:lnTo>
                    <a:pt x="15" y="102"/>
                  </a:lnTo>
                  <a:lnTo>
                    <a:pt x="18" y="104"/>
                  </a:lnTo>
                  <a:lnTo>
                    <a:pt x="22" y="106"/>
                  </a:lnTo>
                  <a:lnTo>
                    <a:pt x="25" y="107"/>
                  </a:lnTo>
                  <a:lnTo>
                    <a:pt x="30" y="108"/>
                  </a:lnTo>
                  <a:lnTo>
                    <a:pt x="35" y="109"/>
                  </a:lnTo>
                  <a:lnTo>
                    <a:pt x="39" y="109"/>
                  </a:lnTo>
                  <a:lnTo>
                    <a:pt x="44" y="109"/>
                  </a:lnTo>
                  <a:lnTo>
                    <a:pt x="54" y="109"/>
                  </a:lnTo>
                  <a:lnTo>
                    <a:pt x="58" y="108"/>
                  </a:lnTo>
                  <a:lnTo>
                    <a:pt x="63" y="107"/>
                  </a:lnTo>
                  <a:lnTo>
                    <a:pt x="67" y="106"/>
                  </a:lnTo>
                  <a:lnTo>
                    <a:pt x="71" y="104"/>
                  </a:lnTo>
                  <a:lnTo>
                    <a:pt x="75" y="102"/>
                  </a:lnTo>
                  <a:lnTo>
                    <a:pt x="77" y="100"/>
                  </a:lnTo>
                  <a:lnTo>
                    <a:pt x="80" y="98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0"/>
                  </a:lnTo>
                  <a:lnTo>
                    <a:pt x="88" y="87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0" y="76"/>
                  </a:lnTo>
                  <a:lnTo>
                    <a:pt x="90" y="71"/>
                  </a:lnTo>
                  <a:lnTo>
                    <a:pt x="89" y="67"/>
                  </a:lnTo>
                  <a:lnTo>
                    <a:pt x="87" y="63"/>
                  </a:lnTo>
                  <a:lnTo>
                    <a:pt x="86" y="61"/>
                  </a:lnTo>
                  <a:lnTo>
                    <a:pt x="85" y="60"/>
                  </a:lnTo>
                  <a:lnTo>
                    <a:pt x="82" y="57"/>
                  </a:lnTo>
                  <a:lnTo>
                    <a:pt x="78" y="54"/>
                  </a:lnTo>
                  <a:lnTo>
                    <a:pt x="74" y="51"/>
                  </a:lnTo>
                  <a:lnTo>
                    <a:pt x="69" y="50"/>
                  </a:lnTo>
                  <a:lnTo>
                    <a:pt x="73" y="48"/>
                  </a:lnTo>
                  <a:lnTo>
                    <a:pt x="76" y="46"/>
                  </a:lnTo>
                  <a:lnTo>
                    <a:pt x="79" y="44"/>
                  </a:lnTo>
                  <a:lnTo>
                    <a:pt x="81" y="42"/>
                  </a:lnTo>
                  <a:lnTo>
                    <a:pt x="83" y="39"/>
                  </a:lnTo>
                  <a:lnTo>
                    <a:pt x="85" y="35"/>
                  </a:lnTo>
                  <a:lnTo>
                    <a:pt x="85" y="33"/>
                  </a:lnTo>
                  <a:lnTo>
                    <a:pt x="85" y="29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79" y="12"/>
                  </a:lnTo>
                  <a:lnTo>
                    <a:pt x="76" y="9"/>
                  </a:lnTo>
                  <a:lnTo>
                    <a:pt x="75" y="8"/>
                  </a:lnTo>
                  <a:lnTo>
                    <a:pt x="69" y="4"/>
                  </a:lnTo>
                  <a:lnTo>
                    <a:pt x="62" y="2"/>
                  </a:lnTo>
                  <a:lnTo>
                    <a:pt x="57" y="1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2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0" y="5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5" y="23"/>
                  </a:lnTo>
                  <a:lnTo>
                    <a:pt x="4" y="27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19" y="35"/>
                  </a:lnTo>
                  <a:lnTo>
                    <a:pt x="20" y="33"/>
                  </a:lnTo>
                  <a:lnTo>
                    <a:pt x="20" y="30"/>
                  </a:lnTo>
                  <a:lnTo>
                    <a:pt x="21" y="26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3"/>
                  </a:lnTo>
                  <a:lnTo>
                    <a:pt x="49" y="13"/>
                  </a:lnTo>
                  <a:lnTo>
                    <a:pt x="55" y="14"/>
                  </a:lnTo>
                  <a:lnTo>
                    <a:pt x="58" y="15"/>
                  </a:lnTo>
                  <a:lnTo>
                    <a:pt x="62" y="17"/>
                  </a:lnTo>
                  <a:lnTo>
                    <a:pt x="64" y="20"/>
                  </a:lnTo>
                  <a:lnTo>
                    <a:pt x="66" y="22"/>
                  </a:lnTo>
                  <a:lnTo>
                    <a:pt x="67" y="26"/>
                  </a:lnTo>
                  <a:lnTo>
                    <a:pt x="67" y="29"/>
                  </a:lnTo>
                  <a:lnTo>
                    <a:pt x="67" y="33"/>
                  </a:lnTo>
                  <a:lnTo>
                    <a:pt x="65" y="37"/>
                  </a:lnTo>
                  <a:lnTo>
                    <a:pt x="64" y="39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5" y="44"/>
                  </a:lnTo>
                  <a:lnTo>
                    <a:pt x="53" y="45"/>
                  </a:lnTo>
                  <a:lnTo>
                    <a:pt x="47" y="45"/>
                  </a:lnTo>
                  <a:lnTo>
                    <a:pt x="41" y="45"/>
                  </a:lnTo>
                  <a:lnTo>
                    <a:pt x="35" y="45"/>
                  </a:lnTo>
                  <a:lnTo>
                    <a:pt x="35" y="58"/>
                  </a:lnTo>
                  <a:lnTo>
                    <a:pt x="45" y="58"/>
                  </a:lnTo>
                  <a:lnTo>
                    <a:pt x="51" y="58"/>
                  </a:lnTo>
                  <a:lnTo>
                    <a:pt x="56" y="58"/>
                  </a:lnTo>
                  <a:lnTo>
                    <a:pt x="61" y="60"/>
                  </a:lnTo>
                  <a:lnTo>
                    <a:pt x="65" y="62"/>
                  </a:lnTo>
                  <a:lnTo>
                    <a:pt x="68" y="64"/>
                  </a:lnTo>
                  <a:lnTo>
                    <a:pt x="71" y="68"/>
                  </a:lnTo>
                  <a:lnTo>
                    <a:pt x="71" y="70"/>
                  </a:lnTo>
                  <a:lnTo>
                    <a:pt x="72" y="71"/>
                  </a:lnTo>
                  <a:lnTo>
                    <a:pt x="72" y="76"/>
                  </a:lnTo>
                  <a:lnTo>
                    <a:pt x="72" y="81"/>
                  </a:lnTo>
                  <a:lnTo>
                    <a:pt x="70" y="85"/>
                  </a:lnTo>
                  <a:lnTo>
                    <a:pt x="68" y="88"/>
                  </a:lnTo>
                  <a:lnTo>
                    <a:pt x="65" y="91"/>
                  </a:lnTo>
                  <a:lnTo>
                    <a:pt x="61" y="94"/>
                  </a:lnTo>
                  <a:lnTo>
                    <a:pt x="56" y="95"/>
                  </a:lnTo>
                  <a:lnTo>
                    <a:pt x="51" y="96"/>
                  </a:lnTo>
                  <a:lnTo>
                    <a:pt x="47" y="96"/>
                  </a:lnTo>
                  <a:lnTo>
                    <a:pt x="45" y="97"/>
                  </a:lnTo>
                  <a:lnTo>
                    <a:pt x="41" y="96"/>
                  </a:lnTo>
                  <a:lnTo>
                    <a:pt x="39" y="96"/>
                  </a:lnTo>
                  <a:lnTo>
                    <a:pt x="35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8" y="93"/>
                  </a:lnTo>
                  <a:lnTo>
                    <a:pt x="25" y="91"/>
                  </a:lnTo>
                  <a:lnTo>
                    <a:pt x="21" y="88"/>
                  </a:lnTo>
                  <a:lnTo>
                    <a:pt x="19" y="83"/>
                  </a:lnTo>
                  <a:lnTo>
                    <a:pt x="17" y="79"/>
                  </a:lnTo>
                  <a:lnTo>
                    <a:pt x="17" y="73"/>
                  </a:lnTo>
                  <a:lnTo>
                    <a:pt x="0" y="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5" name="Freeform 27"/>
            <p:cNvSpPr>
              <a:spLocks/>
            </p:cNvSpPr>
            <p:nvPr/>
          </p:nvSpPr>
          <p:spPr bwMode="auto">
            <a:xfrm>
              <a:off x="2599" y="3514"/>
              <a:ext cx="83" cy="102"/>
            </a:xfrm>
            <a:custGeom>
              <a:avLst/>
              <a:gdLst>
                <a:gd name="T0" fmla="*/ 0 w 87"/>
                <a:gd name="T1" fmla="*/ 79 h 107"/>
                <a:gd name="T2" fmla="*/ 3 w 87"/>
                <a:gd name="T3" fmla="*/ 85 h 107"/>
                <a:gd name="T4" fmla="*/ 6 w 87"/>
                <a:gd name="T5" fmla="*/ 90 h 107"/>
                <a:gd name="T6" fmla="*/ 13 w 87"/>
                <a:gd name="T7" fmla="*/ 98 h 107"/>
                <a:gd name="T8" fmla="*/ 19 w 87"/>
                <a:gd name="T9" fmla="*/ 102 h 107"/>
                <a:gd name="T10" fmla="*/ 33 w 87"/>
                <a:gd name="T11" fmla="*/ 106 h 107"/>
                <a:gd name="T12" fmla="*/ 42 w 87"/>
                <a:gd name="T13" fmla="*/ 106 h 107"/>
                <a:gd name="T14" fmla="*/ 51 w 87"/>
                <a:gd name="T15" fmla="*/ 106 h 107"/>
                <a:gd name="T16" fmla="*/ 59 w 87"/>
                <a:gd name="T17" fmla="*/ 103 h 107"/>
                <a:gd name="T18" fmla="*/ 67 w 87"/>
                <a:gd name="T19" fmla="*/ 101 h 107"/>
                <a:gd name="T20" fmla="*/ 74 w 87"/>
                <a:gd name="T21" fmla="*/ 97 h 107"/>
                <a:gd name="T22" fmla="*/ 79 w 87"/>
                <a:gd name="T23" fmla="*/ 90 h 107"/>
                <a:gd name="T24" fmla="*/ 83 w 87"/>
                <a:gd name="T25" fmla="*/ 84 h 107"/>
                <a:gd name="T26" fmla="*/ 85 w 87"/>
                <a:gd name="T27" fmla="*/ 78 h 107"/>
                <a:gd name="T28" fmla="*/ 86 w 87"/>
                <a:gd name="T29" fmla="*/ 69 h 107"/>
                <a:gd name="T30" fmla="*/ 85 w 87"/>
                <a:gd name="T31" fmla="*/ 61 h 107"/>
                <a:gd name="T32" fmla="*/ 83 w 87"/>
                <a:gd name="T33" fmla="*/ 55 h 107"/>
                <a:gd name="T34" fmla="*/ 79 w 87"/>
                <a:gd name="T35" fmla="*/ 49 h 107"/>
                <a:gd name="T36" fmla="*/ 68 w 87"/>
                <a:gd name="T37" fmla="*/ 40 h 107"/>
                <a:gd name="T38" fmla="*/ 53 w 87"/>
                <a:gd name="T39" fmla="*/ 34 h 107"/>
                <a:gd name="T40" fmla="*/ 43 w 87"/>
                <a:gd name="T41" fmla="*/ 34 h 107"/>
                <a:gd name="T42" fmla="*/ 30 w 87"/>
                <a:gd name="T43" fmla="*/ 36 h 107"/>
                <a:gd name="T44" fmla="*/ 20 w 87"/>
                <a:gd name="T45" fmla="*/ 41 h 107"/>
                <a:gd name="T46" fmla="*/ 79 w 87"/>
                <a:gd name="T47" fmla="*/ 12 h 107"/>
                <a:gd name="T48" fmla="*/ 13 w 87"/>
                <a:gd name="T49" fmla="*/ 0 h 107"/>
                <a:gd name="T50" fmla="*/ 17 w 87"/>
                <a:gd name="T51" fmla="*/ 56 h 107"/>
                <a:gd name="T52" fmla="*/ 28 w 87"/>
                <a:gd name="T53" fmla="*/ 49 h 107"/>
                <a:gd name="T54" fmla="*/ 34 w 87"/>
                <a:gd name="T55" fmla="*/ 47 h 107"/>
                <a:gd name="T56" fmla="*/ 41 w 87"/>
                <a:gd name="T57" fmla="*/ 47 h 107"/>
                <a:gd name="T58" fmla="*/ 53 w 87"/>
                <a:gd name="T59" fmla="*/ 48 h 107"/>
                <a:gd name="T60" fmla="*/ 61 w 87"/>
                <a:gd name="T61" fmla="*/ 53 h 107"/>
                <a:gd name="T62" fmla="*/ 65 w 87"/>
                <a:gd name="T63" fmla="*/ 58 h 107"/>
                <a:gd name="T64" fmla="*/ 68 w 87"/>
                <a:gd name="T65" fmla="*/ 65 h 107"/>
                <a:gd name="T66" fmla="*/ 68 w 87"/>
                <a:gd name="T67" fmla="*/ 75 h 107"/>
                <a:gd name="T68" fmla="*/ 64 w 87"/>
                <a:gd name="T69" fmla="*/ 84 h 107"/>
                <a:gd name="T70" fmla="*/ 59 w 87"/>
                <a:gd name="T71" fmla="*/ 89 h 107"/>
                <a:gd name="T72" fmla="*/ 52 w 87"/>
                <a:gd name="T73" fmla="*/ 91 h 107"/>
                <a:gd name="T74" fmla="*/ 47 w 87"/>
                <a:gd name="T75" fmla="*/ 93 h 107"/>
                <a:gd name="T76" fmla="*/ 41 w 87"/>
                <a:gd name="T77" fmla="*/ 93 h 107"/>
                <a:gd name="T78" fmla="*/ 31 w 87"/>
                <a:gd name="T79" fmla="*/ 92 h 107"/>
                <a:gd name="T80" fmla="*/ 24 w 87"/>
                <a:gd name="T81" fmla="*/ 89 h 107"/>
                <a:gd name="T82" fmla="*/ 19 w 87"/>
                <a:gd name="T83" fmla="*/ 84 h 107"/>
                <a:gd name="T84" fmla="*/ 17 w 87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107">
                  <a:moveTo>
                    <a:pt x="0" y="76"/>
                  </a:moveTo>
                  <a:lnTo>
                    <a:pt x="0" y="79"/>
                  </a:lnTo>
                  <a:lnTo>
                    <a:pt x="1" y="83"/>
                  </a:lnTo>
                  <a:lnTo>
                    <a:pt x="3" y="85"/>
                  </a:lnTo>
                  <a:lnTo>
                    <a:pt x="3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2"/>
                  </a:lnTo>
                  <a:lnTo>
                    <a:pt x="26" y="104"/>
                  </a:lnTo>
                  <a:lnTo>
                    <a:pt x="33" y="106"/>
                  </a:lnTo>
                  <a:lnTo>
                    <a:pt x="37" y="106"/>
                  </a:lnTo>
                  <a:lnTo>
                    <a:pt x="42" y="106"/>
                  </a:lnTo>
                  <a:lnTo>
                    <a:pt x="47" y="106"/>
                  </a:lnTo>
                  <a:lnTo>
                    <a:pt x="51" y="106"/>
                  </a:lnTo>
                  <a:lnTo>
                    <a:pt x="56" y="105"/>
                  </a:lnTo>
                  <a:lnTo>
                    <a:pt x="59" y="103"/>
                  </a:lnTo>
                  <a:lnTo>
                    <a:pt x="63" y="103"/>
                  </a:lnTo>
                  <a:lnTo>
                    <a:pt x="67" y="101"/>
                  </a:lnTo>
                  <a:lnTo>
                    <a:pt x="70" y="98"/>
                  </a:lnTo>
                  <a:lnTo>
                    <a:pt x="74" y="97"/>
                  </a:lnTo>
                  <a:lnTo>
                    <a:pt x="76" y="93"/>
                  </a:lnTo>
                  <a:lnTo>
                    <a:pt x="79" y="90"/>
                  </a:lnTo>
                  <a:lnTo>
                    <a:pt x="81" y="88"/>
                  </a:lnTo>
                  <a:lnTo>
                    <a:pt x="83" y="84"/>
                  </a:lnTo>
                  <a:lnTo>
                    <a:pt x="84" y="81"/>
                  </a:lnTo>
                  <a:lnTo>
                    <a:pt x="85" y="78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6" y="65"/>
                  </a:lnTo>
                  <a:lnTo>
                    <a:pt x="85" y="61"/>
                  </a:lnTo>
                  <a:lnTo>
                    <a:pt x="84" y="58"/>
                  </a:lnTo>
                  <a:lnTo>
                    <a:pt x="83" y="55"/>
                  </a:lnTo>
                  <a:lnTo>
                    <a:pt x="82" y="52"/>
                  </a:lnTo>
                  <a:lnTo>
                    <a:pt x="79" y="49"/>
                  </a:lnTo>
                  <a:lnTo>
                    <a:pt x="74" y="4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53" y="34"/>
                  </a:lnTo>
                  <a:lnTo>
                    <a:pt x="49" y="34"/>
                  </a:lnTo>
                  <a:lnTo>
                    <a:pt x="43" y="34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5" y="38"/>
                  </a:lnTo>
                  <a:lnTo>
                    <a:pt x="20" y="41"/>
                  </a:lnTo>
                  <a:lnTo>
                    <a:pt x="25" y="12"/>
                  </a:lnTo>
                  <a:lnTo>
                    <a:pt x="79" y="12"/>
                  </a:lnTo>
                  <a:lnTo>
                    <a:pt x="79" y="0"/>
                  </a:lnTo>
                  <a:lnTo>
                    <a:pt x="13" y="0"/>
                  </a:lnTo>
                  <a:lnTo>
                    <a:pt x="3" y="56"/>
                  </a:lnTo>
                  <a:lnTo>
                    <a:pt x="17" y="56"/>
                  </a:lnTo>
                  <a:lnTo>
                    <a:pt x="23" y="52"/>
                  </a:lnTo>
                  <a:lnTo>
                    <a:pt x="28" y="49"/>
                  </a:lnTo>
                  <a:lnTo>
                    <a:pt x="31" y="47"/>
                  </a:lnTo>
                  <a:lnTo>
                    <a:pt x="34" y="47"/>
                  </a:lnTo>
                  <a:lnTo>
                    <a:pt x="37" y="47"/>
                  </a:lnTo>
                  <a:lnTo>
                    <a:pt x="41" y="47"/>
                  </a:lnTo>
                  <a:lnTo>
                    <a:pt x="47" y="47"/>
                  </a:lnTo>
                  <a:lnTo>
                    <a:pt x="53" y="48"/>
                  </a:lnTo>
                  <a:lnTo>
                    <a:pt x="57" y="50"/>
                  </a:lnTo>
                  <a:lnTo>
                    <a:pt x="61" y="53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9" y="70"/>
                  </a:lnTo>
                  <a:lnTo>
                    <a:pt x="68" y="75"/>
                  </a:lnTo>
                  <a:lnTo>
                    <a:pt x="66" y="79"/>
                  </a:lnTo>
                  <a:lnTo>
                    <a:pt x="64" y="84"/>
                  </a:lnTo>
                  <a:lnTo>
                    <a:pt x="61" y="87"/>
                  </a:lnTo>
                  <a:lnTo>
                    <a:pt x="59" y="89"/>
                  </a:lnTo>
                  <a:lnTo>
                    <a:pt x="57" y="90"/>
                  </a:lnTo>
                  <a:lnTo>
                    <a:pt x="52" y="91"/>
                  </a:lnTo>
                  <a:lnTo>
                    <a:pt x="50" y="92"/>
                  </a:lnTo>
                  <a:lnTo>
                    <a:pt x="47" y="93"/>
                  </a:lnTo>
                  <a:lnTo>
                    <a:pt x="43" y="93"/>
                  </a:lnTo>
                  <a:lnTo>
                    <a:pt x="41" y="93"/>
                  </a:lnTo>
                  <a:lnTo>
                    <a:pt x="36" y="93"/>
                  </a:lnTo>
                  <a:lnTo>
                    <a:pt x="31" y="92"/>
                  </a:lnTo>
                  <a:lnTo>
                    <a:pt x="28" y="90"/>
                  </a:lnTo>
                  <a:lnTo>
                    <a:pt x="24" y="89"/>
                  </a:lnTo>
                  <a:lnTo>
                    <a:pt x="22" y="86"/>
                  </a:lnTo>
                  <a:lnTo>
                    <a:pt x="19" y="84"/>
                  </a:lnTo>
                  <a:lnTo>
                    <a:pt x="17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6" name="Freeform 28"/>
            <p:cNvSpPr>
              <a:spLocks/>
            </p:cNvSpPr>
            <p:nvPr/>
          </p:nvSpPr>
          <p:spPr bwMode="auto">
            <a:xfrm>
              <a:off x="2930" y="3514"/>
              <a:ext cx="88" cy="99"/>
            </a:xfrm>
            <a:custGeom>
              <a:avLst/>
              <a:gdLst>
                <a:gd name="T0" fmla="*/ 56 w 92"/>
                <a:gd name="T1" fmla="*/ 103 h 104"/>
                <a:gd name="T2" fmla="*/ 73 w 92"/>
                <a:gd name="T3" fmla="*/ 103 h 104"/>
                <a:gd name="T4" fmla="*/ 73 w 92"/>
                <a:gd name="T5" fmla="*/ 77 h 104"/>
                <a:gd name="T6" fmla="*/ 91 w 92"/>
                <a:gd name="T7" fmla="*/ 77 h 104"/>
                <a:gd name="T8" fmla="*/ 91 w 92"/>
                <a:gd name="T9" fmla="*/ 65 h 104"/>
                <a:gd name="T10" fmla="*/ 73 w 92"/>
                <a:gd name="T11" fmla="*/ 65 h 104"/>
                <a:gd name="T12" fmla="*/ 73 w 92"/>
                <a:gd name="T13" fmla="*/ 18 h 104"/>
                <a:gd name="T14" fmla="*/ 56 w 92"/>
                <a:gd name="T15" fmla="*/ 18 h 104"/>
                <a:gd name="T16" fmla="*/ 56 w 92"/>
                <a:gd name="T17" fmla="*/ 65 h 104"/>
                <a:gd name="T18" fmla="*/ 15 w 92"/>
                <a:gd name="T19" fmla="*/ 65 h 104"/>
                <a:gd name="T20" fmla="*/ 56 w 92"/>
                <a:gd name="T21" fmla="*/ 18 h 104"/>
                <a:gd name="T22" fmla="*/ 73 w 92"/>
                <a:gd name="T23" fmla="*/ 18 h 104"/>
                <a:gd name="T24" fmla="*/ 73 w 92"/>
                <a:gd name="T25" fmla="*/ 0 h 104"/>
                <a:gd name="T26" fmla="*/ 56 w 92"/>
                <a:gd name="T27" fmla="*/ 0 h 104"/>
                <a:gd name="T28" fmla="*/ 0 w 92"/>
                <a:gd name="T29" fmla="*/ 64 h 104"/>
                <a:gd name="T30" fmla="*/ 0 w 92"/>
                <a:gd name="T31" fmla="*/ 77 h 104"/>
                <a:gd name="T32" fmla="*/ 56 w 92"/>
                <a:gd name="T33" fmla="*/ 77 h 104"/>
                <a:gd name="T34" fmla="*/ 56 w 92"/>
                <a:gd name="T3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4">
                  <a:moveTo>
                    <a:pt x="56" y="103"/>
                  </a:moveTo>
                  <a:lnTo>
                    <a:pt x="73" y="103"/>
                  </a:lnTo>
                  <a:lnTo>
                    <a:pt x="73" y="77"/>
                  </a:lnTo>
                  <a:lnTo>
                    <a:pt x="91" y="77"/>
                  </a:lnTo>
                  <a:lnTo>
                    <a:pt x="91" y="65"/>
                  </a:lnTo>
                  <a:lnTo>
                    <a:pt x="73" y="65"/>
                  </a:lnTo>
                  <a:lnTo>
                    <a:pt x="73" y="18"/>
                  </a:lnTo>
                  <a:lnTo>
                    <a:pt x="56" y="18"/>
                  </a:lnTo>
                  <a:lnTo>
                    <a:pt x="56" y="65"/>
                  </a:lnTo>
                  <a:lnTo>
                    <a:pt x="15" y="65"/>
                  </a:lnTo>
                  <a:lnTo>
                    <a:pt x="56" y="18"/>
                  </a:lnTo>
                  <a:lnTo>
                    <a:pt x="73" y="18"/>
                  </a:lnTo>
                  <a:lnTo>
                    <a:pt x="73" y="0"/>
                  </a:lnTo>
                  <a:lnTo>
                    <a:pt x="56" y="0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56" y="77"/>
                  </a:lnTo>
                  <a:lnTo>
                    <a:pt x="56" y="1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7" name="Freeform 29"/>
            <p:cNvSpPr>
              <a:spLocks/>
            </p:cNvSpPr>
            <p:nvPr/>
          </p:nvSpPr>
          <p:spPr bwMode="auto">
            <a:xfrm>
              <a:off x="3038" y="3511"/>
              <a:ext cx="82" cy="105"/>
            </a:xfrm>
            <a:custGeom>
              <a:avLst/>
              <a:gdLst>
                <a:gd name="T0" fmla="*/ 0 w 87"/>
                <a:gd name="T1" fmla="*/ 62 h 110"/>
                <a:gd name="T2" fmla="*/ 2 w 87"/>
                <a:gd name="T3" fmla="*/ 73 h 110"/>
                <a:gd name="T4" fmla="*/ 4 w 87"/>
                <a:gd name="T5" fmla="*/ 83 h 110"/>
                <a:gd name="T6" fmla="*/ 9 w 87"/>
                <a:gd name="T7" fmla="*/ 93 h 110"/>
                <a:gd name="T8" fmla="*/ 14 w 87"/>
                <a:gd name="T9" fmla="*/ 99 h 110"/>
                <a:gd name="T10" fmla="*/ 21 w 87"/>
                <a:gd name="T11" fmla="*/ 104 h 110"/>
                <a:gd name="T12" fmla="*/ 29 w 87"/>
                <a:gd name="T13" fmla="*/ 107 h 110"/>
                <a:gd name="T14" fmla="*/ 37 w 87"/>
                <a:gd name="T15" fmla="*/ 109 h 110"/>
                <a:gd name="T16" fmla="*/ 48 w 87"/>
                <a:gd name="T17" fmla="*/ 109 h 110"/>
                <a:gd name="T18" fmla="*/ 57 w 87"/>
                <a:gd name="T19" fmla="*/ 107 h 110"/>
                <a:gd name="T20" fmla="*/ 65 w 87"/>
                <a:gd name="T21" fmla="*/ 104 h 110"/>
                <a:gd name="T22" fmla="*/ 71 w 87"/>
                <a:gd name="T23" fmla="*/ 99 h 110"/>
                <a:gd name="T24" fmla="*/ 77 w 87"/>
                <a:gd name="T25" fmla="*/ 93 h 110"/>
                <a:gd name="T26" fmla="*/ 82 w 87"/>
                <a:gd name="T27" fmla="*/ 83 h 110"/>
                <a:gd name="T28" fmla="*/ 84 w 87"/>
                <a:gd name="T29" fmla="*/ 73 h 110"/>
                <a:gd name="T30" fmla="*/ 85 w 87"/>
                <a:gd name="T31" fmla="*/ 62 h 110"/>
                <a:gd name="T32" fmla="*/ 85 w 87"/>
                <a:gd name="T33" fmla="*/ 49 h 110"/>
                <a:gd name="T34" fmla="*/ 84 w 87"/>
                <a:gd name="T35" fmla="*/ 36 h 110"/>
                <a:gd name="T36" fmla="*/ 82 w 87"/>
                <a:gd name="T37" fmla="*/ 27 h 110"/>
                <a:gd name="T38" fmla="*/ 77 w 87"/>
                <a:gd name="T39" fmla="*/ 18 h 110"/>
                <a:gd name="T40" fmla="*/ 73 w 87"/>
                <a:gd name="T41" fmla="*/ 13 h 110"/>
                <a:gd name="T42" fmla="*/ 46 w 87"/>
                <a:gd name="T43" fmla="*/ 13 h 110"/>
                <a:gd name="T44" fmla="*/ 55 w 87"/>
                <a:gd name="T45" fmla="*/ 15 h 110"/>
                <a:gd name="T46" fmla="*/ 63 w 87"/>
                <a:gd name="T47" fmla="*/ 23 h 110"/>
                <a:gd name="T48" fmla="*/ 67 w 87"/>
                <a:gd name="T49" fmla="*/ 36 h 110"/>
                <a:gd name="T50" fmla="*/ 68 w 87"/>
                <a:gd name="T51" fmla="*/ 45 h 110"/>
                <a:gd name="T52" fmla="*/ 68 w 87"/>
                <a:gd name="T53" fmla="*/ 55 h 110"/>
                <a:gd name="T54" fmla="*/ 68 w 87"/>
                <a:gd name="T55" fmla="*/ 65 h 110"/>
                <a:gd name="T56" fmla="*/ 65 w 87"/>
                <a:gd name="T57" fmla="*/ 81 h 110"/>
                <a:gd name="T58" fmla="*/ 59 w 87"/>
                <a:gd name="T59" fmla="*/ 92 h 110"/>
                <a:gd name="T60" fmla="*/ 55 w 87"/>
                <a:gd name="T61" fmla="*/ 94 h 110"/>
                <a:gd name="T62" fmla="*/ 43 w 87"/>
                <a:gd name="T63" fmla="*/ 97 h 110"/>
                <a:gd name="T64" fmla="*/ 36 w 87"/>
                <a:gd name="T65" fmla="*/ 96 h 110"/>
                <a:gd name="T66" fmla="*/ 31 w 87"/>
                <a:gd name="T67" fmla="*/ 94 h 110"/>
                <a:gd name="T68" fmla="*/ 27 w 87"/>
                <a:gd name="T69" fmla="*/ 92 h 110"/>
                <a:gd name="T70" fmla="*/ 21 w 87"/>
                <a:gd name="T71" fmla="*/ 81 h 110"/>
                <a:gd name="T72" fmla="*/ 17 w 87"/>
                <a:gd name="T73" fmla="*/ 65 h 110"/>
                <a:gd name="T74" fmla="*/ 17 w 87"/>
                <a:gd name="T75" fmla="*/ 55 h 110"/>
                <a:gd name="T76" fmla="*/ 17 w 87"/>
                <a:gd name="T77" fmla="*/ 45 h 110"/>
                <a:gd name="T78" fmla="*/ 18 w 87"/>
                <a:gd name="T79" fmla="*/ 36 h 110"/>
                <a:gd name="T80" fmla="*/ 23 w 87"/>
                <a:gd name="T81" fmla="*/ 23 h 110"/>
                <a:gd name="T82" fmla="*/ 29 w 87"/>
                <a:gd name="T83" fmla="*/ 17 h 110"/>
                <a:gd name="T84" fmla="*/ 34 w 87"/>
                <a:gd name="T85" fmla="*/ 15 h 110"/>
                <a:gd name="T86" fmla="*/ 39 w 87"/>
                <a:gd name="T87" fmla="*/ 13 h 110"/>
                <a:gd name="T88" fmla="*/ 73 w 87"/>
                <a:gd name="T89" fmla="*/ 13 h 110"/>
                <a:gd name="T90" fmla="*/ 69 w 87"/>
                <a:gd name="T91" fmla="*/ 8 h 110"/>
                <a:gd name="T92" fmla="*/ 62 w 87"/>
                <a:gd name="T93" fmla="*/ 3 h 110"/>
                <a:gd name="T94" fmla="*/ 53 w 87"/>
                <a:gd name="T95" fmla="*/ 1 h 110"/>
                <a:gd name="T96" fmla="*/ 43 w 87"/>
                <a:gd name="T97" fmla="*/ 0 h 110"/>
                <a:gd name="T98" fmla="*/ 33 w 87"/>
                <a:gd name="T99" fmla="*/ 1 h 110"/>
                <a:gd name="T100" fmla="*/ 24 w 87"/>
                <a:gd name="T101" fmla="*/ 3 h 110"/>
                <a:gd name="T102" fmla="*/ 17 w 87"/>
                <a:gd name="T103" fmla="*/ 8 h 110"/>
                <a:gd name="T104" fmla="*/ 10 w 87"/>
                <a:gd name="T105" fmla="*/ 14 h 110"/>
                <a:gd name="T106" fmla="*/ 6 w 87"/>
                <a:gd name="T107" fmla="*/ 22 h 110"/>
                <a:gd name="T108" fmla="*/ 3 w 87"/>
                <a:gd name="T109" fmla="*/ 31 h 110"/>
                <a:gd name="T110" fmla="*/ 1 w 87"/>
                <a:gd name="T111" fmla="*/ 42 h 110"/>
                <a:gd name="T112" fmla="*/ 0 w 87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3" y="79"/>
                  </a:lnTo>
                  <a:lnTo>
                    <a:pt x="4" y="83"/>
                  </a:lnTo>
                  <a:lnTo>
                    <a:pt x="6" y="88"/>
                  </a:lnTo>
                  <a:lnTo>
                    <a:pt x="9" y="93"/>
                  </a:lnTo>
                  <a:lnTo>
                    <a:pt x="10" y="95"/>
                  </a:lnTo>
                  <a:lnTo>
                    <a:pt x="14" y="99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6"/>
                  </a:lnTo>
                  <a:lnTo>
                    <a:pt x="29" y="107"/>
                  </a:lnTo>
                  <a:lnTo>
                    <a:pt x="33" y="108"/>
                  </a:lnTo>
                  <a:lnTo>
                    <a:pt x="37" y="109"/>
                  </a:lnTo>
                  <a:lnTo>
                    <a:pt x="43" y="109"/>
                  </a:lnTo>
                  <a:lnTo>
                    <a:pt x="48" y="109"/>
                  </a:lnTo>
                  <a:lnTo>
                    <a:pt x="53" y="108"/>
                  </a:lnTo>
                  <a:lnTo>
                    <a:pt x="57" y="107"/>
                  </a:lnTo>
                  <a:lnTo>
                    <a:pt x="62" y="106"/>
                  </a:lnTo>
                  <a:lnTo>
                    <a:pt x="65" y="104"/>
                  </a:lnTo>
                  <a:lnTo>
                    <a:pt x="69" y="101"/>
                  </a:lnTo>
                  <a:lnTo>
                    <a:pt x="71" y="99"/>
                  </a:lnTo>
                  <a:lnTo>
                    <a:pt x="75" y="95"/>
                  </a:lnTo>
                  <a:lnTo>
                    <a:pt x="77" y="93"/>
                  </a:lnTo>
                  <a:lnTo>
                    <a:pt x="79" y="88"/>
                  </a:lnTo>
                  <a:lnTo>
                    <a:pt x="82" y="83"/>
                  </a:lnTo>
                  <a:lnTo>
                    <a:pt x="83" y="79"/>
                  </a:lnTo>
                  <a:lnTo>
                    <a:pt x="84" y="73"/>
                  </a:lnTo>
                  <a:lnTo>
                    <a:pt x="85" y="68"/>
                  </a:lnTo>
                  <a:lnTo>
                    <a:pt x="85" y="62"/>
                  </a:lnTo>
                  <a:lnTo>
                    <a:pt x="86" y="55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7"/>
                  </a:lnTo>
                  <a:lnTo>
                    <a:pt x="79" y="22"/>
                  </a:lnTo>
                  <a:lnTo>
                    <a:pt x="77" y="18"/>
                  </a:lnTo>
                  <a:lnTo>
                    <a:pt x="75" y="14"/>
                  </a:lnTo>
                  <a:lnTo>
                    <a:pt x="73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4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3" y="23"/>
                  </a:lnTo>
                  <a:lnTo>
                    <a:pt x="65" y="29"/>
                  </a:lnTo>
                  <a:lnTo>
                    <a:pt x="67" y="36"/>
                  </a:lnTo>
                  <a:lnTo>
                    <a:pt x="67" y="40"/>
                  </a:lnTo>
                  <a:lnTo>
                    <a:pt x="68" y="45"/>
                  </a:lnTo>
                  <a:lnTo>
                    <a:pt x="68" y="50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8" y="65"/>
                  </a:lnTo>
                  <a:lnTo>
                    <a:pt x="67" y="74"/>
                  </a:lnTo>
                  <a:lnTo>
                    <a:pt x="65" y="81"/>
                  </a:lnTo>
                  <a:lnTo>
                    <a:pt x="63" y="87"/>
                  </a:lnTo>
                  <a:lnTo>
                    <a:pt x="59" y="92"/>
                  </a:lnTo>
                  <a:lnTo>
                    <a:pt x="56" y="93"/>
                  </a:lnTo>
                  <a:lnTo>
                    <a:pt x="55" y="94"/>
                  </a:lnTo>
                  <a:lnTo>
                    <a:pt x="49" y="96"/>
                  </a:lnTo>
                  <a:lnTo>
                    <a:pt x="43" y="97"/>
                  </a:lnTo>
                  <a:lnTo>
                    <a:pt x="39" y="97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9" y="93"/>
                  </a:lnTo>
                  <a:lnTo>
                    <a:pt x="27" y="92"/>
                  </a:lnTo>
                  <a:lnTo>
                    <a:pt x="23" y="87"/>
                  </a:lnTo>
                  <a:lnTo>
                    <a:pt x="21" y="81"/>
                  </a:lnTo>
                  <a:lnTo>
                    <a:pt x="18" y="74"/>
                  </a:lnTo>
                  <a:lnTo>
                    <a:pt x="17" y="65"/>
                  </a:lnTo>
                  <a:lnTo>
                    <a:pt x="17" y="60"/>
                  </a:lnTo>
                  <a:lnTo>
                    <a:pt x="17" y="55"/>
                  </a:lnTo>
                  <a:lnTo>
                    <a:pt x="17" y="50"/>
                  </a:lnTo>
                  <a:lnTo>
                    <a:pt x="17" y="45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21" y="29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4" y="15"/>
                  </a:lnTo>
                  <a:lnTo>
                    <a:pt x="36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3" y="13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7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0" y="14"/>
                  </a:lnTo>
                  <a:lnTo>
                    <a:pt x="9" y="18"/>
                  </a:lnTo>
                  <a:lnTo>
                    <a:pt x="6" y="22"/>
                  </a:lnTo>
                  <a:lnTo>
                    <a:pt x="4" y="27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58" name="Line 30"/>
            <p:cNvSpPr>
              <a:spLocks noChangeShapeType="1"/>
            </p:cNvSpPr>
            <p:nvPr/>
          </p:nvSpPr>
          <p:spPr bwMode="auto">
            <a:xfrm>
              <a:off x="846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9" name="Line 31"/>
            <p:cNvSpPr>
              <a:spLocks noChangeShapeType="1"/>
            </p:cNvSpPr>
            <p:nvPr/>
          </p:nvSpPr>
          <p:spPr bwMode="auto">
            <a:xfrm>
              <a:off x="1285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0" name="Line 32"/>
            <p:cNvSpPr>
              <a:spLocks noChangeShapeType="1"/>
            </p:cNvSpPr>
            <p:nvPr/>
          </p:nvSpPr>
          <p:spPr bwMode="auto">
            <a:xfrm>
              <a:off x="1722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1" name="Line 33"/>
            <p:cNvSpPr>
              <a:spLocks noChangeShapeType="1"/>
            </p:cNvSpPr>
            <p:nvPr/>
          </p:nvSpPr>
          <p:spPr bwMode="auto">
            <a:xfrm>
              <a:off x="2157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2" name="Line 34"/>
            <p:cNvSpPr>
              <a:spLocks noChangeShapeType="1"/>
            </p:cNvSpPr>
            <p:nvPr/>
          </p:nvSpPr>
          <p:spPr bwMode="auto">
            <a:xfrm>
              <a:off x="2596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3" name="Line 35"/>
            <p:cNvSpPr>
              <a:spLocks noChangeShapeType="1"/>
            </p:cNvSpPr>
            <p:nvPr/>
          </p:nvSpPr>
          <p:spPr bwMode="auto">
            <a:xfrm>
              <a:off x="3030" y="3397"/>
              <a:ext cx="0" cy="36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64" name="Freeform 36"/>
            <p:cNvSpPr>
              <a:spLocks/>
            </p:cNvSpPr>
            <p:nvPr/>
          </p:nvSpPr>
          <p:spPr bwMode="auto">
            <a:xfrm>
              <a:off x="683" y="3347"/>
              <a:ext cx="83" cy="100"/>
            </a:xfrm>
            <a:custGeom>
              <a:avLst/>
              <a:gdLst>
                <a:gd name="T0" fmla="*/ 0 w 87"/>
                <a:gd name="T1" fmla="*/ 59 h 105"/>
                <a:gd name="T2" fmla="*/ 2 w 87"/>
                <a:gd name="T3" fmla="*/ 70 h 105"/>
                <a:gd name="T4" fmla="*/ 4 w 87"/>
                <a:gd name="T5" fmla="*/ 79 h 105"/>
                <a:gd name="T6" fmla="*/ 8 w 87"/>
                <a:gd name="T7" fmla="*/ 88 h 105"/>
                <a:gd name="T8" fmla="*/ 13 w 87"/>
                <a:gd name="T9" fmla="*/ 95 h 105"/>
                <a:gd name="T10" fmla="*/ 20 w 87"/>
                <a:gd name="T11" fmla="*/ 99 h 105"/>
                <a:gd name="T12" fmla="*/ 28 w 87"/>
                <a:gd name="T13" fmla="*/ 102 h 105"/>
                <a:gd name="T14" fmla="*/ 38 w 87"/>
                <a:gd name="T15" fmla="*/ 104 h 105"/>
                <a:gd name="T16" fmla="*/ 48 w 87"/>
                <a:gd name="T17" fmla="*/ 104 h 105"/>
                <a:gd name="T18" fmla="*/ 58 w 87"/>
                <a:gd name="T19" fmla="*/ 102 h 105"/>
                <a:gd name="T20" fmla="*/ 66 w 87"/>
                <a:gd name="T21" fmla="*/ 99 h 105"/>
                <a:gd name="T22" fmla="*/ 72 w 87"/>
                <a:gd name="T23" fmla="*/ 95 h 105"/>
                <a:gd name="T24" fmla="*/ 77 w 87"/>
                <a:gd name="T25" fmla="*/ 88 h 105"/>
                <a:gd name="T26" fmla="*/ 82 w 87"/>
                <a:gd name="T27" fmla="*/ 79 h 105"/>
                <a:gd name="T28" fmla="*/ 84 w 87"/>
                <a:gd name="T29" fmla="*/ 70 h 105"/>
                <a:gd name="T30" fmla="*/ 86 w 87"/>
                <a:gd name="T31" fmla="*/ 59 h 105"/>
                <a:gd name="T32" fmla="*/ 86 w 87"/>
                <a:gd name="T33" fmla="*/ 46 h 105"/>
                <a:gd name="T34" fmla="*/ 84 w 87"/>
                <a:gd name="T35" fmla="*/ 35 h 105"/>
                <a:gd name="T36" fmla="*/ 82 w 87"/>
                <a:gd name="T37" fmla="*/ 25 h 105"/>
                <a:gd name="T38" fmla="*/ 77 w 87"/>
                <a:gd name="T39" fmla="*/ 17 h 105"/>
                <a:gd name="T40" fmla="*/ 74 w 87"/>
                <a:gd name="T41" fmla="*/ 12 h 105"/>
                <a:gd name="T42" fmla="*/ 46 w 87"/>
                <a:gd name="T43" fmla="*/ 12 h 105"/>
                <a:gd name="T44" fmla="*/ 54 w 87"/>
                <a:gd name="T45" fmla="*/ 15 h 105"/>
                <a:gd name="T46" fmla="*/ 63 w 87"/>
                <a:gd name="T47" fmla="*/ 22 h 105"/>
                <a:gd name="T48" fmla="*/ 68 w 87"/>
                <a:gd name="T49" fmla="*/ 35 h 105"/>
                <a:gd name="T50" fmla="*/ 68 w 87"/>
                <a:gd name="T51" fmla="*/ 43 h 105"/>
                <a:gd name="T52" fmla="*/ 68 w 87"/>
                <a:gd name="T53" fmla="*/ 52 h 105"/>
                <a:gd name="T54" fmla="*/ 68 w 87"/>
                <a:gd name="T55" fmla="*/ 62 h 105"/>
                <a:gd name="T56" fmla="*/ 66 w 87"/>
                <a:gd name="T57" fmla="*/ 77 h 105"/>
                <a:gd name="T58" fmla="*/ 59 w 87"/>
                <a:gd name="T59" fmla="*/ 87 h 105"/>
                <a:gd name="T60" fmla="*/ 54 w 87"/>
                <a:gd name="T61" fmla="*/ 90 h 105"/>
                <a:gd name="T62" fmla="*/ 43 w 87"/>
                <a:gd name="T63" fmla="*/ 93 h 105"/>
                <a:gd name="T64" fmla="*/ 37 w 87"/>
                <a:gd name="T65" fmla="*/ 92 h 105"/>
                <a:gd name="T66" fmla="*/ 31 w 87"/>
                <a:gd name="T67" fmla="*/ 90 h 105"/>
                <a:gd name="T68" fmla="*/ 26 w 87"/>
                <a:gd name="T69" fmla="*/ 87 h 105"/>
                <a:gd name="T70" fmla="*/ 20 w 87"/>
                <a:gd name="T71" fmla="*/ 77 h 105"/>
                <a:gd name="T72" fmla="*/ 18 w 87"/>
                <a:gd name="T73" fmla="*/ 62 h 105"/>
                <a:gd name="T74" fmla="*/ 17 w 87"/>
                <a:gd name="T75" fmla="*/ 52 h 105"/>
                <a:gd name="T76" fmla="*/ 18 w 87"/>
                <a:gd name="T77" fmla="*/ 43 h 105"/>
                <a:gd name="T78" fmla="*/ 18 w 87"/>
                <a:gd name="T79" fmla="*/ 35 h 105"/>
                <a:gd name="T80" fmla="*/ 23 w 87"/>
                <a:gd name="T81" fmla="*/ 22 h 105"/>
                <a:gd name="T82" fmla="*/ 29 w 87"/>
                <a:gd name="T83" fmla="*/ 16 h 105"/>
                <a:gd name="T84" fmla="*/ 33 w 87"/>
                <a:gd name="T85" fmla="*/ 14 h 105"/>
                <a:gd name="T86" fmla="*/ 39 w 87"/>
                <a:gd name="T87" fmla="*/ 12 h 105"/>
                <a:gd name="T88" fmla="*/ 74 w 87"/>
                <a:gd name="T89" fmla="*/ 12 h 105"/>
                <a:gd name="T90" fmla="*/ 68 w 87"/>
                <a:gd name="T91" fmla="*/ 8 h 105"/>
                <a:gd name="T92" fmla="*/ 61 w 87"/>
                <a:gd name="T93" fmla="*/ 4 h 105"/>
                <a:gd name="T94" fmla="*/ 53 w 87"/>
                <a:gd name="T95" fmla="*/ 1 h 105"/>
                <a:gd name="T96" fmla="*/ 43 w 87"/>
                <a:gd name="T97" fmla="*/ 0 h 105"/>
                <a:gd name="T98" fmla="*/ 33 w 87"/>
                <a:gd name="T99" fmla="*/ 1 h 105"/>
                <a:gd name="T100" fmla="*/ 25 w 87"/>
                <a:gd name="T101" fmla="*/ 4 h 105"/>
                <a:gd name="T102" fmla="*/ 17 w 87"/>
                <a:gd name="T103" fmla="*/ 8 h 105"/>
                <a:gd name="T104" fmla="*/ 11 w 87"/>
                <a:gd name="T105" fmla="*/ 13 h 105"/>
                <a:gd name="T106" fmla="*/ 6 w 87"/>
                <a:gd name="T107" fmla="*/ 21 h 105"/>
                <a:gd name="T108" fmla="*/ 3 w 87"/>
                <a:gd name="T109" fmla="*/ 30 h 105"/>
                <a:gd name="T110" fmla="*/ 1 w 87"/>
                <a:gd name="T111" fmla="*/ 41 h 105"/>
                <a:gd name="T112" fmla="*/ 0 w 87"/>
                <a:gd name="T1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5">
                  <a:moveTo>
                    <a:pt x="0" y="52"/>
                  </a:moveTo>
                  <a:lnTo>
                    <a:pt x="0" y="59"/>
                  </a:lnTo>
                  <a:lnTo>
                    <a:pt x="1" y="65"/>
                  </a:lnTo>
                  <a:lnTo>
                    <a:pt x="2" y="70"/>
                  </a:lnTo>
                  <a:lnTo>
                    <a:pt x="3" y="75"/>
                  </a:lnTo>
                  <a:lnTo>
                    <a:pt x="4" y="79"/>
                  </a:lnTo>
                  <a:lnTo>
                    <a:pt x="6" y="84"/>
                  </a:lnTo>
                  <a:lnTo>
                    <a:pt x="8" y="88"/>
                  </a:lnTo>
                  <a:lnTo>
                    <a:pt x="11" y="92"/>
                  </a:lnTo>
                  <a:lnTo>
                    <a:pt x="13" y="95"/>
                  </a:lnTo>
                  <a:lnTo>
                    <a:pt x="17" y="97"/>
                  </a:lnTo>
                  <a:lnTo>
                    <a:pt x="20" y="99"/>
                  </a:lnTo>
                  <a:lnTo>
                    <a:pt x="25" y="101"/>
                  </a:lnTo>
                  <a:lnTo>
                    <a:pt x="28" y="102"/>
                  </a:lnTo>
                  <a:lnTo>
                    <a:pt x="33" y="103"/>
                  </a:lnTo>
                  <a:lnTo>
                    <a:pt x="38" y="104"/>
                  </a:lnTo>
                  <a:lnTo>
                    <a:pt x="43" y="104"/>
                  </a:lnTo>
                  <a:lnTo>
                    <a:pt x="48" y="104"/>
                  </a:lnTo>
                  <a:lnTo>
                    <a:pt x="53" y="103"/>
                  </a:lnTo>
                  <a:lnTo>
                    <a:pt x="58" y="102"/>
                  </a:lnTo>
                  <a:lnTo>
                    <a:pt x="61" y="101"/>
                  </a:lnTo>
                  <a:lnTo>
                    <a:pt x="66" y="99"/>
                  </a:lnTo>
                  <a:lnTo>
                    <a:pt x="68" y="97"/>
                  </a:lnTo>
                  <a:lnTo>
                    <a:pt x="72" y="95"/>
                  </a:lnTo>
                  <a:lnTo>
                    <a:pt x="75" y="92"/>
                  </a:lnTo>
                  <a:lnTo>
                    <a:pt x="77" y="88"/>
                  </a:lnTo>
                  <a:lnTo>
                    <a:pt x="80" y="84"/>
                  </a:lnTo>
                  <a:lnTo>
                    <a:pt x="82" y="79"/>
                  </a:lnTo>
                  <a:lnTo>
                    <a:pt x="83" y="75"/>
                  </a:lnTo>
                  <a:lnTo>
                    <a:pt x="84" y="70"/>
                  </a:lnTo>
                  <a:lnTo>
                    <a:pt x="85" y="65"/>
                  </a:lnTo>
                  <a:lnTo>
                    <a:pt x="86" y="59"/>
                  </a:lnTo>
                  <a:lnTo>
                    <a:pt x="86" y="52"/>
                  </a:lnTo>
                  <a:lnTo>
                    <a:pt x="86" y="46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6" y="28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7"/>
                  </a:lnTo>
                  <a:lnTo>
                    <a:pt x="68" y="52"/>
                  </a:lnTo>
                  <a:lnTo>
                    <a:pt x="68" y="57"/>
                  </a:lnTo>
                  <a:lnTo>
                    <a:pt x="68" y="62"/>
                  </a:lnTo>
                  <a:lnTo>
                    <a:pt x="68" y="70"/>
                  </a:lnTo>
                  <a:lnTo>
                    <a:pt x="66" y="77"/>
                  </a:lnTo>
                  <a:lnTo>
                    <a:pt x="63" y="83"/>
                  </a:lnTo>
                  <a:lnTo>
                    <a:pt x="59" y="87"/>
                  </a:lnTo>
                  <a:lnTo>
                    <a:pt x="57" y="89"/>
                  </a:lnTo>
                  <a:lnTo>
                    <a:pt x="54" y="90"/>
                  </a:lnTo>
                  <a:lnTo>
                    <a:pt x="49" y="92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7" y="92"/>
                  </a:lnTo>
                  <a:lnTo>
                    <a:pt x="33" y="92"/>
                  </a:lnTo>
                  <a:lnTo>
                    <a:pt x="31" y="90"/>
                  </a:lnTo>
                  <a:lnTo>
                    <a:pt x="29" y="89"/>
                  </a:lnTo>
                  <a:lnTo>
                    <a:pt x="26" y="87"/>
                  </a:lnTo>
                  <a:lnTo>
                    <a:pt x="23" y="83"/>
                  </a:lnTo>
                  <a:lnTo>
                    <a:pt x="20" y="77"/>
                  </a:lnTo>
                  <a:lnTo>
                    <a:pt x="18" y="70"/>
                  </a:lnTo>
                  <a:lnTo>
                    <a:pt x="18" y="62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7" y="47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6"/>
                  </a:lnTo>
                  <a:lnTo>
                    <a:pt x="0" y="5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5" name="Freeform 37"/>
            <p:cNvSpPr>
              <a:spLocks/>
            </p:cNvSpPr>
            <p:nvPr/>
          </p:nvSpPr>
          <p:spPr bwMode="auto">
            <a:xfrm>
              <a:off x="590" y="2820"/>
              <a:ext cx="40" cy="96"/>
            </a:xfrm>
            <a:custGeom>
              <a:avLst/>
              <a:gdLst>
                <a:gd name="T0" fmla="*/ 26 w 42"/>
                <a:gd name="T1" fmla="*/ 100 h 101"/>
                <a:gd name="T2" fmla="*/ 41 w 42"/>
                <a:gd name="T3" fmla="*/ 100 h 101"/>
                <a:gd name="T4" fmla="*/ 41 w 42"/>
                <a:gd name="T5" fmla="*/ 0 h 101"/>
                <a:gd name="T6" fmla="*/ 30 w 42"/>
                <a:gd name="T7" fmla="*/ 0 h 101"/>
                <a:gd name="T8" fmla="*/ 29 w 42"/>
                <a:gd name="T9" fmla="*/ 5 h 101"/>
                <a:gd name="T10" fmla="*/ 27 w 42"/>
                <a:gd name="T11" fmla="*/ 9 h 101"/>
                <a:gd name="T12" fmla="*/ 24 w 42"/>
                <a:gd name="T13" fmla="*/ 12 h 101"/>
                <a:gd name="T14" fmla="*/ 23 w 42"/>
                <a:gd name="T15" fmla="*/ 14 h 101"/>
                <a:gd name="T16" fmla="*/ 21 w 42"/>
                <a:gd name="T17" fmla="*/ 15 h 101"/>
                <a:gd name="T18" fmla="*/ 17 w 42"/>
                <a:gd name="T19" fmla="*/ 17 h 101"/>
                <a:gd name="T20" fmla="*/ 13 w 42"/>
                <a:gd name="T21" fmla="*/ 19 h 101"/>
                <a:gd name="T22" fmla="*/ 6 w 42"/>
                <a:gd name="T23" fmla="*/ 19 h 101"/>
                <a:gd name="T24" fmla="*/ 0 w 42"/>
                <a:gd name="T25" fmla="*/ 19 h 101"/>
                <a:gd name="T26" fmla="*/ 0 w 42"/>
                <a:gd name="T27" fmla="*/ 30 h 101"/>
                <a:gd name="T28" fmla="*/ 26 w 42"/>
                <a:gd name="T29" fmla="*/ 30 h 101"/>
                <a:gd name="T30" fmla="*/ 26 w 42"/>
                <a:gd name="T3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101">
                  <a:moveTo>
                    <a:pt x="26" y="100"/>
                  </a:moveTo>
                  <a:lnTo>
                    <a:pt x="41" y="100"/>
                  </a:lnTo>
                  <a:lnTo>
                    <a:pt x="41" y="0"/>
                  </a:lnTo>
                  <a:lnTo>
                    <a:pt x="30" y="0"/>
                  </a:lnTo>
                  <a:lnTo>
                    <a:pt x="29" y="5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3" y="19"/>
                  </a:lnTo>
                  <a:lnTo>
                    <a:pt x="6" y="19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6" y="30"/>
                  </a:lnTo>
                  <a:lnTo>
                    <a:pt x="2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6" name="Freeform 38"/>
            <p:cNvSpPr>
              <a:spLocks/>
            </p:cNvSpPr>
            <p:nvPr/>
          </p:nvSpPr>
          <p:spPr bwMode="auto">
            <a:xfrm>
              <a:off x="683" y="2820"/>
              <a:ext cx="83" cy="102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89 h 107"/>
                <a:gd name="T8" fmla="*/ 13 w 87"/>
                <a:gd name="T9" fmla="*/ 95 h 107"/>
                <a:gd name="T10" fmla="*/ 20 w 87"/>
                <a:gd name="T11" fmla="*/ 100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0 h 107"/>
                <a:gd name="T22" fmla="*/ 72 w 87"/>
                <a:gd name="T23" fmla="*/ 95 h 107"/>
                <a:gd name="T24" fmla="*/ 77 w 87"/>
                <a:gd name="T25" fmla="*/ 89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7 h 107"/>
                <a:gd name="T34" fmla="*/ 84 w 87"/>
                <a:gd name="T35" fmla="*/ 36 h 107"/>
                <a:gd name="T36" fmla="*/ 82 w 87"/>
                <a:gd name="T37" fmla="*/ 26 h 107"/>
                <a:gd name="T38" fmla="*/ 77 w 87"/>
                <a:gd name="T39" fmla="*/ 17 h 107"/>
                <a:gd name="T40" fmla="*/ 74 w 87"/>
                <a:gd name="T41" fmla="*/ 12 h 107"/>
                <a:gd name="T42" fmla="*/ 46 w 87"/>
                <a:gd name="T43" fmla="*/ 12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6 h 107"/>
                <a:gd name="T50" fmla="*/ 68 w 87"/>
                <a:gd name="T51" fmla="*/ 44 h 107"/>
                <a:gd name="T52" fmla="*/ 68 w 87"/>
                <a:gd name="T53" fmla="*/ 54 h 107"/>
                <a:gd name="T54" fmla="*/ 68 w 87"/>
                <a:gd name="T55" fmla="*/ 63 h 107"/>
                <a:gd name="T56" fmla="*/ 66 w 87"/>
                <a:gd name="T57" fmla="*/ 79 h 107"/>
                <a:gd name="T58" fmla="*/ 59 w 87"/>
                <a:gd name="T59" fmla="*/ 88 h 107"/>
                <a:gd name="T60" fmla="*/ 54 w 87"/>
                <a:gd name="T61" fmla="*/ 91 h 107"/>
                <a:gd name="T62" fmla="*/ 43 w 87"/>
                <a:gd name="T63" fmla="*/ 94 h 107"/>
                <a:gd name="T64" fmla="*/ 37 w 87"/>
                <a:gd name="T65" fmla="*/ 93 h 107"/>
                <a:gd name="T66" fmla="*/ 31 w 87"/>
                <a:gd name="T67" fmla="*/ 91 h 107"/>
                <a:gd name="T68" fmla="*/ 26 w 87"/>
                <a:gd name="T69" fmla="*/ 88 h 107"/>
                <a:gd name="T70" fmla="*/ 20 w 87"/>
                <a:gd name="T71" fmla="*/ 79 h 107"/>
                <a:gd name="T72" fmla="*/ 18 w 87"/>
                <a:gd name="T73" fmla="*/ 63 h 107"/>
                <a:gd name="T74" fmla="*/ 17 w 87"/>
                <a:gd name="T75" fmla="*/ 54 h 107"/>
                <a:gd name="T76" fmla="*/ 18 w 87"/>
                <a:gd name="T77" fmla="*/ 44 h 107"/>
                <a:gd name="T78" fmla="*/ 18 w 87"/>
                <a:gd name="T79" fmla="*/ 36 h 107"/>
                <a:gd name="T80" fmla="*/ 23 w 87"/>
                <a:gd name="T81" fmla="*/ 23 h 107"/>
                <a:gd name="T82" fmla="*/ 29 w 87"/>
                <a:gd name="T83" fmla="*/ 17 h 107"/>
                <a:gd name="T84" fmla="*/ 33 w 87"/>
                <a:gd name="T85" fmla="*/ 14 h 107"/>
                <a:gd name="T86" fmla="*/ 39 w 87"/>
                <a:gd name="T87" fmla="*/ 12 h 107"/>
                <a:gd name="T88" fmla="*/ 74 w 87"/>
                <a:gd name="T89" fmla="*/ 12 h 107"/>
                <a:gd name="T90" fmla="*/ 68 w 87"/>
                <a:gd name="T91" fmla="*/ 8 h 107"/>
                <a:gd name="T92" fmla="*/ 61 w 87"/>
                <a:gd name="T93" fmla="*/ 3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3 h 107"/>
                <a:gd name="T102" fmla="*/ 17 w 87"/>
                <a:gd name="T103" fmla="*/ 8 h 107"/>
                <a:gd name="T104" fmla="*/ 11 w 87"/>
                <a:gd name="T105" fmla="*/ 14 h 107"/>
                <a:gd name="T106" fmla="*/ 6 w 87"/>
                <a:gd name="T107" fmla="*/ 22 h 107"/>
                <a:gd name="T108" fmla="*/ 3 w 87"/>
                <a:gd name="T109" fmla="*/ 31 h 107"/>
                <a:gd name="T110" fmla="*/ 1 w 87"/>
                <a:gd name="T111" fmla="*/ 41 h 107"/>
                <a:gd name="T112" fmla="*/ 0 w 87"/>
                <a:gd name="T1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4"/>
                  </a:moveTo>
                  <a:lnTo>
                    <a:pt x="0" y="60"/>
                  </a:lnTo>
                  <a:lnTo>
                    <a:pt x="1" y="65"/>
                  </a:lnTo>
                  <a:lnTo>
                    <a:pt x="2" y="71"/>
                  </a:lnTo>
                  <a:lnTo>
                    <a:pt x="3" y="76"/>
                  </a:lnTo>
                  <a:lnTo>
                    <a:pt x="4" y="81"/>
                  </a:lnTo>
                  <a:lnTo>
                    <a:pt x="6" y="85"/>
                  </a:lnTo>
                  <a:lnTo>
                    <a:pt x="8" y="89"/>
                  </a:lnTo>
                  <a:lnTo>
                    <a:pt x="11" y="93"/>
                  </a:lnTo>
                  <a:lnTo>
                    <a:pt x="13" y="95"/>
                  </a:lnTo>
                  <a:lnTo>
                    <a:pt x="17" y="99"/>
                  </a:lnTo>
                  <a:lnTo>
                    <a:pt x="20" y="100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0"/>
                  </a:lnTo>
                  <a:lnTo>
                    <a:pt x="68" y="99"/>
                  </a:lnTo>
                  <a:lnTo>
                    <a:pt x="72" y="95"/>
                  </a:lnTo>
                  <a:lnTo>
                    <a:pt x="75" y="93"/>
                  </a:lnTo>
                  <a:lnTo>
                    <a:pt x="77" y="89"/>
                  </a:lnTo>
                  <a:lnTo>
                    <a:pt x="80" y="85"/>
                  </a:lnTo>
                  <a:lnTo>
                    <a:pt x="82" y="81"/>
                  </a:lnTo>
                  <a:lnTo>
                    <a:pt x="83" y="76"/>
                  </a:lnTo>
                  <a:lnTo>
                    <a:pt x="84" y="71"/>
                  </a:lnTo>
                  <a:lnTo>
                    <a:pt x="85" y="65"/>
                  </a:lnTo>
                  <a:lnTo>
                    <a:pt x="86" y="60"/>
                  </a:lnTo>
                  <a:lnTo>
                    <a:pt x="86" y="54"/>
                  </a:lnTo>
                  <a:lnTo>
                    <a:pt x="86" y="47"/>
                  </a:lnTo>
                  <a:lnTo>
                    <a:pt x="85" y="41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7"/>
                  </a:lnTo>
                  <a:lnTo>
                    <a:pt x="75" y="14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6"/>
                  </a:lnTo>
                  <a:lnTo>
                    <a:pt x="68" y="40"/>
                  </a:lnTo>
                  <a:lnTo>
                    <a:pt x="68" y="44"/>
                  </a:lnTo>
                  <a:lnTo>
                    <a:pt x="68" y="49"/>
                  </a:lnTo>
                  <a:lnTo>
                    <a:pt x="68" y="54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1"/>
                  </a:lnTo>
                  <a:lnTo>
                    <a:pt x="66" y="79"/>
                  </a:lnTo>
                  <a:lnTo>
                    <a:pt x="63" y="84"/>
                  </a:lnTo>
                  <a:lnTo>
                    <a:pt x="59" y="88"/>
                  </a:lnTo>
                  <a:lnTo>
                    <a:pt x="57" y="89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3"/>
                  </a:lnTo>
                  <a:lnTo>
                    <a:pt x="33" y="92"/>
                  </a:lnTo>
                  <a:lnTo>
                    <a:pt x="31" y="91"/>
                  </a:lnTo>
                  <a:lnTo>
                    <a:pt x="29" y="89"/>
                  </a:lnTo>
                  <a:lnTo>
                    <a:pt x="26" y="88"/>
                  </a:lnTo>
                  <a:lnTo>
                    <a:pt x="23" y="84"/>
                  </a:lnTo>
                  <a:lnTo>
                    <a:pt x="20" y="79"/>
                  </a:lnTo>
                  <a:lnTo>
                    <a:pt x="18" y="71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7" y="49"/>
                  </a:lnTo>
                  <a:lnTo>
                    <a:pt x="18" y="44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0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7" name="Freeform 39"/>
            <p:cNvSpPr>
              <a:spLocks/>
            </p:cNvSpPr>
            <p:nvPr/>
          </p:nvSpPr>
          <p:spPr bwMode="auto">
            <a:xfrm>
              <a:off x="580" y="2288"/>
              <a:ext cx="78" cy="100"/>
            </a:xfrm>
            <a:custGeom>
              <a:avLst/>
              <a:gdLst>
                <a:gd name="T0" fmla="*/ 82 w 83"/>
                <a:gd name="T1" fmla="*/ 103 h 104"/>
                <a:gd name="T2" fmla="*/ 17 w 83"/>
                <a:gd name="T3" fmla="*/ 91 h 104"/>
                <a:gd name="T4" fmla="*/ 21 w 83"/>
                <a:gd name="T5" fmla="*/ 84 h 104"/>
                <a:gd name="T6" fmla="*/ 27 w 83"/>
                <a:gd name="T7" fmla="*/ 78 h 104"/>
                <a:gd name="T8" fmla="*/ 36 w 83"/>
                <a:gd name="T9" fmla="*/ 72 h 104"/>
                <a:gd name="T10" fmla="*/ 57 w 83"/>
                <a:gd name="T11" fmla="*/ 63 h 104"/>
                <a:gd name="T12" fmla="*/ 68 w 83"/>
                <a:gd name="T13" fmla="*/ 56 h 104"/>
                <a:gd name="T14" fmla="*/ 74 w 83"/>
                <a:gd name="T15" fmla="*/ 52 h 104"/>
                <a:gd name="T16" fmla="*/ 78 w 83"/>
                <a:gd name="T17" fmla="*/ 47 h 104"/>
                <a:gd name="T18" fmla="*/ 81 w 83"/>
                <a:gd name="T19" fmla="*/ 41 h 104"/>
                <a:gd name="T20" fmla="*/ 82 w 83"/>
                <a:gd name="T21" fmla="*/ 36 h 104"/>
                <a:gd name="T22" fmla="*/ 82 w 83"/>
                <a:gd name="T23" fmla="*/ 27 h 104"/>
                <a:gd name="T24" fmla="*/ 80 w 83"/>
                <a:gd name="T25" fmla="*/ 22 h 104"/>
                <a:gd name="T26" fmla="*/ 78 w 83"/>
                <a:gd name="T27" fmla="*/ 16 h 104"/>
                <a:gd name="T28" fmla="*/ 74 w 83"/>
                <a:gd name="T29" fmla="*/ 11 h 104"/>
                <a:gd name="T30" fmla="*/ 69 w 83"/>
                <a:gd name="T31" fmla="*/ 7 h 104"/>
                <a:gd name="T32" fmla="*/ 63 w 83"/>
                <a:gd name="T33" fmla="*/ 4 h 104"/>
                <a:gd name="T34" fmla="*/ 55 w 83"/>
                <a:gd name="T35" fmla="*/ 2 h 104"/>
                <a:gd name="T36" fmla="*/ 47 w 83"/>
                <a:gd name="T37" fmla="*/ 1 h 104"/>
                <a:gd name="T38" fmla="*/ 39 w 83"/>
                <a:gd name="T39" fmla="*/ 1 h 104"/>
                <a:gd name="T40" fmla="*/ 30 w 83"/>
                <a:gd name="T41" fmla="*/ 2 h 104"/>
                <a:gd name="T42" fmla="*/ 19 w 83"/>
                <a:gd name="T43" fmla="*/ 6 h 104"/>
                <a:gd name="T44" fmla="*/ 14 w 83"/>
                <a:gd name="T45" fmla="*/ 9 h 104"/>
                <a:gd name="T46" fmla="*/ 9 w 83"/>
                <a:gd name="T47" fmla="*/ 15 h 104"/>
                <a:gd name="T48" fmla="*/ 6 w 83"/>
                <a:gd name="T49" fmla="*/ 21 h 104"/>
                <a:gd name="T50" fmla="*/ 3 w 83"/>
                <a:gd name="T51" fmla="*/ 28 h 104"/>
                <a:gd name="T52" fmla="*/ 3 w 83"/>
                <a:gd name="T53" fmla="*/ 36 h 104"/>
                <a:gd name="T54" fmla="*/ 19 w 83"/>
                <a:gd name="T55" fmla="*/ 37 h 104"/>
                <a:gd name="T56" fmla="*/ 19 w 83"/>
                <a:gd name="T57" fmla="*/ 33 h 104"/>
                <a:gd name="T58" fmla="*/ 20 w 83"/>
                <a:gd name="T59" fmla="*/ 27 h 104"/>
                <a:gd name="T60" fmla="*/ 24 w 83"/>
                <a:gd name="T61" fmla="*/ 20 h 104"/>
                <a:gd name="T62" fmla="*/ 28 w 83"/>
                <a:gd name="T63" fmla="*/ 16 h 104"/>
                <a:gd name="T64" fmla="*/ 37 w 83"/>
                <a:gd name="T65" fmla="*/ 12 h 104"/>
                <a:gd name="T66" fmla="*/ 47 w 83"/>
                <a:gd name="T67" fmla="*/ 12 h 104"/>
                <a:gd name="T68" fmla="*/ 52 w 83"/>
                <a:gd name="T69" fmla="*/ 13 h 104"/>
                <a:gd name="T70" fmla="*/ 60 w 83"/>
                <a:gd name="T71" fmla="*/ 17 h 104"/>
                <a:gd name="T72" fmla="*/ 64 w 83"/>
                <a:gd name="T73" fmla="*/ 23 h 104"/>
                <a:gd name="T74" fmla="*/ 66 w 83"/>
                <a:gd name="T75" fmla="*/ 31 h 104"/>
                <a:gd name="T76" fmla="*/ 65 w 83"/>
                <a:gd name="T77" fmla="*/ 37 h 104"/>
                <a:gd name="T78" fmla="*/ 62 w 83"/>
                <a:gd name="T79" fmla="*/ 43 h 104"/>
                <a:gd name="T80" fmla="*/ 56 w 83"/>
                <a:gd name="T81" fmla="*/ 48 h 104"/>
                <a:gd name="T82" fmla="*/ 48 w 83"/>
                <a:gd name="T83" fmla="*/ 52 h 104"/>
                <a:gd name="T84" fmla="*/ 29 w 83"/>
                <a:gd name="T85" fmla="*/ 61 h 104"/>
                <a:gd name="T86" fmla="*/ 21 w 83"/>
                <a:gd name="T87" fmla="*/ 66 h 104"/>
                <a:gd name="T88" fmla="*/ 12 w 83"/>
                <a:gd name="T89" fmla="*/ 74 h 104"/>
                <a:gd name="T90" fmla="*/ 8 w 83"/>
                <a:gd name="T91" fmla="*/ 79 h 104"/>
                <a:gd name="T92" fmla="*/ 3 w 83"/>
                <a:gd name="T93" fmla="*/ 88 h 104"/>
                <a:gd name="T94" fmla="*/ 1 w 83"/>
                <a:gd name="T95" fmla="*/ 95 h 104"/>
                <a:gd name="T96" fmla="*/ 0 w 83"/>
                <a:gd name="T97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" h="104">
                  <a:moveTo>
                    <a:pt x="0" y="103"/>
                  </a:moveTo>
                  <a:lnTo>
                    <a:pt x="82" y="103"/>
                  </a:lnTo>
                  <a:lnTo>
                    <a:pt x="82" y="91"/>
                  </a:lnTo>
                  <a:lnTo>
                    <a:pt x="17" y="91"/>
                  </a:lnTo>
                  <a:lnTo>
                    <a:pt x="19" y="87"/>
                  </a:lnTo>
                  <a:lnTo>
                    <a:pt x="21" y="84"/>
                  </a:lnTo>
                  <a:lnTo>
                    <a:pt x="24" y="81"/>
                  </a:lnTo>
                  <a:lnTo>
                    <a:pt x="27" y="78"/>
                  </a:lnTo>
                  <a:lnTo>
                    <a:pt x="31" y="76"/>
                  </a:lnTo>
                  <a:lnTo>
                    <a:pt x="36" y="72"/>
                  </a:lnTo>
                  <a:lnTo>
                    <a:pt x="46" y="68"/>
                  </a:lnTo>
                  <a:lnTo>
                    <a:pt x="57" y="63"/>
                  </a:lnTo>
                  <a:lnTo>
                    <a:pt x="63" y="60"/>
                  </a:lnTo>
                  <a:lnTo>
                    <a:pt x="68" y="56"/>
                  </a:lnTo>
                  <a:lnTo>
                    <a:pt x="73" y="53"/>
                  </a:lnTo>
                  <a:lnTo>
                    <a:pt x="74" y="52"/>
                  </a:lnTo>
                  <a:lnTo>
                    <a:pt x="76" y="49"/>
                  </a:lnTo>
                  <a:lnTo>
                    <a:pt x="78" y="47"/>
                  </a:lnTo>
                  <a:lnTo>
                    <a:pt x="79" y="45"/>
                  </a:lnTo>
                  <a:lnTo>
                    <a:pt x="81" y="41"/>
                  </a:lnTo>
                  <a:lnTo>
                    <a:pt x="81" y="38"/>
                  </a:lnTo>
                  <a:lnTo>
                    <a:pt x="82" y="36"/>
                  </a:lnTo>
                  <a:lnTo>
                    <a:pt x="82" y="31"/>
                  </a:lnTo>
                  <a:lnTo>
                    <a:pt x="82" y="27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9" y="18"/>
                  </a:lnTo>
                  <a:lnTo>
                    <a:pt x="78" y="16"/>
                  </a:lnTo>
                  <a:lnTo>
                    <a:pt x="76" y="13"/>
                  </a:lnTo>
                  <a:lnTo>
                    <a:pt x="74" y="11"/>
                  </a:lnTo>
                  <a:lnTo>
                    <a:pt x="72" y="8"/>
                  </a:lnTo>
                  <a:lnTo>
                    <a:pt x="69" y="7"/>
                  </a:lnTo>
                  <a:lnTo>
                    <a:pt x="66" y="6"/>
                  </a:lnTo>
                  <a:lnTo>
                    <a:pt x="63" y="4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52" y="1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6" y="7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4" y="24"/>
                  </a:lnTo>
                  <a:lnTo>
                    <a:pt x="3" y="28"/>
                  </a:lnTo>
                  <a:lnTo>
                    <a:pt x="3" y="32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20" y="27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5" y="18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7" y="12"/>
                  </a:lnTo>
                  <a:lnTo>
                    <a:pt x="42" y="12"/>
                  </a:lnTo>
                  <a:lnTo>
                    <a:pt x="47" y="12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6" y="15"/>
                  </a:lnTo>
                  <a:lnTo>
                    <a:pt x="60" y="17"/>
                  </a:lnTo>
                  <a:lnTo>
                    <a:pt x="63" y="20"/>
                  </a:lnTo>
                  <a:lnTo>
                    <a:pt x="64" y="23"/>
                  </a:lnTo>
                  <a:lnTo>
                    <a:pt x="66" y="27"/>
                  </a:lnTo>
                  <a:lnTo>
                    <a:pt x="66" y="31"/>
                  </a:lnTo>
                  <a:lnTo>
                    <a:pt x="66" y="34"/>
                  </a:lnTo>
                  <a:lnTo>
                    <a:pt x="65" y="37"/>
                  </a:lnTo>
                  <a:lnTo>
                    <a:pt x="63" y="40"/>
                  </a:lnTo>
                  <a:lnTo>
                    <a:pt x="62" y="43"/>
                  </a:lnTo>
                  <a:lnTo>
                    <a:pt x="59" y="46"/>
                  </a:lnTo>
                  <a:lnTo>
                    <a:pt x="56" y="48"/>
                  </a:lnTo>
                  <a:lnTo>
                    <a:pt x="52" y="51"/>
                  </a:lnTo>
                  <a:lnTo>
                    <a:pt x="48" y="52"/>
                  </a:lnTo>
                  <a:lnTo>
                    <a:pt x="38" y="57"/>
                  </a:lnTo>
                  <a:lnTo>
                    <a:pt x="29" y="61"/>
                  </a:lnTo>
                  <a:lnTo>
                    <a:pt x="25" y="64"/>
                  </a:lnTo>
                  <a:lnTo>
                    <a:pt x="21" y="66"/>
                  </a:lnTo>
                  <a:lnTo>
                    <a:pt x="15" y="71"/>
                  </a:lnTo>
                  <a:lnTo>
                    <a:pt x="12" y="74"/>
                  </a:lnTo>
                  <a:lnTo>
                    <a:pt x="9" y="76"/>
                  </a:lnTo>
                  <a:lnTo>
                    <a:pt x="8" y="79"/>
                  </a:lnTo>
                  <a:lnTo>
                    <a:pt x="5" y="82"/>
                  </a:lnTo>
                  <a:lnTo>
                    <a:pt x="3" y="88"/>
                  </a:lnTo>
                  <a:lnTo>
                    <a:pt x="2" y="91"/>
                  </a:lnTo>
                  <a:lnTo>
                    <a:pt x="1" y="95"/>
                  </a:lnTo>
                  <a:lnTo>
                    <a:pt x="0" y="102"/>
                  </a:lnTo>
                  <a:lnTo>
                    <a:pt x="0" y="10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8" name="Freeform 40"/>
            <p:cNvSpPr>
              <a:spLocks/>
            </p:cNvSpPr>
            <p:nvPr/>
          </p:nvSpPr>
          <p:spPr bwMode="auto">
            <a:xfrm>
              <a:off x="683" y="2288"/>
              <a:ext cx="83" cy="102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90 h 107"/>
                <a:gd name="T8" fmla="*/ 13 w 87"/>
                <a:gd name="T9" fmla="*/ 97 h 107"/>
                <a:gd name="T10" fmla="*/ 20 w 87"/>
                <a:gd name="T11" fmla="*/ 101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1 h 107"/>
                <a:gd name="T22" fmla="*/ 72 w 87"/>
                <a:gd name="T23" fmla="*/ 97 h 107"/>
                <a:gd name="T24" fmla="*/ 77 w 87"/>
                <a:gd name="T25" fmla="*/ 90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8 h 107"/>
                <a:gd name="T34" fmla="*/ 84 w 87"/>
                <a:gd name="T35" fmla="*/ 36 h 107"/>
                <a:gd name="T36" fmla="*/ 82 w 87"/>
                <a:gd name="T37" fmla="*/ 26 h 107"/>
                <a:gd name="T38" fmla="*/ 77 w 87"/>
                <a:gd name="T39" fmla="*/ 18 h 107"/>
                <a:gd name="T40" fmla="*/ 74 w 87"/>
                <a:gd name="T41" fmla="*/ 13 h 107"/>
                <a:gd name="T42" fmla="*/ 46 w 87"/>
                <a:gd name="T43" fmla="*/ 13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6 h 107"/>
                <a:gd name="T50" fmla="*/ 68 w 87"/>
                <a:gd name="T51" fmla="*/ 44 h 107"/>
                <a:gd name="T52" fmla="*/ 68 w 87"/>
                <a:gd name="T53" fmla="*/ 53 h 107"/>
                <a:gd name="T54" fmla="*/ 68 w 87"/>
                <a:gd name="T55" fmla="*/ 63 h 107"/>
                <a:gd name="T56" fmla="*/ 66 w 87"/>
                <a:gd name="T57" fmla="*/ 78 h 107"/>
                <a:gd name="T58" fmla="*/ 59 w 87"/>
                <a:gd name="T59" fmla="*/ 89 h 107"/>
                <a:gd name="T60" fmla="*/ 54 w 87"/>
                <a:gd name="T61" fmla="*/ 92 h 107"/>
                <a:gd name="T62" fmla="*/ 43 w 87"/>
                <a:gd name="T63" fmla="*/ 94 h 107"/>
                <a:gd name="T64" fmla="*/ 37 w 87"/>
                <a:gd name="T65" fmla="*/ 94 h 107"/>
                <a:gd name="T66" fmla="*/ 31 w 87"/>
                <a:gd name="T67" fmla="*/ 92 h 107"/>
                <a:gd name="T68" fmla="*/ 26 w 87"/>
                <a:gd name="T69" fmla="*/ 89 h 107"/>
                <a:gd name="T70" fmla="*/ 20 w 87"/>
                <a:gd name="T71" fmla="*/ 78 h 107"/>
                <a:gd name="T72" fmla="*/ 18 w 87"/>
                <a:gd name="T73" fmla="*/ 63 h 107"/>
                <a:gd name="T74" fmla="*/ 17 w 87"/>
                <a:gd name="T75" fmla="*/ 53 h 107"/>
                <a:gd name="T76" fmla="*/ 18 w 87"/>
                <a:gd name="T77" fmla="*/ 44 h 107"/>
                <a:gd name="T78" fmla="*/ 18 w 87"/>
                <a:gd name="T79" fmla="*/ 36 h 107"/>
                <a:gd name="T80" fmla="*/ 23 w 87"/>
                <a:gd name="T81" fmla="*/ 23 h 107"/>
                <a:gd name="T82" fmla="*/ 29 w 87"/>
                <a:gd name="T83" fmla="*/ 17 h 107"/>
                <a:gd name="T84" fmla="*/ 33 w 87"/>
                <a:gd name="T85" fmla="*/ 14 h 107"/>
                <a:gd name="T86" fmla="*/ 39 w 87"/>
                <a:gd name="T87" fmla="*/ 13 h 107"/>
                <a:gd name="T88" fmla="*/ 74 w 87"/>
                <a:gd name="T89" fmla="*/ 13 h 107"/>
                <a:gd name="T90" fmla="*/ 68 w 87"/>
                <a:gd name="T91" fmla="*/ 8 h 107"/>
                <a:gd name="T92" fmla="*/ 61 w 87"/>
                <a:gd name="T93" fmla="*/ 4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4 h 107"/>
                <a:gd name="T102" fmla="*/ 17 w 87"/>
                <a:gd name="T103" fmla="*/ 8 h 107"/>
                <a:gd name="T104" fmla="*/ 11 w 87"/>
                <a:gd name="T105" fmla="*/ 13 h 107"/>
                <a:gd name="T106" fmla="*/ 6 w 87"/>
                <a:gd name="T107" fmla="*/ 22 h 107"/>
                <a:gd name="T108" fmla="*/ 3 w 87"/>
                <a:gd name="T109" fmla="*/ 31 h 107"/>
                <a:gd name="T110" fmla="*/ 1 w 87"/>
                <a:gd name="T111" fmla="*/ 41 h 107"/>
                <a:gd name="T112" fmla="*/ 0 w 87"/>
                <a:gd name="T1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3"/>
                  </a:moveTo>
                  <a:lnTo>
                    <a:pt x="0" y="60"/>
                  </a:lnTo>
                  <a:lnTo>
                    <a:pt x="1" y="66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6"/>
                  </a:lnTo>
                  <a:lnTo>
                    <a:pt x="8" y="90"/>
                  </a:lnTo>
                  <a:lnTo>
                    <a:pt x="11" y="93"/>
                  </a:lnTo>
                  <a:lnTo>
                    <a:pt x="13" y="97"/>
                  </a:lnTo>
                  <a:lnTo>
                    <a:pt x="17" y="99"/>
                  </a:lnTo>
                  <a:lnTo>
                    <a:pt x="20" y="101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1"/>
                  </a:lnTo>
                  <a:lnTo>
                    <a:pt x="68" y="99"/>
                  </a:lnTo>
                  <a:lnTo>
                    <a:pt x="72" y="97"/>
                  </a:lnTo>
                  <a:lnTo>
                    <a:pt x="75" y="93"/>
                  </a:lnTo>
                  <a:lnTo>
                    <a:pt x="77" y="90"/>
                  </a:lnTo>
                  <a:lnTo>
                    <a:pt x="80" y="86"/>
                  </a:lnTo>
                  <a:lnTo>
                    <a:pt x="82" y="81"/>
                  </a:lnTo>
                  <a:lnTo>
                    <a:pt x="83" y="77"/>
                  </a:lnTo>
                  <a:lnTo>
                    <a:pt x="84" y="71"/>
                  </a:lnTo>
                  <a:lnTo>
                    <a:pt x="85" y="66"/>
                  </a:lnTo>
                  <a:lnTo>
                    <a:pt x="86" y="60"/>
                  </a:lnTo>
                  <a:lnTo>
                    <a:pt x="86" y="53"/>
                  </a:lnTo>
                  <a:lnTo>
                    <a:pt x="86" y="48"/>
                  </a:lnTo>
                  <a:lnTo>
                    <a:pt x="85" y="41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8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6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2"/>
                  </a:lnTo>
                  <a:lnTo>
                    <a:pt x="66" y="78"/>
                  </a:lnTo>
                  <a:lnTo>
                    <a:pt x="63" y="84"/>
                  </a:lnTo>
                  <a:lnTo>
                    <a:pt x="59" y="89"/>
                  </a:lnTo>
                  <a:lnTo>
                    <a:pt x="57" y="91"/>
                  </a:lnTo>
                  <a:lnTo>
                    <a:pt x="54" y="92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4"/>
                  </a:lnTo>
                  <a:lnTo>
                    <a:pt x="33" y="93"/>
                  </a:lnTo>
                  <a:lnTo>
                    <a:pt x="31" y="92"/>
                  </a:lnTo>
                  <a:lnTo>
                    <a:pt x="29" y="91"/>
                  </a:lnTo>
                  <a:lnTo>
                    <a:pt x="26" y="89"/>
                  </a:lnTo>
                  <a:lnTo>
                    <a:pt x="23" y="84"/>
                  </a:lnTo>
                  <a:lnTo>
                    <a:pt x="20" y="78"/>
                  </a:lnTo>
                  <a:lnTo>
                    <a:pt x="18" y="72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18" y="36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4" y="13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4"/>
                  </a:lnTo>
                  <a:lnTo>
                    <a:pt x="58" y="3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3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8" y="18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1"/>
                  </a:lnTo>
                  <a:lnTo>
                    <a:pt x="0" y="48"/>
                  </a:lnTo>
                  <a:lnTo>
                    <a:pt x="0" y="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69" name="Freeform 41"/>
            <p:cNvSpPr>
              <a:spLocks/>
            </p:cNvSpPr>
            <p:nvPr/>
          </p:nvSpPr>
          <p:spPr bwMode="auto">
            <a:xfrm>
              <a:off x="576" y="1761"/>
              <a:ext cx="82" cy="101"/>
            </a:xfrm>
            <a:custGeom>
              <a:avLst/>
              <a:gdLst>
                <a:gd name="T0" fmla="*/ 1 w 87"/>
                <a:gd name="T1" fmla="*/ 75 h 106"/>
                <a:gd name="T2" fmla="*/ 3 w 87"/>
                <a:gd name="T3" fmla="*/ 85 h 106"/>
                <a:gd name="T4" fmla="*/ 10 w 87"/>
                <a:gd name="T5" fmla="*/ 93 h 106"/>
                <a:gd name="T6" fmla="*/ 17 w 87"/>
                <a:gd name="T7" fmla="*/ 100 h 106"/>
                <a:gd name="T8" fmla="*/ 29 w 87"/>
                <a:gd name="T9" fmla="*/ 104 h 106"/>
                <a:gd name="T10" fmla="*/ 43 w 87"/>
                <a:gd name="T11" fmla="*/ 105 h 106"/>
                <a:gd name="T12" fmla="*/ 61 w 87"/>
                <a:gd name="T13" fmla="*/ 103 h 106"/>
                <a:gd name="T14" fmla="*/ 71 w 87"/>
                <a:gd name="T15" fmla="*/ 98 h 106"/>
                <a:gd name="T16" fmla="*/ 79 w 87"/>
                <a:gd name="T17" fmla="*/ 92 h 106"/>
                <a:gd name="T18" fmla="*/ 84 w 87"/>
                <a:gd name="T19" fmla="*/ 83 h 106"/>
                <a:gd name="T20" fmla="*/ 86 w 87"/>
                <a:gd name="T21" fmla="*/ 73 h 106"/>
                <a:gd name="T22" fmla="*/ 83 w 87"/>
                <a:gd name="T23" fmla="*/ 60 h 106"/>
                <a:gd name="T24" fmla="*/ 79 w 87"/>
                <a:gd name="T25" fmla="*/ 54 h 106"/>
                <a:gd name="T26" fmla="*/ 66 w 87"/>
                <a:gd name="T27" fmla="*/ 48 h 106"/>
                <a:gd name="T28" fmla="*/ 76 w 87"/>
                <a:gd name="T29" fmla="*/ 42 h 106"/>
                <a:gd name="T30" fmla="*/ 81 w 87"/>
                <a:gd name="T31" fmla="*/ 34 h 106"/>
                <a:gd name="T32" fmla="*/ 82 w 87"/>
                <a:gd name="T33" fmla="*/ 24 h 106"/>
                <a:gd name="T34" fmla="*/ 78 w 87"/>
                <a:gd name="T35" fmla="*/ 13 h 106"/>
                <a:gd name="T36" fmla="*/ 71 w 87"/>
                <a:gd name="T37" fmla="*/ 7 h 106"/>
                <a:gd name="T38" fmla="*/ 56 w 87"/>
                <a:gd name="T39" fmla="*/ 1 h 106"/>
                <a:gd name="T40" fmla="*/ 43 w 87"/>
                <a:gd name="T41" fmla="*/ 0 h 106"/>
                <a:gd name="T42" fmla="*/ 30 w 87"/>
                <a:gd name="T43" fmla="*/ 1 h 106"/>
                <a:gd name="T44" fmla="*/ 19 w 87"/>
                <a:gd name="T45" fmla="*/ 5 h 106"/>
                <a:gd name="T46" fmla="*/ 12 w 87"/>
                <a:gd name="T47" fmla="*/ 11 h 106"/>
                <a:gd name="T48" fmla="*/ 6 w 87"/>
                <a:gd name="T49" fmla="*/ 19 h 106"/>
                <a:gd name="T50" fmla="*/ 3 w 87"/>
                <a:gd name="T51" fmla="*/ 29 h 106"/>
                <a:gd name="T52" fmla="*/ 19 w 87"/>
                <a:gd name="T53" fmla="*/ 34 h 106"/>
                <a:gd name="T54" fmla="*/ 21 w 87"/>
                <a:gd name="T55" fmla="*/ 24 h 106"/>
                <a:gd name="T56" fmla="*/ 29 w 87"/>
                <a:gd name="T57" fmla="*/ 15 h 106"/>
                <a:gd name="T58" fmla="*/ 37 w 87"/>
                <a:gd name="T59" fmla="*/ 12 h 106"/>
                <a:gd name="T60" fmla="*/ 52 w 87"/>
                <a:gd name="T61" fmla="*/ 13 h 106"/>
                <a:gd name="T62" fmla="*/ 62 w 87"/>
                <a:gd name="T63" fmla="*/ 18 h 106"/>
                <a:gd name="T64" fmla="*/ 65 w 87"/>
                <a:gd name="T65" fmla="*/ 28 h 106"/>
                <a:gd name="T66" fmla="*/ 62 w 87"/>
                <a:gd name="T67" fmla="*/ 38 h 106"/>
                <a:gd name="T68" fmla="*/ 53 w 87"/>
                <a:gd name="T69" fmla="*/ 42 h 106"/>
                <a:gd name="T70" fmla="*/ 40 w 87"/>
                <a:gd name="T71" fmla="*/ 44 h 106"/>
                <a:gd name="T72" fmla="*/ 43 w 87"/>
                <a:gd name="T73" fmla="*/ 55 h 106"/>
                <a:gd name="T74" fmla="*/ 58 w 87"/>
                <a:gd name="T75" fmla="*/ 58 h 106"/>
                <a:gd name="T76" fmla="*/ 68 w 87"/>
                <a:gd name="T77" fmla="*/ 65 h 106"/>
                <a:gd name="T78" fmla="*/ 69 w 87"/>
                <a:gd name="T79" fmla="*/ 73 h 106"/>
                <a:gd name="T80" fmla="*/ 65 w 87"/>
                <a:gd name="T81" fmla="*/ 84 h 106"/>
                <a:gd name="T82" fmla="*/ 54 w 87"/>
                <a:gd name="T83" fmla="*/ 91 h 106"/>
                <a:gd name="T84" fmla="*/ 43 w 87"/>
                <a:gd name="T85" fmla="*/ 93 h 106"/>
                <a:gd name="T86" fmla="*/ 35 w 87"/>
                <a:gd name="T87" fmla="*/ 92 h 106"/>
                <a:gd name="T88" fmla="*/ 28 w 87"/>
                <a:gd name="T89" fmla="*/ 89 h 106"/>
                <a:gd name="T90" fmla="*/ 18 w 87"/>
                <a:gd name="T91" fmla="*/ 80 h 106"/>
                <a:gd name="T92" fmla="*/ 0 w 87"/>
                <a:gd name="T93" fmla="*/ 7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106">
                  <a:moveTo>
                    <a:pt x="0" y="70"/>
                  </a:moveTo>
                  <a:lnTo>
                    <a:pt x="0" y="71"/>
                  </a:lnTo>
                  <a:lnTo>
                    <a:pt x="1" y="75"/>
                  </a:lnTo>
                  <a:lnTo>
                    <a:pt x="1" y="79"/>
                  </a:lnTo>
                  <a:lnTo>
                    <a:pt x="2" y="82"/>
                  </a:lnTo>
                  <a:lnTo>
                    <a:pt x="3" y="85"/>
                  </a:lnTo>
                  <a:lnTo>
                    <a:pt x="5" y="88"/>
                  </a:lnTo>
                  <a:lnTo>
                    <a:pt x="7" y="91"/>
                  </a:lnTo>
                  <a:lnTo>
                    <a:pt x="10" y="93"/>
                  </a:lnTo>
                  <a:lnTo>
                    <a:pt x="12" y="96"/>
                  </a:lnTo>
                  <a:lnTo>
                    <a:pt x="15" y="98"/>
                  </a:lnTo>
                  <a:lnTo>
                    <a:pt x="17" y="100"/>
                  </a:lnTo>
                  <a:lnTo>
                    <a:pt x="21" y="102"/>
                  </a:lnTo>
                  <a:lnTo>
                    <a:pt x="25" y="103"/>
                  </a:lnTo>
                  <a:lnTo>
                    <a:pt x="29" y="104"/>
                  </a:lnTo>
                  <a:lnTo>
                    <a:pt x="33" y="104"/>
                  </a:lnTo>
                  <a:lnTo>
                    <a:pt x="37" y="105"/>
                  </a:lnTo>
                  <a:lnTo>
                    <a:pt x="43" y="105"/>
                  </a:lnTo>
                  <a:lnTo>
                    <a:pt x="51" y="104"/>
                  </a:lnTo>
                  <a:lnTo>
                    <a:pt x="56" y="104"/>
                  </a:lnTo>
                  <a:lnTo>
                    <a:pt x="61" y="103"/>
                  </a:lnTo>
                  <a:lnTo>
                    <a:pt x="64" y="102"/>
                  </a:lnTo>
                  <a:lnTo>
                    <a:pt x="69" y="100"/>
                  </a:lnTo>
                  <a:lnTo>
                    <a:pt x="71" y="98"/>
                  </a:lnTo>
                  <a:lnTo>
                    <a:pt x="75" y="97"/>
                  </a:lnTo>
                  <a:lnTo>
                    <a:pt x="77" y="94"/>
                  </a:lnTo>
                  <a:lnTo>
                    <a:pt x="79" y="92"/>
                  </a:lnTo>
                  <a:lnTo>
                    <a:pt x="82" y="89"/>
                  </a:lnTo>
                  <a:lnTo>
                    <a:pt x="83" y="86"/>
                  </a:lnTo>
                  <a:lnTo>
                    <a:pt x="84" y="83"/>
                  </a:lnTo>
                  <a:lnTo>
                    <a:pt x="85" y="80"/>
                  </a:lnTo>
                  <a:lnTo>
                    <a:pt x="86" y="77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5" y="64"/>
                  </a:lnTo>
                  <a:lnTo>
                    <a:pt x="83" y="60"/>
                  </a:lnTo>
                  <a:lnTo>
                    <a:pt x="83" y="59"/>
                  </a:lnTo>
                  <a:lnTo>
                    <a:pt x="82" y="57"/>
                  </a:lnTo>
                  <a:lnTo>
                    <a:pt x="79" y="54"/>
                  </a:lnTo>
                  <a:lnTo>
                    <a:pt x="76" y="51"/>
                  </a:lnTo>
                  <a:lnTo>
                    <a:pt x="71" y="50"/>
                  </a:lnTo>
                  <a:lnTo>
                    <a:pt x="66" y="48"/>
                  </a:lnTo>
                  <a:lnTo>
                    <a:pt x="70" y="46"/>
                  </a:lnTo>
                  <a:lnTo>
                    <a:pt x="73" y="45"/>
                  </a:lnTo>
                  <a:lnTo>
                    <a:pt x="76" y="42"/>
                  </a:lnTo>
                  <a:lnTo>
                    <a:pt x="78" y="40"/>
                  </a:lnTo>
                  <a:lnTo>
                    <a:pt x="79" y="37"/>
                  </a:lnTo>
                  <a:lnTo>
                    <a:pt x="81" y="34"/>
                  </a:lnTo>
                  <a:lnTo>
                    <a:pt x="82" y="31"/>
                  </a:lnTo>
                  <a:lnTo>
                    <a:pt x="82" y="27"/>
                  </a:lnTo>
                  <a:lnTo>
                    <a:pt x="82" y="24"/>
                  </a:lnTo>
                  <a:lnTo>
                    <a:pt x="81" y="21"/>
                  </a:lnTo>
                  <a:lnTo>
                    <a:pt x="79" y="16"/>
                  </a:lnTo>
                  <a:lnTo>
                    <a:pt x="78" y="13"/>
                  </a:lnTo>
                  <a:lnTo>
                    <a:pt x="76" y="12"/>
                  </a:lnTo>
                  <a:lnTo>
                    <a:pt x="74" y="9"/>
                  </a:lnTo>
                  <a:lnTo>
                    <a:pt x="71" y="7"/>
                  </a:lnTo>
                  <a:lnTo>
                    <a:pt x="66" y="4"/>
                  </a:lnTo>
                  <a:lnTo>
                    <a:pt x="59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1"/>
                  </a:lnTo>
                  <a:lnTo>
                    <a:pt x="26" y="2"/>
                  </a:lnTo>
                  <a:lnTo>
                    <a:pt x="23" y="3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2" y="11"/>
                  </a:lnTo>
                  <a:lnTo>
                    <a:pt x="10" y="14"/>
                  </a:lnTo>
                  <a:lnTo>
                    <a:pt x="8" y="17"/>
                  </a:lnTo>
                  <a:lnTo>
                    <a:pt x="6" y="19"/>
                  </a:lnTo>
                  <a:lnTo>
                    <a:pt x="5" y="22"/>
                  </a:lnTo>
                  <a:lnTo>
                    <a:pt x="4" y="26"/>
                  </a:lnTo>
                  <a:lnTo>
                    <a:pt x="3" y="29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19" y="34"/>
                  </a:lnTo>
                  <a:lnTo>
                    <a:pt x="19" y="31"/>
                  </a:lnTo>
                  <a:lnTo>
                    <a:pt x="19" y="28"/>
                  </a:lnTo>
                  <a:lnTo>
                    <a:pt x="21" y="24"/>
                  </a:lnTo>
                  <a:lnTo>
                    <a:pt x="23" y="21"/>
                  </a:lnTo>
                  <a:lnTo>
                    <a:pt x="25" y="17"/>
                  </a:lnTo>
                  <a:lnTo>
                    <a:pt x="29" y="15"/>
                  </a:lnTo>
                  <a:lnTo>
                    <a:pt x="30" y="14"/>
                  </a:lnTo>
                  <a:lnTo>
                    <a:pt x="32" y="13"/>
                  </a:lnTo>
                  <a:lnTo>
                    <a:pt x="37" y="12"/>
                  </a:lnTo>
                  <a:lnTo>
                    <a:pt x="43" y="12"/>
                  </a:lnTo>
                  <a:lnTo>
                    <a:pt x="48" y="12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7"/>
                  </a:lnTo>
                  <a:lnTo>
                    <a:pt x="62" y="18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65" y="28"/>
                  </a:lnTo>
                  <a:lnTo>
                    <a:pt x="64" y="32"/>
                  </a:lnTo>
                  <a:lnTo>
                    <a:pt x="63" y="36"/>
                  </a:lnTo>
                  <a:lnTo>
                    <a:pt x="62" y="38"/>
                  </a:lnTo>
                  <a:lnTo>
                    <a:pt x="58" y="41"/>
                  </a:lnTo>
                  <a:lnTo>
                    <a:pt x="55" y="41"/>
                  </a:lnTo>
                  <a:lnTo>
                    <a:pt x="53" y="42"/>
                  </a:lnTo>
                  <a:lnTo>
                    <a:pt x="50" y="43"/>
                  </a:lnTo>
                  <a:lnTo>
                    <a:pt x="46" y="44"/>
                  </a:lnTo>
                  <a:lnTo>
                    <a:pt x="40" y="44"/>
                  </a:lnTo>
                  <a:lnTo>
                    <a:pt x="34" y="44"/>
                  </a:lnTo>
                  <a:lnTo>
                    <a:pt x="34" y="55"/>
                  </a:lnTo>
                  <a:lnTo>
                    <a:pt x="43" y="55"/>
                  </a:lnTo>
                  <a:lnTo>
                    <a:pt x="49" y="55"/>
                  </a:lnTo>
                  <a:lnTo>
                    <a:pt x="54" y="56"/>
                  </a:lnTo>
                  <a:lnTo>
                    <a:pt x="58" y="58"/>
                  </a:lnTo>
                  <a:lnTo>
                    <a:pt x="63" y="60"/>
                  </a:lnTo>
                  <a:lnTo>
                    <a:pt x="65" y="62"/>
                  </a:lnTo>
                  <a:lnTo>
                    <a:pt x="68" y="65"/>
                  </a:lnTo>
                  <a:lnTo>
                    <a:pt x="69" y="67"/>
                  </a:lnTo>
                  <a:lnTo>
                    <a:pt x="69" y="69"/>
                  </a:lnTo>
                  <a:lnTo>
                    <a:pt x="69" y="73"/>
                  </a:lnTo>
                  <a:lnTo>
                    <a:pt x="69" y="78"/>
                  </a:lnTo>
                  <a:lnTo>
                    <a:pt x="68" y="81"/>
                  </a:lnTo>
                  <a:lnTo>
                    <a:pt x="65" y="84"/>
                  </a:lnTo>
                  <a:lnTo>
                    <a:pt x="63" y="88"/>
                  </a:lnTo>
                  <a:lnTo>
                    <a:pt x="58" y="90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3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5" y="92"/>
                  </a:lnTo>
                  <a:lnTo>
                    <a:pt x="32" y="91"/>
                  </a:lnTo>
                  <a:lnTo>
                    <a:pt x="30" y="90"/>
                  </a:lnTo>
                  <a:lnTo>
                    <a:pt x="28" y="89"/>
                  </a:lnTo>
                  <a:lnTo>
                    <a:pt x="23" y="87"/>
                  </a:lnTo>
                  <a:lnTo>
                    <a:pt x="21" y="84"/>
                  </a:lnTo>
                  <a:lnTo>
                    <a:pt x="18" y="80"/>
                  </a:lnTo>
                  <a:lnTo>
                    <a:pt x="17" y="76"/>
                  </a:lnTo>
                  <a:lnTo>
                    <a:pt x="17" y="70"/>
                  </a:lnTo>
                  <a:lnTo>
                    <a:pt x="0" y="7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0" name="Freeform 42"/>
            <p:cNvSpPr>
              <a:spLocks/>
            </p:cNvSpPr>
            <p:nvPr/>
          </p:nvSpPr>
          <p:spPr bwMode="auto">
            <a:xfrm>
              <a:off x="683" y="1761"/>
              <a:ext cx="83" cy="101"/>
            </a:xfrm>
            <a:custGeom>
              <a:avLst/>
              <a:gdLst>
                <a:gd name="T0" fmla="*/ 0 w 87"/>
                <a:gd name="T1" fmla="*/ 59 h 106"/>
                <a:gd name="T2" fmla="*/ 2 w 87"/>
                <a:gd name="T3" fmla="*/ 70 h 106"/>
                <a:gd name="T4" fmla="*/ 4 w 87"/>
                <a:gd name="T5" fmla="*/ 80 h 106"/>
                <a:gd name="T6" fmla="*/ 8 w 87"/>
                <a:gd name="T7" fmla="*/ 88 h 106"/>
                <a:gd name="T8" fmla="*/ 13 w 87"/>
                <a:gd name="T9" fmla="*/ 95 h 106"/>
                <a:gd name="T10" fmla="*/ 20 w 87"/>
                <a:gd name="T11" fmla="*/ 100 h 106"/>
                <a:gd name="T12" fmla="*/ 28 w 87"/>
                <a:gd name="T13" fmla="*/ 103 h 106"/>
                <a:gd name="T14" fmla="*/ 38 w 87"/>
                <a:gd name="T15" fmla="*/ 105 h 106"/>
                <a:gd name="T16" fmla="*/ 48 w 87"/>
                <a:gd name="T17" fmla="*/ 105 h 106"/>
                <a:gd name="T18" fmla="*/ 58 w 87"/>
                <a:gd name="T19" fmla="*/ 103 h 106"/>
                <a:gd name="T20" fmla="*/ 66 w 87"/>
                <a:gd name="T21" fmla="*/ 100 h 106"/>
                <a:gd name="T22" fmla="*/ 72 w 87"/>
                <a:gd name="T23" fmla="*/ 95 h 106"/>
                <a:gd name="T24" fmla="*/ 77 w 87"/>
                <a:gd name="T25" fmla="*/ 88 h 106"/>
                <a:gd name="T26" fmla="*/ 82 w 87"/>
                <a:gd name="T27" fmla="*/ 80 h 106"/>
                <a:gd name="T28" fmla="*/ 84 w 87"/>
                <a:gd name="T29" fmla="*/ 70 h 106"/>
                <a:gd name="T30" fmla="*/ 86 w 87"/>
                <a:gd name="T31" fmla="*/ 59 h 106"/>
                <a:gd name="T32" fmla="*/ 86 w 87"/>
                <a:gd name="T33" fmla="*/ 46 h 106"/>
                <a:gd name="T34" fmla="*/ 84 w 87"/>
                <a:gd name="T35" fmla="*/ 35 h 106"/>
                <a:gd name="T36" fmla="*/ 82 w 87"/>
                <a:gd name="T37" fmla="*/ 25 h 106"/>
                <a:gd name="T38" fmla="*/ 77 w 87"/>
                <a:gd name="T39" fmla="*/ 17 h 106"/>
                <a:gd name="T40" fmla="*/ 74 w 87"/>
                <a:gd name="T41" fmla="*/ 12 h 106"/>
                <a:gd name="T42" fmla="*/ 46 w 87"/>
                <a:gd name="T43" fmla="*/ 12 h 106"/>
                <a:gd name="T44" fmla="*/ 54 w 87"/>
                <a:gd name="T45" fmla="*/ 15 h 106"/>
                <a:gd name="T46" fmla="*/ 63 w 87"/>
                <a:gd name="T47" fmla="*/ 21 h 106"/>
                <a:gd name="T48" fmla="*/ 68 w 87"/>
                <a:gd name="T49" fmla="*/ 35 h 106"/>
                <a:gd name="T50" fmla="*/ 68 w 87"/>
                <a:gd name="T51" fmla="*/ 43 h 106"/>
                <a:gd name="T52" fmla="*/ 68 w 87"/>
                <a:gd name="T53" fmla="*/ 53 h 106"/>
                <a:gd name="T54" fmla="*/ 68 w 87"/>
                <a:gd name="T55" fmla="*/ 62 h 106"/>
                <a:gd name="T56" fmla="*/ 66 w 87"/>
                <a:gd name="T57" fmla="*/ 78 h 106"/>
                <a:gd name="T58" fmla="*/ 59 w 87"/>
                <a:gd name="T59" fmla="*/ 88 h 106"/>
                <a:gd name="T60" fmla="*/ 54 w 87"/>
                <a:gd name="T61" fmla="*/ 91 h 106"/>
                <a:gd name="T62" fmla="*/ 43 w 87"/>
                <a:gd name="T63" fmla="*/ 93 h 106"/>
                <a:gd name="T64" fmla="*/ 37 w 87"/>
                <a:gd name="T65" fmla="*/ 93 h 106"/>
                <a:gd name="T66" fmla="*/ 31 w 87"/>
                <a:gd name="T67" fmla="*/ 91 h 106"/>
                <a:gd name="T68" fmla="*/ 26 w 87"/>
                <a:gd name="T69" fmla="*/ 88 h 106"/>
                <a:gd name="T70" fmla="*/ 20 w 87"/>
                <a:gd name="T71" fmla="*/ 78 h 106"/>
                <a:gd name="T72" fmla="*/ 18 w 87"/>
                <a:gd name="T73" fmla="*/ 62 h 106"/>
                <a:gd name="T74" fmla="*/ 17 w 87"/>
                <a:gd name="T75" fmla="*/ 53 h 106"/>
                <a:gd name="T76" fmla="*/ 18 w 87"/>
                <a:gd name="T77" fmla="*/ 43 h 106"/>
                <a:gd name="T78" fmla="*/ 18 w 87"/>
                <a:gd name="T79" fmla="*/ 35 h 106"/>
                <a:gd name="T80" fmla="*/ 23 w 87"/>
                <a:gd name="T81" fmla="*/ 21 h 106"/>
                <a:gd name="T82" fmla="*/ 29 w 87"/>
                <a:gd name="T83" fmla="*/ 16 h 106"/>
                <a:gd name="T84" fmla="*/ 33 w 87"/>
                <a:gd name="T85" fmla="*/ 13 h 106"/>
                <a:gd name="T86" fmla="*/ 39 w 87"/>
                <a:gd name="T87" fmla="*/ 12 h 106"/>
                <a:gd name="T88" fmla="*/ 74 w 87"/>
                <a:gd name="T89" fmla="*/ 12 h 106"/>
                <a:gd name="T90" fmla="*/ 68 w 87"/>
                <a:gd name="T91" fmla="*/ 7 h 106"/>
                <a:gd name="T92" fmla="*/ 61 w 87"/>
                <a:gd name="T93" fmla="*/ 3 h 106"/>
                <a:gd name="T94" fmla="*/ 53 w 87"/>
                <a:gd name="T95" fmla="*/ 1 h 106"/>
                <a:gd name="T96" fmla="*/ 43 w 87"/>
                <a:gd name="T97" fmla="*/ 0 h 106"/>
                <a:gd name="T98" fmla="*/ 33 w 87"/>
                <a:gd name="T99" fmla="*/ 1 h 106"/>
                <a:gd name="T100" fmla="*/ 25 w 87"/>
                <a:gd name="T101" fmla="*/ 3 h 106"/>
                <a:gd name="T102" fmla="*/ 17 w 87"/>
                <a:gd name="T103" fmla="*/ 7 h 106"/>
                <a:gd name="T104" fmla="*/ 11 w 87"/>
                <a:gd name="T105" fmla="*/ 13 h 106"/>
                <a:gd name="T106" fmla="*/ 6 w 87"/>
                <a:gd name="T107" fmla="*/ 21 h 106"/>
                <a:gd name="T108" fmla="*/ 3 w 87"/>
                <a:gd name="T109" fmla="*/ 30 h 106"/>
                <a:gd name="T110" fmla="*/ 1 w 87"/>
                <a:gd name="T111" fmla="*/ 41 h 106"/>
                <a:gd name="T112" fmla="*/ 0 w 87"/>
                <a:gd name="T113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6">
                  <a:moveTo>
                    <a:pt x="0" y="53"/>
                  </a:moveTo>
                  <a:lnTo>
                    <a:pt x="0" y="59"/>
                  </a:lnTo>
                  <a:lnTo>
                    <a:pt x="1" y="65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4" y="80"/>
                  </a:lnTo>
                  <a:lnTo>
                    <a:pt x="6" y="84"/>
                  </a:lnTo>
                  <a:lnTo>
                    <a:pt x="8" y="88"/>
                  </a:lnTo>
                  <a:lnTo>
                    <a:pt x="11" y="92"/>
                  </a:lnTo>
                  <a:lnTo>
                    <a:pt x="13" y="95"/>
                  </a:lnTo>
                  <a:lnTo>
                    <a:pt x="17" y="98"/>
                  </a:lnTo>
                  <a:lnTo>
                    <a:pt x="20" y="100"/>
                  </a:lnTo>
                  <a:lnTo>
                    <a:pt x="25" y="102"/>
                  </a:lnTo>
                  <a:lnTo>
                    <a:pt x="28" y="103"/>
                  </a:lnTo>
                  <a:lnTo>
                    <a:pt x="33" y="104"/>
                  </a:lnTo>
                  <a:lnTo>
                    <a:pt x="38" y="105"/>
                  </a:lnTo>
                  <a:lnTo>
                    <a:pt x="43" y="105"/>
                  </a:lnTo>
                  <a:lnTo>
                    <a:pt x="48" y="105"/>
                  </a:lnTo>
                  <a:lnTo>
                    <a:pt x="53" y="104"/>
                  </a:lnTo>
                  <a:lnTo>
                    <a:pt x="58" y="103"/>
                  </a:lnTo>
                  <a:lnTo>
                    <a:pt x="61" y="102"/>
                  </a:lnTo>
                  <a:lnTo>
                    <a:pt x="66" y="100"/>
                  </a:lnTo>
                  <a:lnTo>
                    <a:pt x="68" y="98"/>
                  </a:lnTo>
                  <a:lnTo>
                    <a:pt x="72" y="95"/>
                  </a:lnTo>
                  <a:lnTo>
                    <a:pt x="75" y="92"/>
                  </a:lnTo>
                  <a:lnTo>
                    <a:pt x="77" y="88"/>
                  </a:lnTo>
                  <a:lnTo>
                    <a:pt x="80" y="84"/>
                  </a:lnTo>
                  <a:lnTo>
                    <a:pt x="82" y="80"/>
                  </a:lnTo>
                  <a:lnTo>
                    <a:pt x="83" y="76"/>
                  </a:lnTo>
                  <a:lnTo>
                    <a:pt x="84" y="70"/>
                  </a:lnTo>
                  <a:lnTo>
                    <a:pt x="85" y="65"/>
                  </a:lnTo>
                  <a:lnTo>
                    <a:pt x="86" y="59"/>
                  </a:lnTo>
                  <a:lnTo>
                    <a:pt x="86" y="53"/>
                  </a:lnTo>
                  <a:lnTo>
                    <a:pt x="86" y="46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2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1"/>
                  </a:lnTo>
                  <a:lnTo>
                    <a:pt x="66" y="27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2"/>
                  </a:lnTo>
                  <a:lnTo>
                    <a:pt x="68" y="70"/>
                  </a:lnTo>
                  <a:lnTo>
                    <a:pt x="66" y="78"/>
                  </a:lnTo>
                  <a:lnTo>
                    <a:pt x="63" y="83"/>
                  </a:lnTo>
                  <a:lnTo>
                    <a:pt x="59" y="88"/>
                  </a:lnTo>
                  <a:lnTo>
                    <a:pt x="57" y="89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7" y="93"/>
                  </a:lnTo>
                  <a:lnTo>
                    <a:pt x="33" y="92"/>
                  </a:lnTo>
                  <a:lnTo>
                    <a:pt x="31" y="91"/>
                  </a:lnTo>
                  <a:lnTo>
                    <a:pt x="29" y="89"/>
                  </a:lnTo>
                  <a:lnTo>
                    <a:pt x="26" y="88"/>
                  </a:lnTo>
                  <a:lnTo>
                    <a:pt x="23" y="83"/>
                  </a:lnTo>
                  <a:lnTo>
                    <a:pt x="20" y="78"/>
                  </a:lnTo>
                  <a:lnTo>
                    <a:pt x="18" y="70"/>
                  </a:lnTo>
                  <a:lnTo>
                    <a:pt x="18" y="62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7"/>
                  </a:lnTo>
                  <a:lnTo>
                    <a:pt x="23" y="21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7" y="12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8" y="7"/>
                  </a:lnTo>
                  <a:lnTo>
                    <a:pt x="66" y="5"/>
                  </a:lnTo>
                  <a:lnTo>
                    <a:pt x="61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5"/>
                  </a:lnTo>
                  <a:lnTo>
                    <a:pt x="17" y="7"/>
                  </a:lnTo>
                  <a:lnTo>
                    <a:pt x="13" y="10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6"/>
                  </a:lnTo>
                  <a:lnTo>
                    <a:pt x="0" y="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1" name="Freeform 43"/>
            <p:cNvSpPr>
              <a:spLocks/>
            </p:cNvSpPr>
            <p:nvPr/>
          </p:nvSpPr>
          <p:spPr bwMode="auto">
            <a:xfrm>
              <a:off x="576" y="1235"/>
              <a:ext cx="86" cy="96"/>
            </a:xfrm>
            <a:custGeom>
              <a:avLst/>
              <a:gdLst>
                <a:gd name="T0" fmla="*/ 55 w 91"/>
                <a:gd name="T1" fmla="*/ 99 h 100"/>
                <a:gd name="T2" fmla="*/ 72 w 91"/>
                <a:gd name="T3" fmla="*/ 99 h 100"/>
                <a:gd name="T4" fmla="*/ 72 w 91"/>
                <a:gd name="T5" fmla="*/ 74 h 100"/>
                <a:gd name="T6" fmla="*/ 90 w 91"/>
                <a:gd name="T7" fmla="*/ 74 h 100"/>
                <a:gd name="T8" fmla="*/ 90 w 91"/>
                <a:gd name="T9" fmla="*/ 62 h 100"/>
                <a:gd name="T10" fmla="*/ 72 w 91"/>
                <a:gd name="T11" fmla="*/ 62 h 100"/>
                <a:gd name="T12" fmla="*/ 72 w 91"/>
                <a:gd name="T13" fmla="*/ 17 h 100"/>
                <a:gd name="T14" fmla="*/ 55 w 91"/>
                <a:gd name="T15" fmla="*/ 17 h 100"/>
                <a:gd name="T16" fmla="*/ 55 w 91"/>
                <a:gd name="T17" fmla="*/ 62 h 100"/>
                <a:gd name="T18" fmla="*/ 15 w 91"/>
                <a:gd name="T19" fmla="*/ 62 h 100"/>
                <a:gd name="T20" fmla="*/ 55 w 91"/>
                <a:gd name="T21" fmla="*/ 17 h 100"/>
                <a:gd name="T22" fmla="*/ 72 w 91"/>
                <a:gd name="T23" fmla="*/ 17 h 100"/>
                <a:gd name="T24" fmla="*/ 72 w 91"/>
                <a:gd name="T25" fmla="*/ 0 h 100"/>
                <a:gd name="T26" fmla="*/ 54 w 91"/>
                <a:gd name="T27" fmla="*/ 0 h 100"/>
                <a:gd name="T28" fmla="*/ 0 w 91"/>
                <a:gd name="T29" fmla="*/ 61 h 100"/>
                <a:gd name="T30" fmla="*/ 0 w 91"/>
                <a:gd name="T31" fmla="*/ 74 h 100"/>
                <a:gd name="T32" fmla="*/ 55 w 91"/>
                <a:gd name="T33" fmla="*/ 74 h 100"/>
                <a:gd name="T34" fmla="*/ 55 w 91"/>
                <a:gd name="T3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00">
                  <a:moveTo>
                    <a:pt x="55" y="99"/>
                  </a:moveTo>
                  <a:lnTo>
                    <a:pt x="72" y="99"/>
                  </a:lnTo>
                  <a:lnTo>
                    <a:pt x="72" y="74"/>
                  </a:lnTo>
                  <a:lnTo>
                    <a:pt x="90" y="74"/>
                  </a:lnTo>
                  <a:lnTo>
                    <a:pt x="90" y="62"/>
                  </a:lnTo>
                  <a:lnTo>
                    <a:pt x="72" y="62"/>
                  </a:lnTo>
                  <a:lnTo>
                    <a:pt x="72" y="17"/>
                  </a:lnTo>
                  <a:lnTo>
                    <a:pt x="55" y="17"/>
                  </a:lnTo>
                  <a:lnTo>
                    <a:pt x="55" y="62"/>
                  </a:lnTo>
                  <a:lnTo>
                    <a:pt x="15" y="62"/>
                  </a:lnTo>
                  <a:lnTo>
                    <a:pt x="55" y="17"/>
                  </a:lnTo>
                  <a:lnTo>
                    <a:pt x="72" y="17"/>
                  </a:lnTo>
                  <a:lnTo>
                    <a:pt x="72" y="0"/>
                  </a:lnTo>
                  <a:lnTo>
                    <a:pt x="54" y="0"/>
                  </a:lnTo>
                  <a:lnTo>
                    <a:pt x="0" y="61"/>
                  </a:lnTo>
                  <a:lnTo>
                    <a:pt x="0" y="74"/>
                  </a:lnTo>
                  <a:lnTo>
                    <a:pt x="55" y="74"/>
                  </a:lnTo>
                  <a:lnTo>
                    <a:pt x="55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2" name="Freeform 44"/>
            <p:cNvSpPr>
              <a:spLocks/>
            </p:cNvSpPr>
            <p:nvPr/>
          </p:nvSpPr>
          <p:spPr bwMode="auto">
            <a:xfrm>
              <a:off x="683" y="1232"/>
              <a:ext cx="83" cy="102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89 h 107"/>
                <a:gd name="T8" fmla="*/ 13 w 87"/>
                <a:gd name="T9" fmla="*/ 96 h 107"/>
                <a:gd name="T10" fmla="*/ 20 w 87"/>
                <a:gd name="T11" fmla="*/ 101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1 h 107"/>
                <a:gd name="T22" fmla="*/ 72 w 87"/>
                <a:gd name="T23" fmla="*/ 96 h 107"/>
                <a:gd name="T24" fmla="*/ 77 w 87"/>
                <a:gd name="T25" fmla="*/ 89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7 h 107"/>
                <a:gd name="T34" fmla="*/ 84 w 87"/>
                <a:gd name="T35" fmla="*/ 35 h 107"/>
                <a:gd name="T36" fmla="*/ 82 w 87"/>
                <a:gd name="T37" fmla="*/ 26 h 107"/>
                <a:gd name="T38" fmla="*/ 77 w 87"/>
                <a:gd name="T39" fmla="*/ 17 h 107"/>
                <a:gd name="T40" fmla="*/ 74 w 87"/>
                <a:gd name="T41" fmla="*/ 13 h 107"/>
                <a:gd name="T42" fmla="*/ 46 w 87"/>
                <a:gd name="T43" fmla="*/ 13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5 h 107"/>
                <a:gd name="T50" fmla="*/ 68 w 87"/>
                <a:gd name="T51" fmla="*/ 43 h 107"/>
                <a:gd name="T52" fmla="*/ 68 w 87"/>
                <a:gd name="T53" fmla="*/ 53 h 107"/>
                <a:gd name="T54" fmla="*/ 68 w 87"/>
                <a:gd name="T55" fmla="*/ 63 h 107"/>
                <a:gd name="T56" fmla="*/ 66 w 87"/>
                <a:gd name="T57" fmla="*/ 78 h 107"/>
                <a:gd name="T58" fmla="*/ 59 w 87"/>
                <a:gd name="T59" fmla="*/ 88 h 107"/>
                <a:gd name="T60" fmla="*/ 54 w 87"/>
                <a:gd name="T61" fmla="*/ 92 h 107"/>
                <a:gd name="T62" fmla="*/ 43 w 87"/>
                <a:gd name="T63" fmla="*/ 94 h 107"/>
                <a:gd name="T64" fmla="*/ 37 w 87"/>
                <a:gd name="T65" fmla="*/ 93 h 107"/>
                <a:gd name="T66" fmla="*/ 31 w 87"/>
                <a:gd name="T67" fmla="*/ 92 h 107"/>
                <a:gd name="T68" fmla="*/ 26 w 87"/>
                <a:gd name="T69" fmla="*/ 88 h 107"/>
                <a:gd name="T70" fmla="*/ 20 w 87"/>
                <a:gd name="T71" fmla="*/ 78 h 107"/>
                <a:gd name="T72" fmla="*/ 18 w 87"/>
                <a:gd name="T73" fmla="*/ 63 h 107"/>
                <a:gd name="T74" fmla="*/ 17 w 87"/>
                <a:gd name="T75" fmla="*/ 53 h 107"/>
                <a:gd name="T76" fmla="*/ 18 w 87"/>
                <a:gd name="T77" fmla="*/ 43 h 107"/>
                <a:gd name="T78" fmla="*/ 18 w 87"/>
                <a:gd name="T79" fmla="*/ 35 h 107"/>
                <a:gd name="T80" fmla="*/ 23 w 87"/>
                <a:gd name="T81" fmla="*/ 23 h 107"/>
                <a:gd name="T82" fmla="*/ 29 w 87"/>
                <a:gd name="T83" fmla="*/ 16 h 107"/>
                <a:gd name="T84" fmla="*/ 33 w 87"/>
                <a:gd name="T85" fmla="*/ 13 h 107"/>
                <a:gd name="T86" fmla="*/ 39 w 87"/>
                <a:gd name="T87" fmla="*/ 13 h 107"/>
                <a:gd name="T88" fmla="*/ 74 w 87"/>
                <a:gd name="T89" fmla="*/ 13 h 107"/>
                <a:gd name="T90" fmla="*/ 68 w 87"/>
                <a:gd name="T91" fmla="*/ 8 h 107"/>
                <a:gd name="T92" fmla="*/ 61 w 87"/>
                <a:gd name="T93" fmla="*/ 3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3 h 107"/>
                <a:gd name="T102" fmla="*/ 17 w 87"/>
                <a:gd name="T103" fmla="*/ 8 h 107"/>
                <a:gd name="T104" fmla="*/ 11 w 87"/>
                <a:gd name="T105" fmla="*/ 13 h 107"/>
                <a:gd name="T106" fmla="*/ 6 w 87"/>
                <a:gd name="T107" fmla="*/ 21 h 107"/>
                <a:gd name="T108" fmla="*/ 3 w 87"/>
                <a:gd name="T109" fmla="*/ 30 h 107"/>
                <a:gd name="T110" fmla="*/ 1 w 87"/>
                <a:gd name="T111" fmla="*/ 41 h 107"/>
                <a:gd name="T112" fmla="*/ 0 w 87"/>
                <a:gd name="T1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3"/>
                  </a:moveTo>
                  <a:lnTo>
                    <a:pt x="0" y="60"/>
                  </a:lnTo>
                  <a:lnTo>
                    <a:pt x="1" y="65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5"/>
                  </a:lnTo>
                  <a:lnTo>
                    <a:pt x="8" y="89"/>
                  </a:lnTo>
                  <a:lnTo>
                    <a:pt x="11" y="93"/>
                  </a:lnTo>
                  <a:lnTo>
                    <a:pt x="13" y="96"/>
                  </a:lnTo>
                  <a:lnTo>
                    <a:pt x="17" y="98"/>
                  </a:lnTo>
                  <a:lnTo>
                    <a:pt x="20" y="101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1"/>
                  </a:lnTo>
                  <a:lnTo>
                    <a:pt x="68" y="98"/>
                  </a:lnTo>
                  <a:lnTo>
                    <a:pt x="72" y="96"/>
                  </a:lnTo>
                  <a:lnTo>
                    <a:pt x="75" y="93"/>
                  </a:lnTo>
                  <a:lnTo>
                    <a:pt x="77" y="89"/>
                  </a:lnTo>
                  <a:lnTo>
                    <a:pt x="80" y="85"/>
                  </a:lnTo>
                  <a:lnTo>
                    <a:pt x="82" y="81"/>
                  </a:lnTo>
                  <a:lnTo>
                    <a:pt x="83" y="77"/>
                  </a:lnTo>
                  <a:lnTo>
                    <a:pt x="84" y="71"/>
                  </a:lnTo>
                  <a:lnTo>
                    <a:pt x="85" y="65"/>
                  </a:lnTo>
                  <a:lnTo>
                    <a:pt x="86" y="60"/>
                  </a:lnTo>
                  <a:lnTo>
                    <a:pt x="86" y="53"/>
                  </a:lnTo>
                  <a:lnTo>
                    <a:pt x="86" y="47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6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1"/>
                  </a:lnTo>
                  <a:lnTo>
                    <a:pt x="66" y="78"/>
                  </a:lnTo>
                  <a:lnTo>
                    <a:pt x="63" y="84"/>
                  </a:lnTo>
                  <a:lnTo>
                    <a:pt x="59" y="88"/>
                  </a:lnTo>
                  <a:lnTo>
                    <a:pt x="57" y="90"/>
                  </a:lnTo>
                  <a:lnTo>
                    <a:pt x="54" y="92"/>
                  </a:lnTo>
                  <a:lnTo>
                    <a:pt x="49" y="93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1" y="92"/>
                  </a:lnTo>
                  <a:lnTo>
                    <a:pt x="29" y="90"/>
                  </a:lnTo>
                  <a:lnTo>
                    <a:pt x="26" y="88"/>
                  </a:lnTo>
                  <a:lnTo>
                    <a:pt x="23" y="84"/>
                  </a:lnTo>
                  <a:lnTo>
                    <a:pt x="20" y="78"/>
                  </a:lnTo>
                  <a:lnTo>
                    <a:pt x="18" y="71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4" y="13"/>
                  </a:lnTo>
                  <a:lnTo>
                    <a:pt x="72" y="10"/>
                  </a:lnTo>
                  <a:lnTo>
                    <a:pt x="68" y="8"/>
                  </a:lnTo>
                  <a:lnTo>
                    <a:pt x="66" y="5"/>
                  </a:lnTo>
                  <a:lnTo>
                    <a:pt x="61" y="3"/>
                  </a:lnTo>
                  <a:lnTo>
                    <a:pt x="58" y="3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0" y="5"/>
                  </a:lnTo>
                  <a:lnTo>
                    <a:pt x="17" y="8"/>
                  </a:lnTo>
                  <a:lnTo>
                    <a:pt x="13" y="10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6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0" y="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373" name="Line 45"/>
            <p:cNvSpPr>
              <a:spLocks noChangeShapeType="1"/>
            </p:cNvSpPr>
            <p:nvPr/>
          </p:nvSpPr>
          <p:spPr bwMode="auto">
            <a:xfrm flipH="1">
              <a:off x="800" y="3393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 flipH="1">
              <a:off x="800" y="2862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5" name="Line 47"/>
            <p:cNvSpPr>
              <a:spLocks noChangeShapeType="1"/>
            </p:cNvSpPr>
            <p:nvPr/>
          </p:nvSpPr>
          <p:spPr bwMode="auto">
            <a:xfrm flipH="1">
              <a:off x="800" y="2333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6" name="Line 48"/>
            <p:cNvSpPr>
              <a:spLocks noChangeShapeType="1"/>
            </p:cNvSpPr>
            <p:nvPr/>
          </p:nvSpPr>
          <p:spPr bwMode="auto">
            <a:xfrm flipH="1">
              <a:off x="800" y="1805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7" name="Line 49"/>
            <p:cNvSpPr>
              <a:spLocks noChangeShapeType="1"/>
            </p:cNvSpPr>
            <p:nvPr/>
          </p:nvSpPr>
          <p:spPr bwMode="auto">
            <a:xfrm flipH="1">
              <a:off x="800" y="1276"/>
              <a:ext cx="5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8" name="Line 50"/>
            <p:cNvSpPr>
              <a:spLocks noChangeShapeType="1"/>
            </p:cNvSpPr>
            <p:nvPr/>
          </p:nvSpPr>
          <p:spPr bwMode="auto">
            <a:xfrm>
              <a:off x="846" y="1280"/>
              <a:ext cx="0" cy="2109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9" name="Line 51"/>
            <p:cNvSpPr>
              <a:spLocks noChangeShapeType="1"/>
            </p:cNvSpPr>
            <p:nvPr/>
          </p:nvSpPr>
          <p:spPr bwMode="auto">
            <a:xfrm>
              <a:off x="3030" y="1280"/>
              <a:ext cx="0" cy="2109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0" name="Line 52"/>
            <p:cNvSpPr>
              <a:spLocks noChangeShapeType="1"/>
            </p:cNvSpPr>
            <p:nvPr/>
          </p:nvSpPr>
          <p:spPr bwMode="auto">
            <a:xfrm>
              <a:off x="850" y="3393"/>
              <a:ext cx="217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1" name="Line 53"/>
            <p:cNvSpPr>
              <a:spLocks noChangeShapeType="1"/>
            </p:cNvSpPr>
            <p:nvPr/>
          </p:nvSpPr>
          <p:spPr bwMode="auto">
            <a:xfrm>
              <a:off x="850" y="1276"/>
              <a:ext cx="2176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2" name="Oval 54"/>
            <p:cNvSpPr>
              <a:spLocks noChangeArrowheads="1"/>
            </p:cNvSpPr>
            <p:nvPr/>
          </p:nvSpPr>
          <p:spPr bwMode="auto">
            <a:xfrm>
              <a:off x="2107" y="2325"/>
              <a:ext cx="128" cy="10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83" name="Text Box 55"/>
            <p:cNvSpPr txBox="1">
              <a:spLocks noChangeArrowheads="1"/>
            </p:cNvSpPr>
            <p:nvPr/>
          </p:nvSpPr>
          <p:spPr bwMode="auto">
            <a:xfrm>
              <a:off x="868" y="912"/>
              <a:ext cx="11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27384" name="Rectangle 56"/>
          <p:cNvSpPr>
            <a:spLocks noChangeArrowheads="1"/>
          </p:cNvSpPr>
          <p:nvPr/>
        </p:nvSpPr>
        <p:spPr bwMode="auto">
          <a:xfrm>
            <a:off x="6629400" y="3810000"/>
            <a:ext cx="5399468" cy="156845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defTabSz="762000"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DBF10B"/>
              </a:buClr>
              <a:buSzPct val="40000"/>
              <a:buFont typeface="Monotype Sorts" pitchFamily="2" charset="2"/>
              <a:buChar char="l"/>
            </a:pPr>
            <a:r>
              <a:rPr lang="en-GB" sz="2800" dirty="0">
                <a:solidFill>
                  <a:srgbClr val="FFFFFF"/>
                </a:solidFill>
              </a:rPr>
              <a:t>Ultrasound Fetal Biometry</a:t>
            </a:r>
          </a:p>
          <a:p>
            <a:pPr>
              <a:buClr>
                <a:srgbClr val="DBF10B"/>
              </a:buClr>
              <a:buSzPct val="40000"/>
              <a:buFont typeface="Monotype Sorts" pitchFamily="2" charset="2"/>
              <a:buChar char="l"/>
            </a:pPr>
            <a:r>
              <a:rPr lang="en-GB" sz="2800" dirty="0">
                <a:solidFill>
                  <a:srgbClr val="FFFFFF"/>
                </a:solidFill>
              </a:rPr>
              <a:t>Doppler Studies</a:t>
            </a:r>
          </a:p>
          <a:p>
            <a:pPr>
              <a:buClr>
                <a:srgbClr val="DBF10B"/>
              </a:buClr>
              <a:buSzPct val="40000"/>
              <a:buFont typeface="Monotype Sorts" pitchFamily="2" charset="2"/>
              <a:buChar char="l"/>
            </a:pPr>
            <a:r>
              <a:rPr lang="en-GB" sz="2800" dirty="0">
                <a:solidFill>
                  <a:srgbClr val="FFFFFF"/>
                </a:solidFill>
              </a:rPr>
              <a:t>Anomaly scan - Karyotyping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746126"/>
          </a:xfrm>
        </p:spPr>
        <p:txBody>
          <a:bodyPr/>
          <a:lstStyle/>
          <a:p>
            <a:r>
              <a:rPr lang="en-GB" b="1" dirty="0"/>
              <a:t>Quiz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90191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793"/>
          </a:xfrm>
        </p:spPr>
        <p:txBody>
          <a:bodyPr/>
          <a:lstStyle/>
          <a:p>
            <a:r>
              <a:rPr lang="en-GB" b="1" dirty="0"/>
              <a:t>Fetal Growth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803"/>
            <a:ext cx="10515600" cy="4351338"/>
          </a:xfrm>
        </p:spPr>
        <p:txBody>
          <a:bodyPr/>
          <a:lstStyle/>
          <a:p>
            <a:r>
              <a:rPr lang="en-GB" dirty="0"/>
              <a:t>Is dynamic and depends on</a:t>
            </a:r>
          </a:p>
          <a:p>
            <a:pPr lvl="1"/>
            <a:r>
              <a:rPr lang="en-GB" dirty="0"/>
              <a:t>Maternal cardiac performance </a:t>
            </a:r>
          </a:p>
          <a:p>
            <a:pPr lvl="1"/>
            <a:r>
              <a:rPr lang="en-GB" dirty="0"/>
              <a:t>Utero-placental blood supply</a:t>
            </a:r>
          </a:p>
          <a:p>
            <a:pPr lvl="1"/>
            <a:r>
              <a:rPr lang="en-GB" dirty="0"/>
              <a:t>Genetic growth potential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159" y="3322312"/>
            <a:ext cx="6417067" cy="353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3" name="Line 349"/>
          <p:cNvSpPr>
            <a:spLocks noChangeShapeType="1"/>
          </p:cNvSpPr>
          <p:nvPr/>
        </p:nvSpPr>
        <p:spPr bwMode="auto">
          <a:xfrm>
            <a:off x="2416175" y="2406650"/>
            <a:ext cx="3454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4" name="Freeform 350"/>
          <p:cNvSpPr>
            <a:spLocks/>
          </p:cNvSpPr>
          <p:nvPr/>
        </p:nvSpPr>
        <p:spPr bwMode="auto">
          <a:xfrm>
            <a:off x="3621089" y="6335713"/>
            <a:ext cx="180975" cy="169862"/>
          </a:xfrm>
          <a:custGeom>
            <a:avLst/>
            <a:gdLst>
              <a:gd name="T0" fmla="*/ 107 w 121"/>
              <a:gd name="T1" fmla="*/ 109 h 113"/>
              <a:gd name="T2" fmla="*/ 120 w 121"/>
              <a:gd name="T3" fmla="*/ 52 h 113"/>
              <a:gd name="T4" fmla="*/ 62 w 121"/>
              <a:gd name="T5" fmla="*/ 64 h 113"/>
              <a:gd name="T6" fmla="*/ 103 w 121"/>
              <a:gd name="T7" fmla="*/ 65 h 113"/>
              <a:gd name="T8" fmla="*/ 102 w 121"/>
              <a:gd name="T9" fmla="*/ 73 h 113"/>
              <a:gd name="T10" fmla="*/ 99 w 121"/>
              <a:gd name="T11" fmla="*/ 83 h 113"/>
              <a:gd name="T12" fmla="*/ 95 w 121"/>
              <a:gd name="T13" fmla="*/ 88 h 113"/>
              <a:gd name="T14" fmla="*/ 89 w 121"/>
              <a:gd name="T15" fmla="*/ 92 h 113"/>
              <a:gd name="T16" fmla="*/ 82 w 121"/>
              <a:gd name="T17" fmla="*/ 95 h 113"/>
              <a:gd name="T18" fmla="*/ 75 w 121"/>
              <a:gd name="T19" fmla="*/ 98 h 113"/>
              <a:gd name="T20" fmla="*/ 66 w 121"/>
              <a:gd name="T21" fmla="*/ 99 h 113"/>
              <a:gd name="T22" fmla="*/ 57 w 121"/>
              <a:gd name="T23" fmla="*/ 99 h 113"/>
              <a:gd name="T24" fmla="*/ 48 w 121"/>
              <a:gd name="T25" fmla="*/ 97 h 113"/>
              <a:gd name="T26" fmla="*/ 37 w 121"/>
              <a:gd name="T27" fmla="*/ 93 h 113"/>
              <a:gd name="T28" fmla="*/ 30 w 121"/>
              <a:gd name="T29" fmla="*/ 88 h 113"/>
              <a:gd name="T30" fmla="*/ 25 w 121"/>
              <a:gd name="T31" fmla="*/ 82 h 113"/>
              <a:gd name="T32" fmla="*/ 21 w 121"/>
              <a:gd name="T33" fmla="*/ 74 h 113"/>
              <a:gd name="T34" fmla="*/ 19 w 121"/>
              <a:gd name="T35" fmla="*/ 65 h 113"/>
              <a:gd name="T36" fmla="*/ 18 w 121"/>
              <a:gd name="T37" fmla="*/ 56 h 113"/>
              <a:gd name="T38" fmla="*/ 19 w 121"/>
              <a:gd name="T39" fmla="*/ 46 h 113"/>
              <a:gd name="T40" fmla="*/ 21 w 121"/>
              <a:gd name="T41" fmla="*/ 38 h 113"/>
              <a:gd name="T42" fmla="*/ 25 w 121"/>
              <a:gd name="T43" fmla="*/ 30 h 113"/>
              <a:gd name="T44" fmla="*/ 30 w 121"/>
              <a:gd name="T45" fmla="*/ 24 h 113"/>
              <a:gd name="T46" fmla="*/ 40 w 121"/>
              <a:gd name="T47" fmla="*/ 18 h 113"/>
              <a:gd name="T48" fmla="*/ 48 w 121"/>
              <a:gd name="T49" fmla="*/ 14 h 113"/>
              <a:gd name="T50" fmla="*/ 58 w 121"/>
              <a:gd name="T51" fmla="*/ 13 h 113"/>
              <a:gd name="T52" fmla="*/ 71 w 121"/>
              <a:gd name="T53" fmla="*/ 13 h 113"/>
              <a:gd name="T54" fmla="*/ 77 w 121"/>
              <a:gd name="T55" fmla="*/ 14 h 113"/>
              <a:gd name="T56" fmla="*/ 88 w 121"/>
              <a:gd name="T57" fmla="*/ 18 h 113"/>
              <a:gd name="T58" fmla="*/ 94 w 121"/>
              <a:gd name="T59" fmla="*/ 23 h 113"/>
              <a:gd name="T60" fmla="*/ 99 w 121"/>
              <a:gd name="T61" fmla="*/ 30 h 113"/>
              <a:gd name="T62" fmla="*/ 117 w 121"/>
              <a:gd name="T63" fmla="*/ 35 h 113"/>
              <a:gd name="T64" fmla="*/ 116 w 121"/>
              <a:gd name="T65" fmla="*/ 28 h 113"/>
              <a:gd name="T66" fmla="*/ 111 w 121"/>
              <a:gd name="T67" fmla="*/ 21 h 113"/>
              <a:gd name="T68" fmla="*/ 107 w 121"/>
              <a:gd name="T69" fmla="*/ 14 h 113"/>
              <a:gd name="T70" fmla="*/ 100 w 121"/>
              <a:gd name="T71" fmla="*/ 9 h 113"/>
              <a:gd name="T72" fmla="*/ 89 w 121"/>
              <a:gd name="T73" fmla="*/ 4 h 113"/>
              <a:gd name="T74" fmla="*/ 79 w 121"/>
              <a:gd name="T75" fmla="*/ 2 h 113"/>
              <a:gd name="T76" fmla="*/ 69 w 121"/>
              <a:gd name="T77" fmla="*/ 1 h 113"/>
              <a:gd name="T78" fmla="*/ 56 w 121"/>
              <a:gd name="T79" fmla="*/ 1 h 113"/>
              <a:gd name="T80" fmla="*/ 43 w 121"/>
              <a:gd name="T81" fmla="*/ 3 h 113"/>
              <a:gd name="T82" fmla="*/ 31 w 121"/>
              <a:gd name="T83" fmla="*/ 6 h 113"/>
              <a:gd name="T84" fmla="*/ 21 w 121"/>
              <a:gd name="T85" fmla="*/ 12 h 113"/>
              <a:gd name="T86" fmla="*/ 13 w 121"/>
              <a:gd name="T87" fmla="*/ 19 h 113"/>
              <a:gd name="T88" fmla="*/ 6 w 121"/>
              <a:gd name="T89" fmla="*/ 28 h 113"/>
              <a:gd name="T90" fmla="*/ 4 w 121"/>
              <a:gd name="T91" fmla="*/ 33 h 113"/>
              <a:gd name="T92" fmla="*/ 1 w 121"/>
              <a:gd name="T93" fmla="*/ 44 h 113"/>
              <a:gd name="T94" fmla="*/ 0 w 121"/>
              <a:gd name="T95" fmla="*/ 57 h 113"/>
              <a:gd name="T96" fmla="*/ 1 w 121"/>
              <a:gd name="T97" fmla="*/ 69 h 113"/>
              <a:gd name="T98" fmla="*/ 4 w 121"/>
              <a:gd name="T99" fmla="*/ 79 h 113"/>
              <a:gd name="T100" fmla="*/ 9 w 121"/>
              <a:gd name="T101" fmla="*/ 89 h 113"/>
              <a:gd name="T102" fmla="*/ 16 w 121"/>
              <a:gd name="T103" fmla="*/ 97 h 113"/>
              <a:gd name="T104" fmla="*/ 25 w 121"/>
              <a:gd name="T105" fmla="*/ 104 h 113"/>
              <a:gd name="T106" fmla="*/ 36 w 121"/>
              <a:gd name="T107" fmla="*/ 109 h 113"/>
              <a:gd name="T108" fmla="*/ 47 w 121"/>
              <a:gd name="T109" fmla="*/ 111 h 113"/>
              <a:gd name="T110" fmla="*/ 60 w 121"/>
              <a:gd name="T111" fmla="*/ 112 h 113"/>
              <a:gd name="T112" fmla="*/ 73 w 121"/>
              <a:gd name="T113" fmla="*/ 111 h 113"/>
              <a:gd name="T114" fmla="*/ 85 w 121"/>
              <a:gd name="T115" fmla="*/ 108 h 113"/>
              <a:gd name="T116" fmla="*/ 95 w 121"/>
              <a:gd name="T117" fmla="*/ 103 h 113"/>
              <a:gd name="T118" fmla="*/ 104 w 121"/>
              <a:gd name="T119" fmla="*/ 9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13">
                <a:moveTo>
                  <a:pt x="104" y="95"/>
                </a:moveTo>
                <a:lnTo>
                  <a:pt x="107" y="109"/>
                </a:lnTo>
                <a:lnTo>
                  <a:pt x="120" y="109"/>
                </a:lnTo>
                <a:lnTo>
                  <a:pt x="120" y="52"/>
                </a:lnTo>
                <a:lnTo>
                  <a:pt x="62" y="52"/>
                </a:lnTo>
                <a:lnTo>
                  <a:pt x="62" y="64"/>
                </a:lnTo>
                <a:lnTo>
                  <a:pt x="103" y="64"/>
                </a:lnTo>
                <a:lnTo>
                  <a:pt x="103" y="65"/>
                </a:lnTo>
                <a:lnTo>
                  <a:pt x="103" y="69"/>
                </a:lnTo>
                <a:lnTo>
                  <a:pt x="102" y="73"/>
                </a:lnTo>
                <a:lnTo>
                  <a:pt x="100" y="79"/>
                </a:lnTo>
                <a:lnTo>
                  <a:pt x="99" y="83"/>
                </a:lnTo>
                <a:lnTo>
                  <a:pt x="97" y="85"/>
                </a:lnTo>
                <a:lnTo>
                  <a:pt x="95" y="88"/>
                </a:lnTo>
                <a:lnTo>
                  <a:pt x="92" y="90"/>
                </a:lnTo>
                <a:lnTo>
                  <a:pt x="89" y="92"/>
                </a:lnTo>
                <a:lnTo>
                  <a:pt x="86" y="94"/>
                </a:lnTo>
                <a:lnTo>
                  <a:pt x="82" y="95"/>
                </a:lnTo>
                <a:lnTo>
                  <a:pt x="79" y="97"/>
                </a:lnTo>
                <a:lnTo>
                  <a:pt x="75" y="98"/>
                </a:lnTo>
                <a:lnTo>
                  <a:pt x="71" y="99"/>
                </a:lnTo>
                <a:lnTo>
                  <a:pt x="66" y="99"/>
                </a:lnTo>
                <a:lnTo>
                  <a:pt x="63" y="99"/>
                </a:lnTo>
                <a:lnTo>
                  <a:pt x="57" y="99"/>
                </a:lnTo>
                <a:lnTo>
                  <a:pt x="53" y="99"/>
                </a:lnTo>
                <a:lnTo>
                  <a:pt x="48" y="97"/>
                </a:lnTo>
                <a:lnTo>
                  <a:pt x="44" y="96"/>
                </a:lnTo>
                <a:lnTo>
                  <a:pt x="37" y="93"/>
                </a:lnTo>
                <a:lnTo>
                  <a:pt x="33" y="91"/>
                </a:lnTo>
                <a:lnTo>
                  <a:pt x="30" y="88"/>
                </a:lnTo>
                <a:lnTo>
                  <a:pt x="28" y="85"/>
                </a:lnTo>
                <a:lnTo>
                  <a:pt x="25" y="82"/>
                </a:lnTo>
                <a:lnTo>
                  <a:pt x="23" y="79"/>
                </a:lnTo>
                <a:lnTo>
                  <a:pt x="21" y="74"/>
                </a:lnTo>
                <a:lnTo>
                  <a:pt x="20" y="70"/>
                </a:lnTo>
                <a:lnTo>
                  <a:pt x="19" y="65"/>
                </a:lnTo>
                <a:lnTo>
                  <a:pt x="19" y="61"/>
                </a:lnTo>
                <a:lnTo>
                  <a:pt x="18" y="56"/>
                </a:lnTo>
                <a:lnTo>
                  <a:pt x="19" y="51"/>
                </a:lnTo>
                <a:lnTo>
                  <a:pt x="19" y="46"/>
                </a:lnTo>
                <a:lnTo>
                  <a:pt x="20" y="42"/>
                </a:lnTo>
                <a:lnTo>
                  <a:pt x="21" y="38"/>
                </a:lnTo>
                <a:lnTo>
                  <a:pt x="23" y="33"/>
                </a:lnTo>
                <a:lnTo>
                  <a:pt x="25" y="30"/>
                </a:lnTo>
                <a:lnTo>
                  <a:pt x="28" y="27"/>
                </a:lnTo>
                <a:lnTo>
                  <a:pt x="30" y="24"/>
                </a:lnTo>
                <a:lnTo>
                  <a:pt x="37" y="19"/>
                </a:lnTo>
                <a:lnTo>
                  <a:pt x="40" y="18"/>
                </a:lnTo>
                <a:lnTo>
                  <a:pt x="44" y="16"/>
                </a:lnTo>
                <a:lnTo>
                  <a:pt x="48" y="14"/>
                </a:lnTo>
                <a:lnTo>
                  <a:pt x="53" y="13"/>
                </a:lnTo>
                <a:lnTo>
                  <a:pt x="58" y="13"/>
                </a:lnTo>
                <a:lnTo>
                  <a:pt x="64" y="13"/>
                </a:lnTo>
                <a:lnTo>
                  <a:pt x="71" y="13"/>
                </a:lnTo>
                <a:lnTo>
                  <a:pt x="73" y="13"/>
                </a:lnTo>
                <a:lnTo>
                  <a:pt x="77" y="14"/>
                </a:lnTo>
                <a:lnTo>
                  <a:pt x="82" y="16"/>
                </a:lnTo>
                <a:lnTo>
                  <a:pt x="88" y="18"/>
                </a:lnTo>
                <a:lnTo>
                  <a:pt x="92" y="22"/>
                </a:lnTo>
                <a:lnTo>
                  <a:pt x="94" y="23"/>
                </a:lnTo>
                <a:lnTo>
                  <a:pt x="96" y="26"/>
                </a:lnTo>
                <a:lnTo>
                  <a:pt x="99" y="30"/>
                </a:lnTo>
                <a:lnTo>
                  <a:pt x="99" y="35"/>
                </a:lnTo>
                <a:lnTo>
                  <a:pt x="117" y="35"/>
                </a:lnTo>
                <a:lnTo>
                  <a:pt x="116" y="31"/>
                </a:lnTo>
                <a:lnTo>
                  <a:pt x="116" y="28"/>
                </a:lnTo>
                <a:lnTo>
                  <a:pt x="114" y="24"/>
                </a:lnTo>
                <a:lnTo>
                  <a:pt x="111" y="21"/>
                </a:lnTo>
                <a:lnTo>
                  <a:pt x="109" y="18"/>
                </a:lnTo>
                <a:lnTo>
                  <a:pt x="107" y="14"/>
                </a:lnTo>
                <a:lnTo>
                  <a:pt x="103" y="12"/>
                </a:lnTo>
                <a:lnTo>
                  <a:pt x="100" y="9"/>
                </a:lnTo>
                <a:lnTo>
                  <a:pt x="93" y="5"/>
                </a:lnTo>
                <a:lnTo>
                  <a:pt x="89" y="4"/>
                </a:lnTo>
                <a:lnTo>
                  <a:pt x="84" y="3"/>
                </a:lnTo>
                <a:lnTo>
                  <a:pt x="79" y="2"/>
                </a:lnTo>
                <a:lnTo>
                  <a:pt x="74" y="1"/>
                </a:lnTo>
                <a:lnTo>
                  <a:pt x="69" y="1"/>
                </a:lnTo>
                <a:lnTo>
                  <a:pt x="64" y="0"/>
                </a:lnTo>
                <a:lnTo>
                  <a:pt x="56" y="1"/>
                </a:lnTo>
                <a:lnTo>
                  <a:pt x="49" y="1"/>
                </a:lnTo>
                <a:lnTo>
                  <a:pt x="43" y="3"/>
                </a:lnTo>
                <a:lnTo>
                  <a:pt x="37" y="4"/>
                </a:lnTo>
                <a:lnTo>
                  <a:pt x="31" y="6"/>
                </a:lnTo>
                <a:lnTo>
                  <a:pt x="26" y="9"/>
                </a:lnTo>
                <a:lnTo>
                  <a:pt x="21" y="12"/>
                </a:lnTo>
                <a:lnTo>
                  <a:pt x="17" y="15"/>
                </a:lnTo>
                <a:lnTo>
                  <a:pt x="13" y="19"/>
                </a:lnTo>
                <a:lnTo>
                  <a:pt x="10" y="23"/>
                </a:lnTo>
                <a:lnTo>
                  <a:pt x="6" y="28"/>
                </a:lnTo>
                <a:lnTo>
                  <a:pt x="5" y="31"/>
                </a:lnTo>
                <a:lnTo>
                  <a:pt x="4" y="33"/>
                </a:lnTo>
                <a:lnTo>
                  <a:pt x="2" y="38"/>
                </a:lnTo>
                <a:lnTo>
                  <a:pt x="1" y="44"/>
                </a:lnTo>
                <a:lnTo>
                  <a:pt x="0" y="50"/>
                </a:lnTo>
                <a:lnTo>
                  <a:pt x="0" y="57"/>
                </a:lnTo>
                <a:lnTo>
                  <a:pt x="0" y="63"/>
                </a:lnTo>
                <a:lnTo>
                  <a:pt x="1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3" y="94"/>
                </a:lnTo>
                <a:lnTo>
                  <a:pt x="16" y="97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6" y="109"/>
                </a:lnTo>
                <a:lnTo>
                  <a:pt x="41" y="110"/>
                </a:lnTo>
                <a:lnTo>
                  <a:pt x="47" y="111"/>
                </a:lnTo>
                <a:lnTo>
                  <a:pt x="53" y="112"/>
                </a:lnTo>
                <a:lnTo>
                  <a:pt x="60" y="112"/>
                </a:lnTo>
                <a:lnTo>
                  <a:pt x="66" y="112"/>
                </a:lnTo>
                <a:lnTo>
                  <a:pt x="73" y="111"/>
                </a:lnTo>
                <a:lnTo>
                  <a:pt x="79" y="110"/>
                </a:lnTo>
                <a:lnTo>
                  <a:pt x="85" y="108"/>
                </a:lnTo>
                <a:lnTo>
                  <a:pt x="90" y="106"/>
                </a:lnTo>
                <a:lnTo>
                  <a:pt x="95" y="103"/>
                </a:lnTo>
                <a:lnTo>
                  <a:pt x="99" y="99"/>
                </a:lnTo>
                <a:lnTo>
                  <a:pt x="104" y="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5" name="Freeform 351"/>
          <p:cNvSpPr>
            <a:spLocks/>
          </p:cNvSpPr>
          <p:nvPr/>
        </p:nvSpPr>
        <p:spPr bwMode="auto">
          <a:xfrm>
            <a:off x="3829050" y="6342063"/>
            <a:ext cx="177800" cy="163512"/>
          </a:xfrm>
          <a:custGeom>
            <a:avLst/>
            <a:gdLst>
              <a:gd name="T0" fmla="*/ 0 w 118"/>
              <a:gd name="T1" fmla="*/ 108 h 109"/>
              <a:gd name="T2" fmla="*/ 19 w 118"/>
              <a:gd name="T3" fmla="*/ 108 h 109"/>
              <a:gd name="T4" fmla="*/ 32 w 118"/>
              <a:gd name="T5" fmla="*/ 76 h 109"/>
              <a:gd name="T6" fmla="*/ 83 w 118"/>
              <a:gd name="T7" fmla="*/ 76 h 109"/>
              <a:gd name="T8" fmla="*/ 98 w 118"/>
              <a:gd name="T9" fmla="*/ 108 h 109"/>
              <a:gd name="T10" fmla="*/ 117 w 118"/>
              <a:gd name="T11" fmla="*/ 108 h 109"/>
              <a:gd name="T12" fmla="*/ 74 w 118"/>
              <a:gd name="T13" fmla="*/ 15 h 109"/>
              <a:gd name="T14" fmla="*/ 59 w 118"/>
              <a:gd name="T15" fmla="*/ 15 h 109"/>
              <a:gd name="T16" fmla="*/ 78 w 118"/>
              <a:gd name="T17" fmla="*/ 63 h 109"/>
              <a:gd name="T18" fmla="*/ 37 w 118"/>
              <a:gd name="T19" fmla="*/ 63 h 109"/>
              <a:gd name="T20" fmla="*/ 59 w 118"/>
              <a:gd name="T21" fmla="*/ 15 h 109"/>
              <a:gd name="T22" fmla="*/ 74 w 118"/>
              <a:gd name="T23" fmla="*/ 15 h 109"/>
              <a:gd name="T24" fmla="*/ 67 w 118"/>
              <a:gd name="T25" fmla="*/ 0 h 109"/>
              <a:gd name="T26" fmla="*/ 48 w 118"/>
              <a:gd name="T27" fmla="*/ 0 h 109"/>
              <a:gd name="T28" fmla="*/ 0 w 118"/>
              <a:gd name="T2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109">
                <a:moveTo>
                  <a:pt x="0" y="108"/>
                </a:moveTo>
                <a:lnTo>
                  <a:pt x="19" y="108"/>
                </a:lnTo>
                <a:lnTo>
                  <a:pt x="32" y="76"/>
                </a:lnTo>
                <a:lnTo>
                  <a:pt x="83" y="76"/>
                </a:lnTo>
                <a:lnTo>
                  <a:pt x="98" y="108"/>
                </a:lnTo>
                <a:lnTo>
                  <a:pt x="117" y="108"/>
                </a:lnTo>
                <a:lnTo>
                  <a:pt x="74" y="15"/>
                </a:lnTo>
                <a:lnTo>
                  <a:pt x="59" y="15"/>
                </a:lnTo>
                <a:lnTo>
                  <a:pt x="78" y="63"/>
                </a:lnTo>
                <a:lnTo>
                  <a:pt x="37" y="63"/>
                </a:lnTo>
                <a:lnTo>
                  <a:pt x="59" y="15"/>
                </a:lnTo>
                <a:lnTo>
                  <a:pt x="74" y="15"/>
                </a:lnTo>
                <a:lnTo>
                  <a:pt x="67" y="0"/>
                </a:lnTo>
                <a:lnTo>
                  <a:pt x="48" y="0"/>
                </a:lnTo>
                <a:lnTo>
                  <a:pt x="0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6" name="Freeform 352"/>
          <p:cNvSpPr>
            <a:spLocks/>
          </p:cNvSpPr>
          <p:nvPr/>
        </p:nvSpPr>
        <p:spPr bwMode="auto">
          <a:xfrm>
            <a:off x="4141789" y="6342064"/>
            <a:ext cx="58737" cy="212725"/>
          </a:xfrm>
          <a:custGeom>
            <a:avLst/>
            <a:gdLst>
              <a:gd name="T0" fmla="*/ 27 w 39"/>
              <a:gd name="T1" fmla="*/ 140 h 141"/>
              <a:gd name="T2" fmla="*/ 38 w 39"/>
              <a:gd name="T3" fmla="*/ 140 h 141"/>
              <a:gd name="T4" fmla="*/ 33 w 39"/>
              <a:gd name="T5" fmla="*/ 131 h 141"/>
              <a:gd name="T6" fmla="*/ 28 w 39"/>
              <a:gd name="T7" fmla="*/ 122 h 141"/>
              <a:gd name="T8" fmla="*/ 24 w 39"/>
              <a:gd name="T9" fmla="*/ 114 h 141"/>
              <a:gd name="T10" fmla="*/ 22 w 39"/>
              <a:gd name="T11" fmla="*/ 110 h 141"/>
              <a:gd name="T12" fmla="*/ 21 w 39"/>
              <a:gd name="T13" fmla="*/ 105 h 141"/>
              <a:gd name="T14" fmla="*/ 18 w 39"/>
              <a:gd name="T15" fmla="*/ 96 h 141"/>
              <a:gd name="T16" fmla="*/ 17 w 39"/>
              <a:gd name="T17" fmla="*/ 88 h 141"/>
              <a:gd name="T18" fmla="*/ 16 w 39"/>
              <a:gd name="T19" fmla="*/ 79 h 141"/>
              <a:gd name="T20" fmla="*/ 16 w 39"/>
              <a:gd name="T21" fmla="*/ 75 h 141"/>
              <a:gd name="T22" fmla="*/ 15 w 39"/>
              <a:gd name="T23" fmla="*/ 70 h 141"/>
              <a:gd name="T24" fmla="*/ 16 w 39"/>
              <a:gd name="T25" fmla="*/ 66 h 141"/>
              <a:gd name="T26" fmla="*/ 16 w 39"/>
              <a:gd name="T27" fmla="*/ 62 h 141"/>
              <a:gd name="T28" fmla="*/ 17 w 39"/>
              <a:gd name="T29" fmla="*/ 52 h 141"/>
              <a:gd name="T30" fmla="*/ 18 w 39"/>
              <a:gd name="T31" fmla="*/ 44 h 141"/>
              <a:gd name="T32" fmla="*/ 21 w 39"/>
              <a:gd name="T33" fmla="*/ 35 h 141"/>
              <a:gd name="T34" fmla="*/ 24 w 39"/>
              <a:gd name="T35" fmla="*/ 27 h 141"/>
              <a:gd name="T36" fmla="*/ 28 w 39"/>
              <a:gd name="T37" fmla="*/ 18 h 141"/>
              <a:gd name="T38" fmla="*/ 33 w 39"/>
              <a:gd name="T39" fmla="*/ 9 h 141"/>
              <a:gd name="T40" fmla="*/ 38 w 39"/>
              <a:gd name="T41" fmla="*/ 0 h 141"/>
              <a:gd name="T42" fmla="*/ 27 w 39"/>
              <a:gd name="T43" fmla="*/ 0 h 141"/>
              <a:gd name="T44" fmla="*/ 21 w 39"/>
              <a:gd name="T45" fmla="*/ 8 h 141"/>
              <a:gd name="T46" fmla="*/ 16 w 39"/>
              <a:gd name="T47" fmla="*/ 17 h 141"/>
              <a:gd name="T48" fmla="*/ 11 w 39"/>
              <a:gd name="T49" fmla="*/ 26 h 141"/>
              <a:gd name="T50" fmla="*/ 7 w 39"/>
              <a:gd name="T51" fmla="*/ 34 h 141"/>
              <a:gd name="T52" fmla="*/ 3 w 39"/>
              <a:gd name="T53" fmla="*/ 43 h 141"/>
              <a:gd name="T54" fmla="*/ 2 w 39"/>
              <a:gd name="T55" fmla="*/ 47 h 141"/>
              <a:gd name="T56" fmla="*/ 2 w 39"/>
              <a:gd name="T57" fmla="*/ 52 h 141"/>
              <a:gd name="T58" fmla="*/ 1 w 39"/>
              <a:gd name="T59" fmla="*/ 57 h 141"/>
              <a:gd name="T60" fmla="*/ 1 w 39"/>
              <a:gd name="T61" fmla="*/ 61 h 141"/>
              <a:gd name="T62" fmla="*/ 0 w 39"/>
              <a:gd name="T63" fmla="*/ 66 h 141"/>
              <a:gd name="T64" fmla="*/ 0 w 39"/>
              <a:gd name="T65" fmla="*/ 70 h 141"/>
              <a:gd name="T66" fmla="*/ 0 w 39"/>
              <a:gd name="T67" fmla="*/ 75 h 141"/>
              <a:gd name="T68" fmla="*/ 1 w 39"/>
              <a:gd name="T69" fmla="*/ 79 h 141"/>
              <a:gd name="T70" fmla="*/ 1 w 39"/>
              <a:gd name="T71" fmla="*/ 84 h 141"/>
              <a:gd name="T72" fmla="*/ 2 w 39"/>
              <a:gd name="T73" fmla="*/ 89 h 141"/>
              <a:gd name="T74" fmla="*/ 2 w 39"/>
              <a:gd name="T75" fmla="*/ 93 h 141"/>
              <a:gd name="T76" fmla="*/ 3 w 39"/>
              <a:gd name="T77" fmla="*/ 97 h 141"/>
              <a:gd name="T78" fmla="*/ 7 w 39"/>
              <a:gd name="T79" fmla="*/ 106 h 141"/>
              <a:gd name="T80" fmla="*/ 11 w 39"/>
              <a:gd name="T81" fmla="*/ 115 h 141"/>
              <a:gd name="T82" fmla="*/ 13 w 39"/>
              <a:gd name="T83" fmla="*/ 119 h 141"/>
              <a:gd name="T84" fmla="*/ 16 w 39"/>
              <a:gd name="T85" fmla="*/ 123 h 141"/>
              <a:gd name="T86" fmla="*/ 21 w 39"/>
              <a:gd name="T87" fmla="*/ 132 h 141"/>
              <a:gd name="T88" fmla="*/ 24 w 39"/>
              <a:gd name="T89" fmla="*/ 136 h 141"/>
              <a:gd name="T90" fmla="*/ 27 w 39"/>
              <a:gd name="T91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141">
                <a:moveTo>
                  <a:pt x="27" y="140"/>
                </a:moveTo>
                <a:lnTo>
                  <a:pt x="38" y="140"/>
                </a:lnTo>
                <a:lnTo>
                  <a:pt x="33" y="131"/>
                </a:lnTo>
                <a:lnTo>
                  <a:pt x="28" y="122"/>
                </a:lnTo>
                <a:lnTo>
                  <a:pt x="24" y="114"/>
                </a:lnTo>
                <a:lnTo>
                  <a:pt x="22" y="110"/>
                </a:lnTo>
                <a:lnTo>
                  <a:pt x="21" y="105"/>
                </a:lnTo>
                <a:lnTo>
                  <a:pt x="18" y="96"/>
                </a:lnTo>
                <a:lnTo>
                  <a:pt x="17" y="88"/>
                </a:lnTo>
                <a:lnTo>
                  <a:pt x="16" y="79"/>
                </a:lnTo>
                <a:lnTo>
                  <a:pt x="16" y="75"/>
                </a:lnTo>
                <a:lnTo>
                  <a:pt x="15" y="70"/>
                </a:lnTo>
                <a:lnTo>
                  <a:pt x="16" y="66"/>
                </a:lnTo>
                <a:lnTo>
                  <a:pt x="16" y="62"/>
                </a:lnTo>
                <a:lnTo>
                  <a:pt x="17" y="52"/>
                </a:lnTo>
                <a:lnTo>
                  <a:pt x="18" y="44"/>
                </a:lnTo>
                <a:lnTo>
                  <a:pt x="21" y="35"/>
                </a:lnTo>
                <a:lnTo>
                  <a:pt x="24" y="27"/>
                </a:lnTo>
                <a:lnTo>
                  <a:pt x="28" y="18"/>
                </a:lnTo>
                <a:lnTo>
                  <a:pt x="33" y="9"/>
                </a:lnTo>
                <a:lnTo>
                  <a:pt x="38" y="0"/>
                </a:lnTo>
                <a:lnTo>
                  <a:pt x="27" y="0"/>
                </a:lnTo>
                <a:lnTo>
                  <a:pt x="21" y="8"/>
                </a:lnTo>
                <a:lnTo>
                  <a:pt x="16" y="17"/>
                </a:lnTo>
                <a:lnTo>
                  <a:pt x="11" y="26"/>
                </a:lnTo>
                <a:lnTo>
                  <a:pt x="7" y="34"/>
                </a:lnTo>
                <a:lnTo>
                  <a:pt x="3" y="43"/>
                </a:lnTo>
                <a:lnTo>
                  <a:pt x="2" y="47"/>
                </a:lnTo>
                <a:lnTo>
                  <a:pt x="2" y="52"/>
                </a:lnTo>
                <a:lnTo>
                  <a:pt x="1" y="57"/>
                </a:lnTo>
                <a:lnTo>
                  <a:pt x="1" y="61"/>
                </a:lnTo>
                <a:lnTo>
                  <a:pt x="0" y="66"/>
                </a:lnTo>
                <a:lnTo>
                  <a:pt x="0" y="70"/>
                </a:lnTo>
                <a:lnTo>
                  <a:pt x="0" y="75"/>
                </a:lnTo>
                <a:lnTo>
                  <a:pt x="1" y="79"/>
                </a:lnTo>
                <a:lnTo>
                  <a:pt x="1" y="84"/>
                </a:lnTo>
                <a:lnTo>
                  <a:pt x="2" y="89"/>
                </a:lnTo>
                <a:lnTo>
                  <a:pt x="2" y="93"/>
                </a:lnTo>
                <a:lnTo>
                  <a:pt x="3" y="97"/>
                </a:lnTo>
                <a:lnTo>
                  <a:pt x="7" y="106"/>
                </a:lnTo>
                <a:lnTo>
                  <a:pt x="11" y="115"/>
                </a:lnTo>
                <a:lnTo>
                  <a:pt x="13" y="119"/>
                </a:lnTo>
                <a:lnTo>
                  <a:pt x="16" y="123"/>
                </a:lnTo>
                <a:lnTo>
                  <a:pt x="21" y="132"/>
                </a:lnTo>
                <a:lnTo>
                  <a:pt x="24" y="136"/>
                </a:lnTo>
                <a:lnTo>
                  <a:pt x="27" y="1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7" name="Freeform 353"/>
          <p:cNvSpPr>
            <a:spLocks/>
          </p:cNvSpPr>
          <p:nvPr/>
        </p:nvSpPr>
        <p:spPr bwMode="auto">
          <a:xfrm>
            <a:off x="4219576" y="6388101"/>
            <a:ext cx="193675" cy="117475"/>
          </a:xfrm>
          <a:custGeom>
            <a:avLst/>
            <a:gdLst>
              <a:gd name="T0" fmla="*/ 28 w 129"/>
              <a:gd name="T1" fmla="*/ 77 h 78"/>
              <a:gd name="T2" fmla="*/ 44 w 129"/>
              <a:gd name="T3" fmla="*/ 77 h 78"/>
              <a:gd name="T4" fmla="*/ 64 w 129"/>
              <a:gd name="T5" fmla="*/ 18 h 78"/>
              <a:gd name="T6" fmla="*/ 83 w 129"/>
              <a:gd name="T7" fmla="*/ 77 h 78"/>
              <a:gd name="T8" fmla="*/ 100 w 129"/>
              <a:gd name="T9" fmla="*/ 77 h 78"/>
              <a:gd name="T10" fmla="*/ 128 w 129"/>
              <a:gd name="T11" fmla="*/ 0 h 78"/>
              <a:gd name="T12" fmla="*/ 111 w 129"/>
              <a:gd name="T13" fmla="*/ 0 h 78"/>
              <a:gd name="T14" fmla="*/ 91 w 129"/>
              <a:gd name="T15" fmla="*/ 60 h 78"/>
              <a:gd name="T16" fmla="*/ 73 w 129"/>
              <a:gd name="T17" fmla="*/ 0 h 78"/>
              <a:gd name="T18" fmla="*/ 54 w 129"/>
              <a:gd name="T19" fmla="*/ 0 h 78"/>
              <a:gd name="T20" fmla="*/ 37 w 129"/>
              <a:gd name="T21" fmla="*/ 60 h 78"/>
              <a:gd name="T22" fmla="*/ 16 w 129"/>
              <a:gd name="T23" fmla="*/ 0 h 78"/>
              <a:gd name="T24" fmla="*/ 0 w 129"/>
              <a:gd name="T25" fmla="*/ 0 h 78"/>
              <a:gd name="T26" fmla="*/ 28 w 129"/>
              <a:gd name="T2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78">
                <a:moveTo>
                  <a:pt x="28" y="77"/>
                </a:moveTo>
                <a:lnTo>
                  <a:pt x="44" y="77"/>
                </a:lnTo>
                <a:lnTo>
                  <a:pt x="64" y="18"/>
                </a:lnTo>
                <a:lnTo>
                  <a:pt x="83" y="77"/>
                </a:lnTo>
                <a:lnTo>
                  <a:pt x="100" y="77"/>
                </a:lnTo>
                <a:lnTo>
                  <a:pt x="128" y="0"/>
                </a:lnTo>
                <a:lnTo>
                  <a:pt x="111" y="0"/>
                </a:lnTo>
                <a:lnTo>
                  <a:pt x="91" y="60"/>
                </a:lnTo>
                <a:lnTo>
                  <a:pt x="73" y="0"/>
                </a:lnTo>
                <a:lnTo>
                  <a:pt x="54" y="0"/>
                </a:lnTo>
                <a:lnTo>
                  <a:pt x="37" y="60"/>
                </a:lnTo>
                <a:lnTo>
                  <a:pt x="16" y="0"/>
                </a:lnTo>
                <a:lnTo>
                  <a:pt x="0" y="0"/>
                </a:lnTo>
                <a:lnTo>
                  <a:pt x="28" y="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8" name="Freeform 354"/>
          <p:cNvSpPr>
            <a:spLocks/>
          </p:cNvSpPr>
          <p:nvPr/>
        </p:nvSpPr>
        <p:spPr bwMode="auto">
          <a:xfrm>
            <a:off x="4446588" y="6342063"/>
            <a:ext cx="119062" cy="163512"/>
          </a:xfrm>
          <a:custGeom>
            <a:avLst/>
            <a:gdLst>
              <a:gd name="T0" fmla="*/ 0 w 79"/>
              <a:gd name="T1" fmla="*/ 108 h 109"/>
              <a:gd name="T2" fmla="*/ 16 w 79"/>
              <a:gd name="T3" fmla="*/ 108 h 109"/>
              <a:gd name="T4" fmla="*/ 16 w 79"/>
              <a:gd name="T5" fmla="*/ 81 h 109"/>
              <a:gd name="T6" fmla="*/ 32 w 79"/>
              <a:gd name="T7" fmla="*/ 67 h 109"/>
              <a:gd name="T8" fmla="*/ 60 w 79"/>
              <a:gd name="T9" fmla="*/ 108 h 109"/>
              <a:gd name="T10" fmla="*/ 78 w 79"/>
              <a:gd name="T11" fmla="*/ 108 h 109"/>
              <a:gd name="T12" fmla="*/ 43 w 79"/>
              <a:gd name="T13" fmla="*/ 59 h 109"/>
              <a:gd name="T14" fmla="*/ 78 w 79"/>
              <a:gd name="T15" fmla="*/ 29 h 109"/>
              <a:gd name="T16" fmla="*/ 58 w 79"/>
              <a:gd name="T17" fmla="*/ 29 h 109"/>
              <a:gd name="T18" fmla="*/ 16 w 79"/>
              <a:gd name="T19" fmla="*/ 65 h 109"/>
              <a:gd name="T20" fmla="*/ 16 w 79"/>
              <a:gd name="T21" fmla="*/ 0 h 109"/>
              <a:gd name="T22" fmla="*/ 0 w 79"/>
              <a:gd name="T23" fmla="*/ 0 h 109"/>
              <a:gd name="T24" fmla="*/ 0 w 79"/>
              <a:gd name="T2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109">
                <a:moveTo>
                  <a:pt x="0" y="108"/>
                </a:moveTo>
                <a:lnTo>
                  <a:pt x="16" y="108"/>
                </a:lnTo>
                <a:lnTo>
                  <a:pt x="16" y="81"/>
                </a:lnTo>
                <a:lnTo>
                  <a:pt x="32" y="67"/>
                </a:lnTo>
                <a:lnTo>
                  <a:pt x="60" y="108"/>
                </a:lnTo>
                <a:lnTo>
                  <a:pt x="78" y="108"/>
                </a:lnTo>
                <a:lnTo>
                  <a:pt x="43" y="59"/>
                </a:lnTo>
                <a:lnTo>
                  <a:pt x="78" y="29"/>
                </a:lnTo>
                <a:lnTo>
                  <a:pt x="58" y="29"/>
                </a:lnTo>
                <a:lnTo>
                  <a:pt x="16" y="65"/>
                </a:lnTo>
                <a:lnTo>
                  <a:pt x="16" y="0"/>
                </a:lnTo>
                <a:lnTo>
                  <a:pt x="0" y="0"/>
                </a:lnTo>
                <a:lnTo>
                  <a:pt x="0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99" name="Freeform 355"/>
          <p:cNvSpPr>
            <a:spLocks/>
          </p:cNvSpPr>
          <p:nvPr/>
        </p:nvSpPr>
        <p:spPr bwMode="auto">
          <a:xfrm>
            <a:off x="4581525" y="6342064"/>
            <a:ext cx="58738" cy="212725"/>
          </a:xfrm>
          <a:custGeom>
            <a:avLst/>
            <a:gdLst>
              <a:gd name="T0" fmla="*/ 10 w 38"/>
              <a:gd name="T1" fmla="*/ 140 h 141"/>
              <a:gd name="T2" fmla="*/ 17 w 38"/>
              <a:gd name="T3" fmla="*/ 132 h 141"/>
              <a:gd name="T4" fmla="*/ 23 w 38"/>
              <a:gd name="T5" fmla="*/ 123 h 141"/>
              <a:gd name="T6" fmla="*/ 27 w 38"/>
              <a:gd name="T7" fmla="*/ 115 h 141"/>
              <a:gd name="T8" fmla="*/ 31 w 38"/>
              <a:gd name="T9" fmla="*/ 106 h 141"/>
              <a:gd name="T10" fmla="*/ 34 w 38"/>
              <a:gd name="T11" fmla="*/ 97 h 141"/>
              <a:gd name="T12" fmla="*/ 35 w 38"/>
              <a:gd name="T13" fmla="*/ 93 h 141"/>
              <a:gd name="T14" fmla="*/ 35 w 38"/>
              <a:gd name="T15" fmla="*/ 89 h 141"/>
              <a:gd name="T16" fmla="*/ 36 w 38"/>
              <a:gd name="T17" fmla="*/ 84 h 141"/>
              <a:gd name="T18" fmla="*/ 37 w 38"/>
              <a:gd name="T19" fmla="*/ 79 h 141"/>
              <a:gd name="T20" fmla="*/ 37 w 38"/>
              <a:gd name="T21" fmla="*/ 70 h 141"/>
              <a:gd name="T22" fmla="*/ 37 w 38"/>
              <a:gd name="T23" fmla="*/ 61 h 141"/>
              <a:gd name="T24" fmla="*/ 36 w 38"/>
              <a:gd name="T25" fmla="*/ 57 h 141"/>
              <a:gd name="T26" fmla="*/ 35 w 38"/>
              <a:gd name="T27" fmla="*/ 52 h 141"/>
              <a:gd name="T28" fmla="*/ 35 w 38"/>
              <a:gd name="T29" fmla="*/ 47 h 141"/>
              <a:gd name="T30" fmla="*/ 34 w 38"/>
              <a:gd name="T31" fmla="*/ 43 h 141"/>
              <a:gd name="T32" fmla="*/ 31 w 38"/>
              <a:gd name="T33" fmla="*/ 34 h 141"/>
              <a:gd name="T34" fmla="*/ 27 w 38"/>
              <a:gd name="T35" fmla="*/ 26 h 141"/>
              <a:gd name="T36" fmla="*/ 23 w 38"/>
              <a:gd name="T37" fmla="*/ 17 h 141"/>
              <a:gd name="T38" fmla="*/ 17 w 38"/>
              <a:gd name="T39" fmla="*/ 8 h 141"/>
              <a:gd name="T40" fmla="*/ 10 w 38"/>
              <a:gd name="T41" fmla="*/ 0 h 141"/>
              <a:gd name="T42" fmla="*/ 0 w 38"/>
              <a:gd name="T43" fmla="*/ 0 h 141"/>
              <a:gd name="T44" fmla="*/ 5 w 38"/>
              <a:gd name="T45" fmla="*/ 9 h 141"/>
              <a:gd name="T46" fmla="*/ 10 w 38"/>
              <a:gd name="T47" fmla="*/ 18 h 141"/>
              <a:gd name="T48" fmla="*/ 14 w 38"/>
              <a:gd name="T49" fmla="*/ 27 h 141"/>
              <a:gd name="T50" fmla="*/ 17 w 38"/>
              <a:gd name="T51" fmla="*/ 35 h 141"/>
              <a:gd name="T52" fmla="*/ 19 w 38"/>
              <a:gd name="T53" fmla="*/ 44 h 141"/>
              <a:gd name="T54" fmla="*/ 22 w 38"/>
              <a:gd name="T55" fmla="*/ 52 h 141"/>
              <a:gd name="T56" fmla="*/ 23 w 38"/>
              <a:gd name="T57" fmla="*/ 62 h 141"/>
              <a:gd name="T58" fmla="*/ 23 w 38"/>
              <a:gd name="T59" fmla="*/ 70 h 141"/>
              <a:gd name="T60" fmla="*/ 23 w 38"/>
              <a:gd name="T61" fmla="*/ 79 h 141"/>
              <a:gd name="T62" fmla="*/ 22 w 38"/>
              <a:gd name="T63" fmla="*/ 88 h 141"/>
              <a:gd name="T64" fmla="*/ 19 w 38"/>
              <a:gd name="T65" fmla="*/ 96 h 141"/>
              <a:gd name="T66" fmla="*/ 17 w 38"/>
              <a:gd name="T67" fmla="*/ 105 h 141"/>
              <a:gd name="T68" fmla="*/ 14 w 38"/>
              <a:gd name="T69" fmla="*/ 114 h 141"/>
              <a:gd name="T70" fmla="*/ 10 w 38"/>
              <a:gd name="T71" fmla="*/ 122 h 141"/>
              <a:gd name="T72" fmla="*/ 5 w 38"/>
              <a:gd name="T73" fmla="*/ 131 h 141"/>
              <a:gd name="T74" fmla="*/ 0 w 38"/>
              <a:gd name="T75" fmla="*/ 140 h 141"/>
              <a:gd name="T76" fmla="*/ 10 w 38"/>
              <a:gd name="T7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" h="141">
                <a:moveTo>
                  <a:pt x="10" y="140"/>
                </a:moveTo>
                <a:lnTo>
                  <a:pt x="17" y="132"/>
                </a:lnTo>
                <a:lnTo>
                  <a:pt x="23" y="123"/>
                </a:lnTo>
                <a:lnTo>
                  <a:pt x="27" y="115"/>
                </a:lnTo>
                <a:lnTo>
                  <a:pt x="31" y="106"/>
                </a:lnTo>
                <a:lnTo>
                  <a:pt x="34" y="97"/>
                </a:lnTo>
                <a:lnTo>
                  <a:pt x="35" y="93"/>
                </a:lnTo>
                <a:lnTo>
                  <a:pt x="35" y="89"/>
                </a:lnTo>
                <a:lnTo>
                  <a:pt x="36" y="84"/>
                </a:lnTo>
                <a:lnTo>
                  <a:pt x="37" y="79"/>
                </a:lnTo>
                <a:lnTo>
                  <a:pt x="37" y="70"/>
                </a:lnTo>
                <a:lnTo>
                  <a:pt x="37" y="61"/>
                </a:lnTo>
                <a:lnTo>
                  <a:pt x="36" y="57"/>
                </a:lnTo>
                <a:lnTo>
                  <a:pt x="35" y="52"/>
                </a:lnTo>
                <a:lnTo>
                  <a:pt x="35" y="47"/>
                </a:lnTo>
                <a:lnTo>
                  <a:pt x="34" y="43"/>
                </a:lnTo>
                <a:lnTo>
                  <a:pt x="31" y="34"/>
                </a:lnTo>
                <a:lnTo>
                  <a:pt x="27" y="26"/>
                </a:lnTo>
                <a:lnTo>
                  <a:pt x="23" y="17"/>
                </a:lnTo>
                <a:lnTo>
                  <a:pt x="17" y="8"/>
                </a:lnTo>
                <a:lnTo>
                  <a:pt x="10" y="0"/>
                </a:lnTo>
                <a:lnTo>
                  <a:pt x="0" y="0"/>
                </a:lnTo>
                <a:lnTo>
                  <a:pt x="5" y="9"/>
                </a:lnTo>
                <a:lnTo>
                  <a:pt x="10" y="18"/>
                </a:lnTo>
                <a:lnTo>
                  <a:pt x="14" y="27"/>
                </a:lnTo>
                <a:lnTo>
                  <a:pt x="17" y="35"/>
                </a:lnTo>
                <a:lnTo>
                  <a:pt x="19" y="44"/>
                </a:lnTo>
                <a:lnTo>
                  <a:pt x="22" y="52"/>
                </a:lnTo>
                <a:lnTo>
                  <a:pt x="23" y="62"/>
                </a:lnTo>
                <a:lnTo>
                  <a:pt x="23" y="70"/>
                </a:lnTo>
                <a:lnTo>
                  <a:pt x="23" y="79"/>
                </a:lnTo>
                <a:lnTo>
                  <a:pt x="22" y="88"/>
                </a:lnTo>
                <a:lnTo>
                  <a:pt x="19" y="96"/>
                </a:lnTo>
                <a:lnTo>
                  <a:pt x="17" y="105"/>
                </a:lnTo>
                <a:lnTo>
                  <a:pt x="14" y="114"/>
                </a:lnTo>
                <a:lnTo>
                  <a:pt x="10" y="122"/>
                </a:lnTo>
                <a:lnTo>
                  <a:pt x="5" y="131"/>
                </a:lnTo>
                <a:lnTo>
                  <a:pt x="0" y="140"/>
                </a:lnTo>
                <a:lnTo>
                  <a:pt x="10" y="1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2" name="Freeform 358"/>
          <p:cNvSpPr>
            <a:spLocks/>
          </p:cNvSpPr>
          <p:nvPr/>
        </p:nvSpPr>
        <p:spPr bwMode="auto">
          <a:xfrm>
            <a:off x="2268538" y="5954714"/>
            <a:ext cx="69850" cy="161925"/>
          </a:xfrm>
          <a:custGeom>
            <a:avLst/>
            <a:gdLst>
              <a:gd name="T0" fmla="*/ 29 w 46"/>
              <a:gd name="T1" fmla="*/ 106 h 107"/>
              <a:gd name="T2" fmla="*/ 45 w 46"/>
              <a:gd name="T3" fmla="*/ 106 h 107"/>
              <a:gd name="T4" fmla="*/ 45 w 46"/>
              <a:gd name="T5" fmla="*/ 0 h 107"/>
              <a:gd name="T6" fmla="*/ 33 w 46"/>
              <a:gd name="T7" fmla="*/ 0 h 107"/>
              <a:gd name="T8" fmla="*/ 31 w 46"/>
              <a:gd name="T9" fmla="*/ 5 h 107"/>
              <a:gd name="T10" fmla="*/ 29 w 46"/>
              <a:gd name="T11" fmla="*/ 9 h 107"/>
              <a:gd name="T12" fmla="*/ 27 w 46"/>
              <a:gd name="T13" fmla="*/ 13 h 107"/>
              <a:gd name="T14" fmla="*/ 25 w 46"/>
              <a:gd name="T15" fmla="*/ 15 h 107"/>
              <a:gd name="T16" fmla="*/ 23 w 46"/>
              <a:gd name="T17" fmla="*/ 15 h 107"/>
              <a:gd name="T18" fmla="*/ 19 w 46"/>
              <a:gd name="T19" fmla="*/ 18 h 107"/>
              <a:gd name="T20" fmla="*/ 13 w 46"/>
              <a:gd name="T21" fmla="*/ 20 h 107"/>
              <a:gd name="T22" fmla="*/ 7 w 46"/>
              <a:gd name="T23" fmla="*/ 21 h 107"/>
              <a:gd name="T24" fmla="*/ 0 w 46"/>
              <a:gd name="T25" fmla="*/ 21 h 107"/>
              <a:gd name="T26" fmla="*/ 0 w 46"/>
              <a:gd name="T27" fmla="*/ 31 h 107"/>
              <a:gd name="T28" fmla="*/ 29 w 46"/>
              <a:gd name="T29" fmla="*/ 31 h 107"/>
              <a:gd name="T30" fmla="*/ 29 w 46"/>
              <a:gd name="T31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107">
                <a:moveTo>
                  <a:pt x="29" y="106"/>
                </a:moveTo>
                <a:lnTo>
                  <a:pt x="45" y="106"/>
                </a:lnTo>
                <a:lnTo>
                  <a:pt x="45" y="0"/>
                </a:lnTo>
                <a:lnTo>
                  <a:pt x="33" y="0"/>
                </a:lnTo>
                <a:lnTo>
                  <a:pt x="31" y="5"/>
                </a:lnTo>
                <a:lnTo>
                  <a:pt x="29" y="9"/>
                </a:lnTo>
                <a:lnTo>
                  <a:pt x="27" y="13"/>
                </a:lnTo>
                <a:lnTo>
                  <a:pt x="25" y="15"/>
                </a:lnTo>
                <a:lnTo>
                  <a:pt x="23" y="15"/>
                </a:lnTo>
                <a:lnTo>
                  <a:pt x="19" y="18"/>
                </a:lnTo>
                <a:lnTo>
                  <a:pt x="13" y="20"/>
                </a:lnTo>
                <a:lnTo>
                  <a:pt x="7" y="21"/>
                </a:lnTo>
                <a:lnTo>
                  <a:pt x="0" y="21"/>
                </a:lnTo>
                <a:lnTo>
                  <a:pt x="0" y="31"/>
                </a:lnTo>
                <a:lnTo>
                  <a:pt x="29" y="31"/>
                </a:lnTo>
                <a:lnTo>
                  <a:pt x="29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3" name="Freeform 359"/>
          <p:cNvSpPr>
            <a:spLocks/>
          </p:cNvSpPr>
          <p:nvPr/>
        </p:nvSpPr>
        <p:spPr bwMode="auto">
          <a:xfrm>
            <a:off x="2416176" y="5959476"/>
            <a:ext cx="131763" cy="161925"/>
          </a:xfrm>
          <a:custGeom>
            <a:avLst/>
            <a:gdLst>
              <a:gd name="T0" fmla="*/ 1 w 87"/>
              <a:gd name="T1" fmla="*/ 79 h 107"/>
              <a:gd name="T2" fmla="*/ 3 w 87"/>
              <a:gd name="T3" fmla="*/ 85 h 107"/>
              <a:gd name="T4" fmla="*/ 6 w 87"/>
              <a:gd name="T5" fmla="*/ 90 h 107"/>
              <a:gd name="T6" fmla="*/ 13 w 87"/>
              <a:gd name="T7" fmla="*/ 98 h 107"/>
              <a:gd name="T8" fmla="*/ 19 w 87"/>
              <a:gd name="T9" fmla="*/ 102 h 107"/>
              <a:gd name="T10" fmla="*/ 33 w 87"/>
              <a:gd name="T11" fmla="*/ 106 h 107"/>
              <a:gd name="T12" fmla="*/ 42 w 87"/>
              <a:gd name="T13" fmla="*/ 106 h 107"/>
              <a:gd name="T14" fmla="*/ 51 w 87"/>
              <a:gd name="T15" fmla="*/ 106 h 107"/>
              <a:gd name="T16" fmla="*/ 60 w 87"/>
              <a:gd name="T17" fmla="*/ 103 h 107"/>
              <a:gd name="T18" fmla="*/ 68 w 87"/>
              <a:gd name="T19" fmla="*/ 101 h 107"/>
              <a:gd name="T20" fmla="*/ 74 w 87"/>
              <a:gd name="T21" fmla="*/ 97 h 107"/>
              <a:gd name="T22" fmla="*/ 79 w 87"/>
              <a:gd name="T23" fmla="*/ 90 h 107"/>
              <a:gd name="T24" fmla="*/ 83 w 87"/>
              <a:gd name="T25" fmla="*/ 84 h 107"/>
              <a:gd name="T26" fmla="*/ 85 w 87"/>
              <a:gd name="T27" fmla="*/ 78 h 107"/>
              <a:gd name="T28" fmla="*/ 86 w 87"/>
              <a:gd name="T29" fmla="*/ 69 h 107"/>
              <a:gd name="T30" fmla="*/ 85 w 87"/>
              <a:gd name="T31" fmla="*/ 61 h 107"/>
              <a:gd name="T32" fmla="*/ 83 w 87"/>
              <a:gd name="T33" fmla="*/ 55 h 107"/>
              <a:gd name="T34" fmla="*/ 79 w 87"/>
              <a:gd name="T35" fmla="*/ 49 h 107"/>
              <a:gd name="T36" fmla="*/ 69 w 87"/>
              <a:gd name="T37" fmla="*/ 40 h 107"/>
              <a:gd name="T38" fmla="*/ 53 w 87"/>
              <a:gd name="T39" fmla="*/ 34 h 107"/>
              <a:gd name="T40" fmla="*/ 44 w 87"/>
              <a:gd name="T41" fmla="*/ 34 h 107"/>
              <a:gd name="T42" fmla="*/ 30 w 87"/>
              <a:gd name="T43" fmla="*/ 36 h 107"/>
              <a:gd name="T44" fmla="*/ 20 w 87"/>
              <a:gd name="T45" fmla="*/ 41 h 107"/>
              <a:gd name="T46" fmla="*/ 79 w 87"/>
              <a:gd name="T47" fmla="*/ 12 h 107"/>
              <a:gd name="T48" fmla="*/ 13 w 87"/>
              <a:gd name="T49" fmla="*/ 0 h 107"/>
              <a:gd name="T50" fmla="*/ 18 w 87"/>
              <a:gd name="T51" fmla="*/ 56 h 107"/>
              <a:gd name="T52" fmla="*/ 28 w 87"/>
              <a:gd name="T53" fmla="*/ 49 h 107"/>
              <a:gd name="T54" fmla="*/ 35 w 87"/>
              <a:gd name="T55" fmla="*/ 47 h 107"/>
              <a:gd name="T56" fmla="*/ 42 w 87"/>
              <a:gd name="T57" fmla="*/ 47 h 107"/>
              <a:gd name="T58" fmla="*/ 53 w 87"/>
              <a:gd name="T59" fmla="*/ 48 h 107"/>
              <a:gd name="T60" fmla="*/ 61 w 87"/>
              <a:gd name="T61" fmla="*/ 53 h 107"/>
              <a:gd name="T62" fmla="*/ 66 w 87"/>
              <a:gd name="T63" fmla="*/ 58 h 107"/>
              <a:gd name="T64" fmla="*/ 68 w 87"/>
              <a:gd name="T65" fmla="*/ 65 h 107"/>
              <a:gd name="T66" fmla="*/ 68 w 87"/>
              <a:gd name="T67" fmla="*/ 75 h 107"/>
              <a:gd name="T68" fmla="*/ 64 w 87"/>
              <a:gd name="T69" fmla="*/ 84 h 107"/>
              <a:gd name="T70" fmla="*/ 59 w 87"/>
              <a:gd name="T71" fmla="*/ 89 h 107"/>
              <a:gd name="T72" fmla="*/ 52 w 87"/>
              <a:gd name="T73" fmla="*/ 91 h 107"/>
              <a:gd name="T74" fmla="*/ 47 w 87"/>
              <a:gd name="T75" fmla="*/ 93 h 107"/>
              <a:gd name="T76" fmla="*/ 41 w 87"/>
              <a:gd name="T77" fmla="*/ 93 h 107"/>
              <a:gd name="T78" fmla="*/ 31 w 87"/>
              <a:gd name="T79" fmla="*/ 92 h 107"/>
              <a:gd name="T80" fmla="*/ 24 w 87"/>
              <a:gd name="T81" fmla="*/ 89 h 107"/>
              <a:gd name="T82" fmla="*/ 19 w 87"/>
              <a:gd name="T83" fmla="*/ 84 h 107"/>
              <a:gd name="T84" fmla="*/ 17 w 87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7" h="107">
                <a:moveTo>
                  <a:pt x="0" y="76"/>
                </a:moveTo>
                <a:lnTo>
                  <a:pt x="1" y="79"/>
                </a:lnTo>
                <a:lnTo>
                  <a:pt x="2" y="83"/>
                </a:lnTo>
                <a:lnTo>
                  <a:pt x="3" y="85"/>
                </a:lnTo>
                <a:lnTo>
                  <a:pt x="4" y="89"/>
                </a:lnTo>
                <a:lnTo>
                  <a:pt x="6" y="90"/>
                </a:lnTo>
                <a:lnTo>
                  <a:pt x="8" y="94"/>
                </a:lnTo>
                <a:lnTo>
                  <a:pt x="13" y="98"/>
                </a:lnTo>
                <a:lnTo>
                  <a:pt x="16" y="100"/>
                </a:lnTo>
                <a:lnTo>
                  <a:pt x="19" y="102"/>
                </a:lnTo>
                <a:lnTo>
                  <a:pt x="26" y="104"/>
                </a:lnTo>
                <a:lnTo>
                  <a:pt x="33" y="106"/>
                </a:lnTo>
                <a:lnTo>
                  <a:pt x="37" y="106"/>
                </a:lnTo>
                <a:lnTo>
                  <a:pt x="42" y="106"/>
                </a:lnTo>
                <a:lnTo>
                  <a:pt x="47" y="106"/>
                </a:lnTo>
                <a:lnTo>
                  <a:pt x="51" y="106"/>
                </a:lnTo>
                <a:lnTo>
                  <a:pt x="56" y="105"/>
                </a:lnTo>
                <a:lnTo>
                  <a:pt x="60" y="103"/>
                </a:lnTo>
                <a:lnTo>
                  <a:pt x="63" y="103"/>
                </a:lnTo>
                <a:lnTo>
                  <a:pt x="68" y="101"/>
                </a:lnTo>
                <a:lnTo>
                  <a:pt x="70" y="98"/>
                </a:lnTo>
                <a:lnTo>
                  <a:pt x="74" y="97"/>
                </a:lnTo>
                <a:lnTo>
                  <a:pt x="76" y="93"/>
                </a:lnTo>
                <a:lnTo>
                  <a:pt x="79" y="90"/>
                </a:lnTo>
                <a:lnTo>
                  <a:pt x="82" y="88"/>
                </a:lnTo>
                <a:lnTo>
                  <a:pt x="83" y="84"/>
                </a:lnTo>
                <a:lnTo>
                  <a:pt x="84" y="81"/>
                </a:lnTo>
                <a:lnTo>
                  <a:pt x="85" y="78"/>
                </a:lnTo>
                <a:lnTo>
                  <a:pt x="86" y="73"/>
                </a:lnTo>
                <a:lnTo>
                  <a:pt x="86" y="69"/>
                </a:lnTo>
                <a:lnTo>
                  <a:pt x="86" y="65"/>
                </a:lnTo>
                <a:lnTo>
                  <a:pt x="85" y="61"/>
                </a:lnTo>
                <a:lnTo>
                  <a:pt x="84" y="58"/>
                </a:lnTo>
                <a:lnTo>
                  <a:pt x="83" y="55"/>
                </a:lnTo>
                <a:lnTo>
                  <a:pt x="82" y="52"/>
                </a:lnTo>
                <a:lnTo>
                  <a:pt x="79" y="49"/>
                </a:lnTo>
                <a:lnTo>
                  <a:pt x="75" y="44"/>
                </a:lnTo>
                <a:lnTo>
                  <a:pt x="69" y="40"/>
                </a:lnTo>
                <a:lnTo>
                  <a:pt x="61" y="36"/>
                </a:lnTo>
                <a:lnTo>
                  <a:pt x="53" y="34"/>
                </a:lnTo>
                <a:lnTo>
                  <a:pt x="49" y="34"/>
                </a:lnTo>
                <a:lnTo>
                  <a:pt x="44" y="34"/>
                </a:lnTo>
                <a:lnTo>
                  <a:pt x="37" y="34"/>
                </a:lnTo>
                <a:lnTo>
                  <a:pt x="30" y="36"/>
                </a:lnTo>
                <a:lnTo>
                  <a:pt x="25" y="38"/>
                </a:lnTo>
                <a:lnTo>
                  <a:pt x="20" y="41"/>
                </a:lnTo>
                <a:lnTo>
                  <a:pt x="25" y="12"/>
                </a:lnTo>
                <a:lnTo>
                  <a:pt x="79" y="12"/>
                </a:lnTo>
                <a:lnTo>
                  <a:pt x="79" y="0"/>
                </a:lnTo>
                <a:lnTo>
                  <a:pt x="13" y="0"/>
                </a:lnTo>
                <a:lnTo>
                  <a:pt x="3" y="56"/>
                </a:lnTo>
                <a:lnTo>
                  <a:pt x="18" y="56"/>
                </a:lnTo>
                <a:lnTo>
                  <a:pt x="23" y="52"/>
                </a:lnTo>
                <a:lnTo>
                  <a:pt x="28" y="49"/>
                </a:lnTo>
                <a:lnTo>
                  <a:pt x="31" y="47"/>
                </a:lnTo>
                <a:lnTo>
                  <a:pt x="35" y="47"/>
                </a:lnTo>
                <a:lnTo>
                  <a:pt x="37" y="47"/>
                </a:lnTo>
                <a:lnTo>
                  <a:pt x="42" y="47"/>
                </a:lnTo>
                <a:lnTo>
                  <a:pt x="47" y="47"/>
                </a:lnTo>
                <a:lnTo>
                  <a:pt x="53" y="48"/>
                </a:lnTo>
                <a:lnTo>
                  <a:pt x="57" y="50"/>
                </a:lnTo>
                <a:lnTo>
                  <a:pt x="61" y="53"/>
                </a:lnTo>
                <a:lnTo>
                  <a:pt x="64" y="56"/>
                </a:lnTo>
                <a:lnTo>
                  <a:pt x="66" y="58"/>
                </a:lnTo>
                <a:lnTo>
                  <a:pt x="67" y="59"/>
                </a:lnTo>
                <a:lnTo>
                  <a:pt x="68" y="65"/>
                </a:lnTo>
                <a:lnTo>
                  <a:pt x="69" y="70"/>
                </a:lnTo>
                <a:lnTo>
                  <a:pt x="68" y="75"/>
                </a:lnTo>
                <a:lnTo>
                  <a:pt x="67" y="79"/>
                </a:lnTo>
                <a:lnTo>
                  <a:pt x="64" y="84"/>
                </a:lnTo>
                <a:lnTo>
                  <a:pt x="61" y="87"/>
                </a:lnTo>
                <a:lnTo>
                  <a:pt x="59" y="89"/>
                </a:lnTo>
                <a:lnTo>
                  <a:pt x="57" y="90"/>
                </a:lnTo>
                <a:lnTo>
                  <a:pt x="52" y="91"/>
                </a:lnTo>
                <a:lnTo>
                  <a:pt x="50" y="92"/>
                </a:lnTo>
                <a:lnTo>
                  <a:pt x="47" y="93"/>
                </a:lnTo>
                <a:lnTo>
                  <a:pt x="44" y="93"/>
                </a:lnTo>
                <a:lnTo>
                  <a:pt x="41" y="93"/>
                </a:lnTo>
                <a:lnTo>
                  <a:pt x="36" y="93"/>
                </a:lnTo>
                <a:lnTo>
                  <a:pt x="31" y="92"/>
                </a:lnTo>
                <a:lnTo>
                  <a:pt x="28" y="90"/>
                </a:lnTo>
                <a:lnTo>
                  <a:pt x="24" y="89"/>
                </a:lnTo>
                <a:lnTo>
                  <a:pt x="22" y="86"/>
                </a:lnTo>
                <a:lnTo>
                  <a:pt x="19" y="84"/>
                </a:lnTo>
                <a:lnTo>
                  <a:pt x="17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4" name="Freeform 360"/>
          <p:cNvSpPr>
            <a:spLocks/>
          </p:cNvSpPr>
          <p:nvPr/>
        </p:nvSpPr>
        <p:spPr bwMode="auto">
          <a:xfrm>
            <a:off x="2947988" y="5954714"/>
            <a:ext cx="125412" cy="161925"/>
          </a:xfrm>
          <a:custGeom>
            <a:avLst/>
            <a:gdLst>
              <a:gd name="T0" fmla="*/ 83 w 84"/>
              <a:gd name="T1" fmla="*/ 106 h 107"/>
              <a:gd name="T2" fmla="*/ 17 w 84"/>
              <a:gd name="T3" fmla="*/ 93 h 107"/>
              <a:gd name="T4" fmla="*/ 21 w 84"/>
              <a:gd name="T5" fmla="*/ 86 h 107"/>
              <a:gd name="T6" fmla="*/ 27 w 84"/>
              <a:gd name="T7" fmla="*/ 80 h 107"/>
              <a:gd name="T8" fmla="*/ 36 w 84"/>
              <a:gd name="T9" fmla="*/ 74 h 107"/>
              <a:gd name="T10" fmla="*/ 57 w 84"/>
              <a:gd name="T11" fmla="*/ 65 h 107"/>
              <a:gd name="T12" fmla="*/ 69 w 84"/>
              <a:gd name="T13" fmla="*/ 58 h 107"/>
              <a:gd name="T14" fmla="*/ 75 w 84"/>
              <a:gd name="T15" fmla="*/ 53 h 107"/>
              <a:gd name="T16" fmla="*/ 79 w 84"/>
              <a:gd name="T17" fmla="*/ 49 h 107"/>
              <a:gd name="T18" fmla="*/ 82 w 84"/>
              <a:gd name="T19" fmla="*/ 42 h 107"/>
              <a:gd name="T20" fmla="*/ 83 w 84"/>
              <a:gd name="T21" fmla="*/ 37 h 107"/>
              <a:gd name="T22" fmla="*/ 83 w 84"/>
              <a:gd name="T23" fmla="*/ 28 h 107"/>
              <a:gd name="T24" fmla="*/ 81 w 84"/>
              <a:gd name="T25" fmla="*/ 22 h 107"/>
              <a:gd name="T26" fmla="*/ 79 w 84"/>
              <a:gd name="T27" fmla="*/ 16 h 107"/>
              <a:gd name="T28" fmla="*/ 74 w 84"/>
              <a:gd name="T29" fmla="*/ 11 h 107"/>
              <a:gd name="T30" fmla="*/ 70 w 84"/>
              <a:gd name="T31" fmla="*/ 7 h 107"/>
              <a:gd name="T32" fmla="*/ 63 w 84"/>
              <a:gd name="T33" fmla="*/ 3 h 107"/>
              <a:gd name="T34" fmla="*/ 56 w 84"/>
              <a:gd name="T35" fmla="*/ 2 h 107"/>
              <a:gd name="T36" fmla="*/ 48 w 84"/>
              <a:gd name="T37" fmla="*/ 0 h 107"/>
              <a:gd name="T38" fmla="*/ 39 w 84"/>
              <a:gd name="T39" fmla="*/ 0 h 107"/>
              <a:gd name="T40" fmla="*/ 31 w 84"/>
              <a:gd name="T41" fmla="*/ 2 h 107"/>
              <a:gd name="T42" fmla="*/ 20 w 84"/>
              <a:gd name="T43" fmla="*/ 6 h 107"/>
              <a:gd name="T44" fmla="*/ 14 w 84"/>
              <a:gd name="T45" fmla="*/ 9 h 107"/>
              <a:gd name="T46" fmla="*/ 9 w 84"/>
              <a:gd name="T47" fmla="*/ 15 h 107"/>
              <a:gd name="T48" fmla="*/ 6 w 84"/>
              <a:gd name="T49" fmla="*/ 21 h 107"/>
              <a:gd name="T50" fmla="*/ 3 w 84"/>
              <a:gd name="T51" fmla="*/ 29 h 107"/>
              <a:gd name="T52" fmla="*/ 3 w 84"/>
              <a:gd name="T53" fmla="*/ 37 h 107"/>
              <a:gd name="T54" fmla="*/ 19 w 84"/>
              <a:gd name="T55" fmla="*/ 38 h 107"/>
              <a:gd name="T56" fmla="*/ 19 w 84"/>
              <a:gd name="T57" fmla="*/ 34 h 107"/>
              <a:gd name="T58" fmla="*/ 21 w 84"/>
              <a:gd name="T59" fmla="*/ 27 h 107"/>
              <a:gd name="T60" fmla="*/ 23 w 84"/>
              <a:gd name="T61" fmla="*/ 21 h 107"/>
              <a:gd name="T62" fmla="*/ 28 w 84"/>
              <a:gd name="T63" fmla="*/ 16 h 107"/>
              <a:gd name="T64" fmla="*/ 38 w 84"/>
              <a:gd name="T65" fmla="*/ 13 h 107"/>
              <a:gd name="T66" fmla="*/ 48 w 84"/>
              <a:gd name="T67" fmla="*/ 13 h 107"/>
              <a:gd name="T68" fmla="*/ 53 w 84"/>
              <a:gd name="T69" fmla="*/ 14 h 107"/>
              <a:gd name="T70" fmla="*/ 61 w 84"/>
              <a:gd name="T71" fmla="*/ 18 h 107"/>
              <a:gd name="T72" fmla="*/ 65 w 84"/>
              <a:gd name="T73" fmla="*/ 24 h 107"/>
              <a:gd name="T74" fmla="*/ 67 w 84"/>
              <a:gd name="T75" fmla="*/ 32 h 107"/>
              <a:gd name="T76" fmla="*/ 66 w 84"/>
              <a:gd name="T77" fmla="*/ 38 h 107"/>
              <a:gd name="T78" fmla="*/ 62 w 84"/>
              <a:gd name="T79" fmla="*/ 44 h 107"/>
              <a:gd name="T80" fmla="*/ 56 w 84"/>
              <a:gd name="T81" fmla="*/ 50 h 107"/>
              <a:gd name="T82" fmla="*/ 49 w 84"/>
              <a:gd name="T83" fmla="*/ 54 h 107"/>
              <a:gd name="T84" fmla="*/ 29 w 84"/>
              <a:gd name="T85" fmla="*/ 63 h 107"/>
              <a:gd name="T86" fmla="*/ 21 w 84"/>
              <a:gd name="T87" fmla="*/ 68 h 107"/>
              <a:gd name="T88" fmla="*/ 12 w 84"/>
              <a:gd name="T89" fmla="*/ 76 h 107"/>
              <a:gd name="T90" fmla="*/ 8 w 84"/>
              <a:gd name="T91" fmla="*/ 81 h 107"/>
              <a:gd name="T92" fmla="*/ 3 w 84"/>
              <a:gd name="T93" fmla="*/ 91 h 107"/>
              <a:gd name="T94" fmla="*/ 1 w 84"/>
              <a:gd name="T95" fmla="*/ 97 h 107"/>
              <a:gd name="T96" fmla="*/ 0 w 84"/>
              <a:gd name="T9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4" h="107">
                <a:moveTo>
                  <a:pt x="0" y="106"/>
                </a:moveTo>
                <a:lnTo>
                  <a:pt x="83" y="106"/>
                </a:lnTo>
                <a:lnTo>
                  <a:pt x="83" y="93"/>
                </a:lnTo>
                <a:lnTo>
                  <a:pt x="17" y="93"/>
                </a:lnTo>
                <a:lnTo>
                  <a:pt x="19" y="90"/>
                </a:lnTo>
                <a:lnTo>
                  <a:pt x="21" y="86"/>
                </a:lnTo>
                <a:lnTo>
                  <a:pt x="24" y="83"/>
                </a:lnTo>
                <a:lnTo>
                  <a:pt x="27" y="80"/>
                </a:lnTo>
                <a:lnTo>
                  <a:pt x="32" y="78"/>
                </a:lnTo>
                <a:lnTo>
                  <a:pt x="36" y="74"/>
                </a:lnTo>
                <a:lnTo>
                  <a:pt x="46" y="69"/>
                </a:lnTo>
                <a:lnTo>
                  <a:pt x="57" y="65"/>
                </a:lnTo>
                <a:lnTo>
                  <a:pt x="63" y="62"/>
                </a:lnTo>
                <a:lnTo>
                  <a:pt x="69" y="58"/>
                </a:lnTo>
                <a:lnTo>
                  <a:pt x="74" y="55"/>
                </a:lnTo>
                <a:lnTo>
                  <a:pt x="75" y="53"/>
                </a:lnTo>
                <a:lnTo>
                  <a:pt x="77" y="50"/>
                </a:lnTo>
                <a:lnTo>
                  <a:pt x="79" y="49"/>
                </a:lnTo>
                <a:lnTo>
                  <a:pt x="80" y="46"/>
                </a:lnTo>
                <a:lnTo>
                  <a:pt x="82" y="42"/>
                </a:lnTo>
                <a:lnTo>
                  <a:pt x="82" y="39"/>
                </a:lnTo>
                <a:lnTo>
                  <a:pt x="83" y="37"/>
                </a:lnTo>
                <a:lnTo>
                  <a:pt x="83" y="32"/>
                </a:lnTo>
                <a:lnTo>
                  <a:pt x="83" y="28"/>
                </a:lnTo>
                <a:lnTo>
                  <a:pt x="83" y="25"/>
                </a:lnTo>
                <a:lnTo>
                  <a:pt x="81" y="22"/>
                </a:lnTo>
                <a:lnTo>
                  <a:pt x="80" y="19"/>
                </a:lnTo>
                <a:lnTo>
                  <a:pt x="79" y="16"/>
                </a:lnTo>
                <a:lnTo>
                  <a:pt x="77" y="14"/>
                </a:lnTo>
                <a:lnTo>
                  <a:pt x="74" y="11"/>
                </a:lnTo>
                <a:lnTo>
                  <a:pt x="73" y="9"/>
                </a:lnTo>
                <a:lnTo>
                  <a:pt x="70" y="7"/>
                </a:lnTo>
                <a:lnTo>
                  <a:pt x="67" y="5"/>
                </a:lnTo>
                <a:lnTo>
                  <a:pt x="63" y="3"/>
                </a:lnTo>
                <a:lnTo>
                  <a:pt x="60" y="3"/>
                </a:lnTo>
                <a:lnTo>
                  <a:pt x="56" y="2"/>
                </a:lnTo>
                <a:lnTo>
                  <a:pt x="52" y="1"/>
                </a:lnTo>
                <a:lnTo>
                  <a:pt x="48" y="0"/>
                </a:lnTo>
                <a:lnTo>
                  <a:pt x="43" y="0"/>
                </a:lnTo>
                <a:lnTo>
                  <a:pt x="39" y="0"/>
                </a:lnTo>
                <a:lnTo>
                  <a:pt x="35" y="1"/>
                </a:lnTo>
                <a:lnTo>
                  <a:pt x="31" y="2"/>
                </a:lnTo>
                <a:lnTo>
                  <a:pt x="27" y="3"/>
                </a:lnTo>
                <a:lnTo>
                  <a:pt x="20" y="6"/>
                </a:lnTo>
                <a:lnTo>
                  <a:pt x="16" y="8"/>
                </a:lnTo>
                <a:lnTo>
                  <a:pt x="14" y="9"/>
                </a:lnTo>
                <a:lnTo>
                  <a:pt x="11" y="12"/>
                </a:lnTo>
                <a:lnTo>
                  <a:pt x="9" y="15"/>
                </a:lnTo>
                <a:lnTo>
                  <a:pt x="7" y="18"/>
                </a:lnTo>
                <a:lnTo>
                  <a:pt x="6" y="21"/>
                </a:lnTo>
                <a:lnTo>
                  <a:pt x="4" y="25"/>
                </a:lnTo>
                <a:lnTo>
                  <a:pt x="3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19" y="38"/>
                </a:lnTo>
                <a:lnTo>
                  <a:pt x="19" y="37"/>
                </a:lnTo>
                <a:lnTo>
                  <a:pt x="19" y="34"/>
                </a:lnTo>
                <a:lnTo>
                  <a:pt x="19" y="32"/>
                </a:lnTo>
                <a:lnTo>
                  <a:pt x="21" y="27"/>
                </a:lnTo>
                <a:lnTo>
                  <a:pt x="22" y="23"/>
                </a:lnTo>
                <a:lnTo>
                  <a:pt x="23" y="21"/>
                </a:lnTo>
                <a:lnTo>
                  <a:pt x="25" y="19"/>
                </a:lnTo>
                <a:lnTo>
                  <a:pt x="28" y="16"/>
                </a:lnTo>
                <a:lnTo>
                  <a:pt x="33" y="15"/>
                </a:lnTo>
                <a:lnTo>
                  <a:pt x="38" y="13"/>
                </a:lnTo>
                <a:lnTo>
                  <a:pt x="43" y="13"/>
                </a:lnTo>
                <a:lnTo>
                  <a:pt x="48" y="13"/>
                </a:lnTo>
                <a:lnTo>
                  <a:pt x="50" y="14"/>
                </a:lnTo>
                <a:lnTo>
                  <a:pt x="53" y="14"/>
                </a:lnTo>
                <a:lnTo>
                  <a:pt x="56" y="15"/>
                </a:lnTo>
                <a:lnTo>
                  <a:pt x="61" y="18"/>
                </a:lnTo>
                <a:lnTo>
                  <a:pt x="63" y="21"/>
                </a:lnTo>
                <a:lnTo>
                  <a:pt x="65" y="24"/>
                </a:lnTo>
                <a:lnTo>
                  <a:pt x="67" y="28"/>
                </a:lnTo>
                <a:lnTo>
                  <a:pt x="67" y="32"/>
                </a:lnTo>
                <a:lnTo>
                  <a:pt x="67" y="35"/>
                </a:lnTo>
                <a:lnTo>
                  <a:pt x="66" y="38"/>
                </a:lnTo>
                <a:lnTo>
                  <a:pt x="64" y="41"/>
                </a:lnTo>
                <a:lnTo>
                  <a:pt x="62" y="44"/>
                </a:lnTo>
                <a:lnTo>
                  <a:pt x="60" y="47"/>
                </a:lnTo>
                <a:lnTo>
                  <a:pt x="56" y="50"/>
                </a:lnTo>
                <a:lnTo>
                  <a:pt x="53" y="52"/>
                </a:lnTo>
                <a:lnTo>
                  <a:pt x="49" y="54"/>
                </a:lnTo>
                <a:lnTo>
                  <a:pt x="39" y="59"/>
                </a:lnTo>
                <a:lnTo>
                  <a:pt x="29" y="63"/>
                </a:lnTo>
                <a:lnTo>
                  <a:pt x="25" y="66"/>
                </a:lnTo>
                <a:lnTo>
                  <a:pt x="21" y="68"/>
                </a:lnTo>
                <a:lnTo>
                  <a:pt x="15" y="73"/>
                </a:lnTo>
                <a:lnTo>
                  <a:pt x="12" y="76"/>
                </a:lnTo>
                <a:lnTo>
                  <a:pt x="9" y="79"/>
                </a:lnTo>
                <a:lnTo>
                  <a:pt x="8" y="81"/>
                </a:lnTo>
                <a:lnTo>
                  <a:pt x="5" y="84"/>
                </a:lnTo>
                <a:lnTo>
                  <a:pt x="3" y="91"/>
                </a:lnTo>
                <a:lnTo>
                  <a:pt x="2" y="93"/>
                </a:lnTo>
                <a:lnTo>
                  <a:pt x="1" y="97"/>
                </a:lnTo>
                <a:lnTo>
                  <a:pt x="0" y="105"/>
                </a:lnTo>
                <a:lnTo>
                  <a:pt x="0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5" name="Freeform 361"/>
          <p:cNvSpPr>
            <a:spLocks/>
          </p:cNvSpPr>
          <p:nvPr/>
        </p:nvSpPr>
        <p:spPr bwMode="auto">
          <a:xfrm>
            <a:off x="3111500" y="5954714"/>
            <a:ext cx="133350" cy="166687"/>
          </a:xfrm>
          <a:custGeom>
            <a:avLst/>
            <a:gdLst>
              <a:gd name="T0" fmla="*/ 0 w 88"/>
              <a:gd name="T1" fmla="*/ 62 h 110"/>
              <a:gd name="T2" fmla="*/ 2 w 88"/>
              <a:gd name="T3" fmla="*/ 73 h 110"/>
              <a:gd name="T4" fmla="*/ 4 w 88"/>
              <a:gd name="T5" fmla="*/ 83 h 110"/>
              <a:gd name="T6" fmla="*/ 8 w 88"/>
              <a:gd name="T7" fmla="*/ 93 h 110"/>
              <a:gd name="T8" fmla="*/ 13 w 88"/>
              <a:gd name="T9" fmla="*/ 99 h 110"/>
              <a:gd name="T10" fmla="*/ 20 w 88"/>
              <a:gd name="T11" fmla="*/ 104 h 110"/>
              <a:gd name="T12" fmla="*/ 28 w 88"/>
              <a:gd name="T13" fmla="*/ 107 h 110"/>
              <a:gd name="T14" fmla="*/ 38 w 88"/>
              <a:gd name="T15" fmla="*/ 109 h 110"/>
              <a:gd name="T16" fmla="*/ 48 w 88"/>
              <a:gd name="T17" fmla="*/ 109 h 110"/>
              <a:gd name="T18" fmla="*/ 58 w 88"/>
              <a:gd name="T19" fmla="*/ 107 h 110"/>
              <a:gd name="T20" fmla="*/ 67 w 88"/>
              <a:gd name="T21" fmla="*/ 104 h 110"/>
              <a:gd name="T22" fmla="*/ 73 w 88"/>
              <a:gd name="T23" fmla="*/ 99 h 110"/>
              <a:gd name="T24" fmla="*/ 78 w 88"/>
              <a:gd name="T25" fmla="*/ 93 h 110"/>
              <a:gd name="T26" fmla="*/ 83 w 88"/>
              <a:gd name="T27" fmla="*/ 83 h 110"/>
              <a:gd name="T28" fmla="*/ 85 w 88"/>
              <a:gd name="T29" fmla="*/ 73 h 110"/>
              <a:gd name="T30" fmla="*/ 87 w 88"/>
              <a:gd name="T31" fmla="*/ 62 h 110"/>
              <a:gd name="T32" fmla="*/ 87 w 88"/>
              <a:gd name="T33" fmla="*/ 49 h 110"/>
              <a:gd name="T34" fmla="*/ 85 w 88"/>
              <a:gd name="T35" fmla="*/ 36 h 110"/>
              <a:gd name="T36" fmla="*/ 83 w 88"/>
              <a:gd name="T37" fmla="*/ 27 h 110"/>
              <a:gd name="T38" fmla="*/ 78 w 88"/>
              <a:gd name="T39" fmla="*/ 18 h 110"/>
              <a:gd name="T40" fmla="*/ 75 w 88"/>
              <a:gd name="T41" fmla="*/ 13 h 110"/>
              <a:gd name="T42" fmla="*/ 46 w 88"/>
              <a:gd name="T43" fmla="*/ 13 h 110"/>
              <a:gd name="T44" fmla="*/ 55 w 88"/>
              <a:gd name="T45" fmla="*/ 15 h 110"/>
              <a:gd name="T46" fmla="*/ 63 w 88"/>
              <a:gd name="T47" fmla="*/ 23 h 110"/>
              <a:gd name="T48" fmla="*/ 67 w 88"/>
              <a:gd name="T49" fmla="*/ 36 h 110"/>
              <a:gd name="T50" fmla="*/ 68 w 88"/>
              <a:gd name="T51" fmla="*/ 45 h 110"/>
              <a:gd name="T52" fmla="*/ 69 w 88"/>
              <a:gd name="T53" fmla="*/ 55 h 110"/>
              <a:gd name="T54" fmla="*/ 68 w 88"/>
              <a:gd name="T55" fmla="*/ 65 h 110"/>
              <a:gd name="T56" fmla="*/ 67 w 88"/>
              <a:gd name="T57" fmla="*/ 81 h 110"/>
              <a:gd name="T58" fmla="*/ 59 w 88"/>
              <a:gd name="T59" fmla="*/ 92 h 110"/>
              <a:gd name="T60" fmla="*/ 55 w 88"/>
              <a:gd name="T61" fmla="*/ 94 h 110"/>
              <a:gd name="T62" fmla="*/ 44 w 88"/>
              <a:gd name="T63" fmla="*/ 97 h 110"/>
              <a:gd name="T64" fmla="*/ 36 w 88"/>
              <a:gd name="T65" fmla="*/ 96 h 110"/>
              <a:gd name="T66" fmla="*/ 31 w 88"/>
              <a:gd name="T67" fmla="*/ 94 h 110"/>
              <a:gd name="T68" fmla="*/ 27 w 88"/>
              <a:gd name="T69" fmla="*/ 92 h 110"/>
              <a:gd name="T70" fmla="*/ 20 w 88"/>
              <a:gd name="T71" fmla="*/ 81 h 110"/>
              <a:gd name="T72" fmla="*/ 18 w 88"/>
              <a:gd name="T73" fmla="*/ 65 h 110"/>
              <a:gd name="T74" fmla="*/ 17 w 88"/>
              <a:gd name="T75" fmla="*/ 55 h 110"/>
              <a:gd name="T76" fmla="*/ 18 w 88"/>
              <a:gd name="T77" fmla="*/ 45 h 110"/>
              <a:gd name="T78" fmla="*/ 19 w 88"/>
              <a:gd name="T79" fmla="*/ 36 h 110"/>
              <a:gd name="T80" fmla="*/ 23 w 88"/>
              <a:gd name="T81" fmla="*/ 23 h 110"/>
              <a:gd name="T82" fmla="*/ 28 w 88"/>
              <a:gd name="T83" fmla="*/ 17 h 110"/>
              <a:gd name="T84" fmla="*/ 34 w 88"/>
              <a:gd name="T85" fmla="*/ 15 h 110"/>
              <a:gd name="T86" fmla="*/ 40 w 88"/>
              <a:gd name="T87" fmla="*/ 13 h 110"/>
              <a:gd name="T88" fmla="*/ 75 w 88"/>
              <a:gd name="T89" fmla="*/ 13 h 110"/>
              <a:gd name="T90" fmla="*/ 69 w 88"/>
              <a:gd name="T91" fmla="*/ 8 h 110"/>
              <a:gd name="T92" fmla="*/ 62 w 88"/>
              <a:gd name="T93" fmla="*/ 3 h 110"/>
              <a:gd name="T94" fmla="*/ 53 w 88"/>
              <a:gd name="T95" fmla="*/ 1 h 110"/>
              <a:gd name="T96" fmla="*/ 44 w 88"/>
              <a:gd name="T97" fmla="*/ 0 h 110"/>
              <a:gd name="T98" fmla="*/ 34 w 88"/>
              <a:gd name="T99" fmla="*/ 1 h 110"/>
              <a:gd name="T100" fmla="*/ 25 w 88"/>
              <a:gd name="T101" fmla="*/ 3 h 110"/>
              <a:gd name="T102" fmla="*/ 17 w 88"/>
              <a:gd name="T103" fmla="*/ 8 h 110"/>
              <a:gd name="T104" fmla="*/ 11 w 88"/>
              <a:gd name="T105" fmla="*/ 14 h 110"/>
              <a:gd name="T106" fmla="*/ 5 w 88"/>
              <a:gd name="T107" fmla="*/ 22 h 110"/>
              <a:gd name="T108" fmla="*/ 3 w 88"/>
              <a:gd name="T109" fmla="*/ 31 h 110"/>
              <a:gd name="T110" fmla="*/ 1 w 88"/>
              <a:gd name="T111" fmla="*/ 42 h 110"/>
              <a:gd name="T112" fmla="*/ 0 w 88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3" y="79"/>
                </a:lnTo>
                <a:lnTo>
                  <a:pt x="4" y="83"/>
                </a:lnTo>
                <a:lnTo>
                  <a:pt x="5" y="88"/>
                </a:lnTo>
                <a:lnTo>
                  <a:pt x="8" y="93"/>
                </a:lnTo>
                <a:lnTo>
                  <a:pt x="11" y="95"/>
                </a:lnTo>
                <a:lnTo>
                  <a:pt x="13" y="99"/>
                </a:lnTo>
                <a:lnTo>
                  <a:pt x="17" y="101"/>
                </a:lnTo>
                <a:lnTo>
                  <a:pt x="20" y="104"/>
                </a:lnTo>
                <a:lnTo>
                  <a:pt x="25" y="106"/>
                </a:lnTo>
                <a:lnTo>
                  <a:pt x="28" y="107"/>
                </a:lnTo>
                <a:lnTo>
                  <a:pt x="34" y="108"/>
                </a:lnTo>
                <a:lnTo>
                  <a:pt x="38" y="109"/>
                </a:lnTo>
                <a:lnTo>
                  <a:pt x="44" y="109"/>
                </a:lnTo>
                <a:lnTo>
                  <a:pt x="48" y="109"/>
                </a:lnTo>
                <a:lnTo>
                  <a:pt x="53" y="108"/>
                </a:lnTo>
                <a:lnTo>
                  <a:pt x="58" y="107"/>
                </a:lnTo>
                <a:lnTo>
                  <a:pt x="62" y="106"/>
                </a:lnTo>
                <a:lnTo>
                  <a:pt x="67" y="104"/>
                </a:lnTo>
                <a:lnTo>
                  <a:pt x="69" y="101"/>
                </a:lnTo>
                <a:lnTo>
                  <a:pt x="73" y="99"/>
                </a:lnTo>
                <a:lnTo>
                  <a:pt x="75" y="95"/>
                </a:lnTo>
                <a:lnTo>
                  <a:pt x="78" y="93"/>
                </a:lnTo>
                <a:lnTo>
                  <a:pt x="81" y="88"/>
                </a:lnTo>
                <a:lnTo>
                  <a:pt x="83" y="83"/>
                </a:lnTo>
                <a:lnTo>
                  <a:pt x="84" y="79"/>
                </a:lnTo>
                <a:lnTo>
                  <a:pt x="85" y="73"/>
                </a:lnTo>
                <a:lnTo>
                  <a:pt x="86" y="68"/>
                </a:lnTo>
                <a:lnTo>
                  <a:pt x="87" y="62"/>
                </a:lnTo>
                <a:lnTo>
                  <a:pt x="87" y="55"/>
                </a:lnTo>
                <a:lnTo>
                  <a:pt x="87" y="49"/>
                </a:lnTo>
                <a:lnTo>
                  <a:pt x="86" y="42"/>
                </a:lnTo>
                <a:lnTo>
                  <a:pt x="85" y="36"/>
                </a:lnTo>
                <a:lnTo>
                  <a:pt x="84" y="31"/>
                </a:lnTo>
                <a:lnTo>
                  <a:pt x="83" y="27"/>
                </a:lnTo>
                <a:lnTo>
                  <a:pt x="81" y="22"/>
                </a:lnTo>
                <a:lnTo>
                  <a:pt x="78" y="18"/>
                </a:lnTo>
                <a:lnTo>
                  <a:pt x="75" y="14"/>
                </a:lnTo>
                <a:lnTo>
                  <a:pt x="75" y="13"/>
                </a:lnTo>
                <a:lnTo>
                  <a:pt x="44" y="13"/>
                </a:lnTo>
                <a:lnTo>
                  <a:pt x="46" y="13"/>
                </a:lnTo>
                <a:lnTo>
                  <a:pt x="50" y="14"/>
                </a:lnTo>
                <a:lnTo>
                  <a:pt x="55" y="15"/>
                </a:lnTo>
                <a:lnTo>
                  <a:pt x="59" y="19"/>
                </a:lnTo>
                <a:lnTo>
                  <a:pt x="63" y="23"/>
                </a:lnTo>
                <a:lnTo>
                  <a:pt x="67" y="29"/>
                </a:lnTo>
                <a:lnTo>
                  <a:pt x="67" y="36"/>
                </a:lnTo>
                <a:lnTo>
                  <a:pt x="68" y="40"/>
                </a:lnTo>
                <a:lnTo>
                  <a:pt x="68" y="45"/>
                </a:lnTo>
                <a:lnTo>
                  <a:pt x="69" y="50"/>
                </a:lnTo>
                <a:lnTo>
                  <a:pt x="69" y="55"/>
                </a:lnTo>
                <a:lnTo>
                  <a:pt x="69" y="60"/>
                </a:lnTo>
                <a:lnTo>
                  <a:pt x="68" y="65"/>
                </a:lnTo>
                <a:lnTo>
                  <a:pt x="67" y="74"/>
                </a:lnTo>
                <a:lnTo>
                  <a:pt x="67" y="81"/>
                </a:lnTo>
                <a:lnTo>
                  <a:pt x="63" y="87"/>
                </a:lnTo>
                <a:lnTo>
                  <a:pt x="59" y="92"/>
                </a:lnTo>
                <a:lnTo>
                  <a:pt x="58" y="93"/>
                </a:lnTo>
                <a:lnTo>
                  <a:pt x="55" y="94"/>
                </a:lnTo>
                <a:lnTo>
                  <a:pt x="50" y="96"/>
                </a:lnTo>
                <a:lnTo>
                  <a:pt x="44" y="97"/>
                </a:lnTo>
                <a:lnTo>
                  <a:pt x="40" y="97"/>
                </a:lnTo>
                <a:lnTo>
                  <a:pt x="36" y="96"/>
                </a:lnTo>
                <a:lnTo>
                  <a:pt x="34" y="95"/>
                </a:lnTo>
                <a:lnTo>
                  <a:pt x="31" y="94"/>
                </a:lnTo>
                <a:lnTo>
                  <a:pt x="28" y="93"/>
                </a:lnTo>
                <a:lnTo>
                  <a:pt x="27" y="92"/>
                </a:lnTo>
                <a:lnTo>
                  <a:pt x="23" y="87"/>
                </a:lnTo>
                <a:lnTo>
                  <a:pt x="20" y="81"/>
                </a:lnTo>
                <a:lnTo>
                  <a:pt x="19" y="74"/>
                </a:lnTo>
                <a:lnTo>
                  <a:pt x="18" y="65"/>
                </a:lnTo>
                <a:lnTo>
                  <a:pt x="17" y="60"/>
                </a:lnTo>
                <a:lnTo>
                  <a:pt x="17" y="55"/>
                </a:lnTo>
                <a:lnTo>
                  <a:pt x="17" y="50"/>
                </a:lnTo>
                <a:lnTo>
                  <a:pt x="18" y="45"/>
                </a:lnTo>
                <a:lnTo>
                  <a:pt x="18" y="40"/>
                </a:lnTo>
                <a:lnTo>
                  <a:pt x="19" y="36"/>
                </a:lnTo>
                <a:lnTo>
                  <a:pt x="20" y="29"/>
                </a:lnTo>
                <a:lnTo>
                  <a:pt x="23" y="23"/>
                </a:lnTo>
                <a:lnTo>
                  <a:pt x="27" y="19"/>
                </a:lnTo>
                <a:lnTo>
                  <a:pt x="28" y="17"/>
                </a:lnTo>
                <a:lnTo>
                  <a:pt x="31" y="15"/>
                </a:lnTo>
                <a:lnTo>
                  <a:pt x="34" y="15"/>
                </a:lnTo>
                <a:lnTo>
                  <a:pt x="36" y="14"/>
                </a:lnTo>
                <a:lnTo>
                  <a:pt x="40" y="13"/>
                </a:lnTo>
                <a:lnTo>
                  <a:pt x="44" y="13"/>
                </a:lnTo>
                <a:lnTo>
                  <a:pt x="75" y="13"/>
                </a:lnTo>
                <a:lnTo>
                  <a:pt x="73" y="11"/>
                </a:lnTo>
                <a:lnTo>
                  <a:pt x="69" y="8"/>
                </a:lnTo>
                <a:lnTo>
                  <a:pt x="67" y="6"/>
                </a:lnTo>
                <a:lnTo>
                  <a:pt x="62" y="3"/>
                </a:lnTo>
                <a:lnTo>
                  <a:pt x="58" y="2"/>
                </a:lnTo>
                <a:lnTo>
                  <a:pt x="53" y="1"/>
                </a:lnTo>
                <a:lnTo>
                  <a:pt x="48" y="0"/>
                </a:lnTo>
                <a:lnTo>
                  <a:pt x="44" y="0"/>
                </a:lnTo>
                <a:lnTo>
                  <a:pt x="38" y="0"/>
                </a:lnTo>
                <a:lnTo>
                  <a:pt x="34" y="1"/>
                </a:lnTo>
                <a:lnTo>
                  <a:pt x="28" y="2"/>
                </a:lnTo>
                <a:lnTo>
                  <a:pt x="25" y="3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4"/>
                </a:lnTo>
                <a:lnTo>
                  <a:pt x="8" y="18"/>
                </a:lnTo>
                <a:lnTo>
                  <a:pt x="5" y="22"/>
                </a:lnTo>
                <a:lnTo>
                  <a:pt x="4" y="27"/>
                </a:lnTo>
                <a:lnTo>
                  <a:pt x="3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6" name="Freeform 362"/>
          <p:cNvSpPr>
            <a:spLocks/>
          </p:cNvSpPr>
          <p:nvPr/>
        </p:nvSpPr>
        <p:spPr bwMode="auto">
          <a:xfrm>
            <a:off x="3638551" y="5954714"/>
            <a:ext cx="131763" cy="161925"/>
          </a:xfrm>
          <a:custGeom>
            <a:avLst/>
            <a:gdLst>
              <a:gd name="T0" fmla="*/ 87 w 88"/>
              <a:gd name="T1" fmla="*/ 106 h 107"/>
              <a:gd name="T2" fmla="*/ 18 w 88"/>
              <a:gd name="T3" fmla="*/ 93 h 107"/>
              <a:gd name="T4" fmla="*/ 22 w 88"/>
              <a:gd name="T5" fmla="*/ 86 h 107"/>
              <a:gd name="T6" fmla="*/ 29 w 88"/>
              <a:gd name="T7" fmla="*/ 80 h 107"/>
              <a:gd name="T8" fmla="*/ 38 w 88"/>
              <a:gd name="T9" fmla="*/ 74 h 107"/>
              <a:gd name="T10" fmla="*/ 60 w 88"/>
              <a:gd name="T11" fmla="*/ 65 h 107"/>
              <a:gd name="T12" fmla="*/ 72 w 88"/>
              <a:gd name="T13" fmla="*/ 58 h 107"/>
              <a:gd name="T14" fmla="*/ 79 w 88"/>
              <a:gd name="T15" fmla="*/ 53 h 107"/>
              <a:gd name="T16" fmla="*/ 83 w 88"/>
              <a:gd name="T17" fmla="*/ 49 h 107"/>
              <a:gd name="T18" fmla="*/ 85 w 88"/>
              <a:gd name="T19" fmla="*/ 42 h 107"/>
              <a:gd name="T20" fmla="*/ 87 w 88"/>
              <a:gd name="T21" fmla="*/ 37 h 107"/>
              <a:gd name="T22" fmla="*/ 87 w 88"/>
              <a:gd name="T23" fmla="*/ 28 h 107"/>
              <a:gd name="T24" fmla="*/ 85 w 88"/>
              <a:gd name="T25" fmla="*/ 22 h 107"/>
              <a:gd name="T26" fmla="*/ 83 w 88"/>
              <a:gd name="T27" fmla="*/ 16 h 107"/>
              <a:gd name="T28" fmla="*/ 78 w 88"/>
              <a:gd name="T29" fmla="*/ 11 h 107"/>
              <a:gd name="T30" fmla="*/ 73 w 88"/>
              <a:gd name="T31" fmla="*/ 7 h 107"/>
              <a:gd name="T32" fmla="*/ 66 w 88"/>
              <a:gd name="T33" fmla="*/ 3 h 107"/>
              <a:gd name="T34" fmla="*/ 58 w 88"/>
              <a:gd name="T35" fmla="*/ 2 h 107"/>
              <a:gd name="T36" fmla="*/ 50 w 88"/>
              <a:gd name="T37" fmla="*/ 0 h 107"/>
              <a:gd name="T38" fmla="*/ 40 w 88"/>
              <a:gd name="T39" fmla="*/ 0 h 107"/>
              <a:gd name="T40" fmla="*/ 31 w 88"/>
              <a:gd name="T41" fmla="*/ 2 h 107"/>
              <a:gd name="T42" fmla="*/ 21 w 88"/>
              <a:gd name="T43" fmla="*/ 6 h 107"/>
              <a:gd name="T44" fmla="*/ 14 w 88"/>
              <a:gd name="T45" fmla="*/ 9 h 107"/>
              <a:gd name="T46" fmla="*/ 9 w 88"/>
              <a:gd name="T47" fmla="*/ 15 h 107"/>
              <a:gd name="T48" fmla="*/ 5 w 88"/>
              <a:gd name="T49" fmla="*/ 21 h 107"/>
              <a:gd name="T50" fmla="*/ 4 w 88"/>
              <a:gd name="T51" fmla="*/ 29 h 107"/>
              <a:gd name="T52" fmla="*/ 3 w 88"/>
              <a:gd name="T53" fmla="*/ 37 h 107"/>
              <a:gd name="T54" fmla="*/ 20 w 88"/>
              <a:gd name="T55" fmla="*/ 38 h 107"/>
              <a:gd name="T56" fmla="*/ 20 w 88"/>
              <a:gd name="T57" fmla="*/ 34 h 107"/>
              <a:gd name="T58" fmla="*/ 21 w 88"/>
              <a:gd name="T59" fmla="*/ 27 h 107"/>
              <a:gd name="T60" fmla="*/ 24 w 88"/>
              <a:gd name="T61" fmla="*/ 21 h 107"/>
              <a:gd name="T62" fmla="*/ 30 w 88"/>
              <a:gd name="T63" fmla="*/ 16 h 107"/>
              <a:gd name="T64" fmla="*/ 39 w 88"/>
              <a:gd name="T65" fmla="*/ 13 h 107"/>
              <a:gd name="T66" fmla="*/ 50 w 88"/>
              <a:gd name="T67" fmla="*/ 13 h 107"/>
              <a:gd name="T68" fmla="*/ 55 w 88"/>
              <a:gd name="T69" fmla="*/ 14 h 107"/>
              <a:gd name="T70" fmla="*/ 63 w 88"/>
              <a:gd name="T71" fmla="*/ 18 h 107"/>
              <a:gd name="T72" fmla="*/ 68 w 88"/>
              <a:gd name="T73" fmla="*/ 24 h 107"/>
              <a:gd name="T74" fmla="*/ 70 w 88"/>
              <a:gd name="T75" fmla="*/ 32 h 107"/>
              <a:gd name="T76" fmla="*/ 69 w 88"/>
              <a:gd name="T77" fmla="*/ 38 h 107"/>
              <a:gd name="T78" fmla="*/ 65 w 88"/>
              <a:gd name="T79" fmla="*/ 44 h 107"/>
              <a:gd name="T80" fmla="*/ 59 w 88"/>
              <a:gd name="T81" fmla="*/ 50 h 107"/>
              <a:gd name="T82" fmla="*/ 51 w 88"/>
              <a:gd name="T83" fmla="*/ 54 h 107"/>
              <a:gd name="T84" fmla="*/ 30 w 88"/>
              <a:gd name="T85" fmla="*/ 63 h 107"/>
              <a:gd name="T86" fmla="*/ 22 w 88"/>
              <a:gd name="T87" fmla="*/ 68 h 107"/>
              <a:gd name="T88" fmla="*/ 13 w 88"/>
              <a:gd name="T89" fmla="*/ 76 h 107"/>
              <a:gd name="T90" fmla="*/ 7 w 88"/>
              <a:gd name="T91" fmla="*/ 81 h 107"/>
              <a:gd name="T92" fmla="*/ 3 w 88"/>
              <a:gd name="T93" fmla="*/ 91 h 107"/>
              <a:gd name="T94" fmla="*/ 1 w 88"/>
              <a:gd name="T95" fmla="*/ 97 h 107"/>
              <a:gd name="T96" fmla="*/ 0 w 88"/>
              <a:gd name="T9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8" h="107">
                <a:moveTo>
                  <a:pt x="0" y="106"/>
                </a:moveTo>
                <a:lnTo>
                  <a:pt x="87" y="106"/>
                </a:lnTo>
                <a:lnTo>
                  <a:pt x="87" y="93"/>
                </a:lnTo>
                <a:lnTo>
                  <a:pt x="18" y="93"/>
                </a:lnTo>
                <a:lnTo>
                  <a:pt x="20" y="90"/>
                </a:lnTo>
                <a:lnTo>
                  <a:pt x="22" y="86"/>
                </a:lnTo>
                <a:lnTo>
                  <a:pt x="25" y="83"/>
                </a:lnTo>
                <a:lnTo>
                  <a:pt x="29" y="80"/>
                </a:lnTo>
                <a:lnTo>
                  <a:pt x="32" y="78"/>
                </a:lnTo>
                <a:lnTo>
                  <a:pt x="38" y="74"/>
                </a:lnTo>
                <a:lnTo>
                  <a:pt x="49" y="69"/>
                </a:lnTo>
                <a:lnTo>
                  <a:pt x="60" y="65"/>
                </a:lnTo>
                <a:lnTo>
                  <a:pt x="66" y="62"/>
                </a:lnTo>
                <a:lnTo>
                  <a:pt x="72" y="58"/>
                </a:lnTo>
                <a:lnTo>
                  <a:pt x="77" y="55"/>
                </a:lnTo>
                <a:lnTo>
                  <a:pt x="79" y="53"/>
                </a:lnTo>
                <a:lnTo>
                  <a:pt x="81" y="50"/>
                </a:lnTo>
                <a:lnTo>
                  <a:pt x="83" y="49"/>
                </a:lnTo>
                <a:lnTo>
                  <a:pt x="83" y="46"/>
                </a:lnTo>
                <a:lnTo>
                  <a:pt x="85" y="42"/>
                </a:lnTo>
                <a:lnTo>
                  <a:pt x="86" y="39"/>
                </a:lnTo>
                <a:lnTo>
                  <a:pt x="87" y="37"/>
                </a:lnTo>
                <a:lnTo>
                  <a:pt x="87" y="32"/>
                </a:lnTo>
                <a:lnTo>
                  <a:pt x="87" y="28"/>
                </a:lnTo>
                <a:lnTo>
                  <a:pt x="86" y="25"/>
                </a:lnTo>
                <a:lnTo>
                  <a:pt x="85" y="22"/>
                </a:lnTo>
                <a:lnTo>
                  <a:pt x="84" y="19"/>
                </a:lnTo>
                <a:lnTo>
                  <a:pt x="83" y="16"/>
                </a:lnTo>
                <a:lnTo>
                  <a:pt x="81" y="14"/>
                </a:lnTo>
                <a:lnTo>
                  <a:pt x="78" y="11"/>
                </a:lnTo>
                <a:lnTo>
                  <a:pt x="76" y="9"/>
                </a:lnTo>
                <a:lnTo>
                  <a:pt x="73" y="7"/>
                </a:lnTo>
                <a:lnTo>
                  <a:pt x="70" y="5"/>
                </a:lnTo>
                <a:lnTo>
                  <a:pt x="66" y="3"/>
                </a:lnTo>
                <a:lnTo>
                  <a:pt x="63" y="3"/>
                </a:lnTo>
                <a:lnTo>
                  <a:pt x="58" y="2"/>
                </a:lnTo>
                <a:lnTo>
                  <a:pt x="54" y="1"/>
                </a:lnTo>
                <a:lnTo>
                  <a:pt x="50" y="0"/>
                </a:lnTo>
                <a:lnTo>
                  <a:pt x="46" y="0"/>
                </a:lnTo>
                <a:lnTo>
                  <a:pt x="40" y="0"/>
                </a:lnTo>
                <a:lnTo>
                  <a:pt x="36" y="1"/>
                </a:lnTo>
                <a:lnTo>
                  <a:pt x="31" y="2"/>
                </a:lnTo>
                <a:lnTo>
                  <a:pt x="28" y="3"/>
                </a:lnTo>
                <a:lnTo>
                  <a:pt x="21" y="6"/>
                </a:lnTo>
                <a:lnTo>
                  <a:pt x="17" y="8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8"/>
                </a:lnTo>
                <a:lnTo>
                  <a:pt x="5" y="21"/>
                </a:lnTo>
                <a:lnTo>
                  <a:pt x="4" y="25"/>
                </a:lnTo>
                <a:lnTo>
                  <a:pt x="4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20" y="38"/>
                </a:lnTo>
                <a:lnTo>
                  <a:pt x="20" y="37"/>
                </a:lnTo>
                <a:lnTo>
                  <a:pt x="20" y="34"/>
                </a:lnTo>
                <a:lnTo>
                  <a:pt x="20" y="32"/>
                </a:lnTo>
                <a:lnTo>
                  <a:pt x="21" y="27"/>
                </a:lnTo>
                <a:lnTo>
                  <a:pt x="23" y="23"/>
                </a:lnTo>
                <a:lnTo>
                  <a:pt x="24" y="21"/>
                </a:lnTo>
                <a:lnTo>
                  <a:pt x="26" y="19"/>
                </a:lnTo>
                <a:lnTo>
                  <a:pt x="30" y="16"/>
                </a:lnTo>
                <a:lnTo>
                  <a:pt x="34" y="15"/>
                </a:lnTo>
                <a:lnTo>
                  <a:pt x="39" y="13"/>
                </a:lnTo>
                <a:lnTo>
                  <a:pt x="45" y="13"/>
                </a:lnTo>
                <a:lnTo>
                  <a:pt x="50" y="13"/>
                </a:lnTo>
                <a:lnTo>
                  <a:pt x="53" y="14"/>
                </a:lnTo>
                <a:lnTo>
                  <a:pt x="55" y="14"/>
                </a:lnTo>
                <a:lnTo>
                  <a:pt x="59" y="15"/>
                </a:lnTo>
                <a:lnTo>
                  <a:pt x="63" y="18"/>
                </a:lnTo>
                <a:lnTo>
                  <a:pt x="66" y="21"/>
                </a:lnTo>
                <a:lnTo>
                  <a:pt x="68" y="24"/>
                </a:lnTo>
                <a:lnTo>
                  <a:pt x="69" y="28"/>
                </a:lnTo>
                <a:lnTo>
                  <a:pt x="70" y="32"/>
                </a:lnTo>
                <a:lnTo>
                  <a:pt x="69" y="35"/>
                </a:lnTo>
                <a:lnTo>
                  <a:pt x="69" y="38"/>
                </a:lnTo>
                <a:lnTo>
                  <a:pt x="67" y="41"/>
                </a:lnTo>
                <a:lnTo>
                  <a:pt x="65" y="44"/>
                </a:lnTo>
                <a:lnTo>
                  <a:pt x="63" y="47"/>
                </a:lnTo>
                <a:lnTo>
                  <a:pt x="59" y="50"/>
                </a:lnTo>
                <a:lnTo>
                  <a:pt x="56" y="52"/>
                </a:lnTo>
                <a:lnTo>
                  <a:pt x="51" y="54"/>
                </a:lnTo>
                <a:lnTo>
                  <a:pt x="40" y="59"/>
                </a:lnTo>
                <a:lnTo>
                  <a:pt x="30" y="63"/>
                </a:lnTo>
                <a:lnTo>
                  <a:pt x="26" y="66"/>
                </a:lnTo>
                <a:lnTo>
                  <a:pt x="22" y="68"/>
                </a:lnTo>
                <a:lnTo>
                  <a:pt x="15" y="73"/>
                </a:lnTo>
                <a:lnTo>
                  <a:pt x="13" y="76"/>
                </a:lnTo>
                <a:lnTo>
                  <a:pt x="10" y="79"/>
                </a:lnTo>
                <a:lnTo>
                  <a:pt x="7" y="81"/>
                </a:lnTo>
                <a:lnTo>
                  <a:pt x="5" y="84"/>
                </a:lnTo>
                <a:lnTo>
                  <a:pt x="3" y="91"/>
                </a:lnTo>
                <a:lnTo>
                  <a:pt x="2" y="93"/>
                </a:lnTo>
                <a:lnTo>
                  <a:pt x="1" y="97"/>
                </a:lnTo>
                <a:lnTo>
                  <a:pt x="0" y="105"/>
                </a:lnTo>
                <a:lnTo>
                  <a:pt x="0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7" name="Freeform 363"/>
          <p:cNvSpPr>
            <a:spLocks/>
          </p:cNvSpPr>
          <p:nvPr/>
        </p:nvSpPr>
        <p:spPr bwMode="auto">
          <a:xfrm>
            <a:off x="3800475" y="5959476"/>
            <a:ext cx="139700" cy="161925"/>
          </a:xfrm>
          <a:custGeom>
            <a:avLst/>
            <a:gdLst>
              <a:gd name="T0" fmla="*/ 1 w 92"/>
              <a:gd name="T1" fmla="*/ 79 h 107"/>
              <a:gd name="T2" fmla="*/ 3 w 92"/>
              <a:gd name="T3" fmla="*/ 85 h 107"/>
              <a:gd name="T4" fmla="*/ 6 w 92"/>
              <a:gd name="T5" fmla="*/ 90 h 107"/>
              <a:gd name="T6" fmla="*/ 14 w 92"/>
              <a:gd name="T7" fmla="*/ 98 h 107"/>
              <a:gd name="T8" fmla="*/ 20 w 92"/>
              <a:gd name="T9" fmla="*/ 102 h 107"/>
              <a:gd name="T10" fmla="*/ 36 w 92"/>
              <a:gd name="T11" fmla="*/ 106 h 107"/>
              <a:gd name="T12" fmla="*/ 44 w 92"/>
              <a:gd name="T13" fmla="*/ 106 h 107"/>
              <a:gd name="T14" fmla="*/ 54 w 92"/>
              <a:gd name="T15" fmla="*/ 106 h 107"/>
              <a:gd name="T16" fmla="*/ 63 w 92"/>
              <a:gd name="T17" fmla="*/ 103 h 107"/>
              <a:gd name="T18" fmla="*/ 72 w 92"/>
              <a:gd name="T19" fmla="*/ 101 h 107"/>
              <a:gd name="T20" fmla="*/ 78 w 92"/>
              <a:gd name="T21" fmla="*/ 97 h 107"/>
              <a:gd name="T22" fmla="*/ 84 w 92"/>
              <a:gd name="T23" fmla="*/ 90 h 107"/>
              <a:gd name="T24" fmla="*/ 87 w 92"/>
              <a:gd name="T25" fmla="*/ 84 h 107"/>
              <a:gd name="T26" fmla="*/ 90 w 92"/>
              <a:gd name="T27" fmla="*/ 78 h 107"/>
              <a:gd name="T28" fmla="*/ 91 w 92"/>
              <a:gd name="T29" fmla="*/ 69 h 107"/>
              <a:gd name="T30" fmla="*/ 90 w 92"/>
              <a:gd name="T31" fmla="*/ 61 h 107"/>
              <a:gd name="T32" fmla="*/ 87 w 92"/>
              <a:gd name="T33" fmla="*/ 55 h 107"/>
              <a:gd name="T34" fmla="*/ 84 w 92"/>
              <a:gd name="T35" fmla="*/ 49 h 107"/>
              <a:gd name="T36" fmla="*/ 73 w 92"/>
              <a:gd name="T37" fmla="*/ 40 h 107"/>
              <a:gd name="T38" fmla="*/ 56 w 92"/>
              <a:gd name="T39" fmla="*/ 34 h 107"/>
              <a:gd name="T40" fmla="*/ 46 w 92"/>
              <a:gd name="T41" fmla="*/ 34 h 107"/>
              <a:gd name="T42" fmla="*/ 32 w 92"/>
              <a:gd name="T43" fmla="*/ 36 h 107"/>
              <a:gd name="T44" fmla="*/ 21 w 92"/>
              <a:gd name="T45" fmla="*/ 41 h 107"/>
              <a:gd name="T46" fmla="*/ 84 w 92"/>
              <a:gd name="T47" fmla="*/ 12 h 107"/>
              <a:gd name="T48" fmla="*/ 14 w 92"/>
              <a:gd name="T49" fmla="*/ 0 h 107"/>
              <a:gd name="T50" fmla="*/ 18 w 92"/>
              <a:gd name="T51" fmla="*/ 56 h 107"/>
              <a:gd name="T52" fmla="*/ 29 w 92"/>
              <a:gd name="T53" fmla="*/ 49 h 107"/>
              <a:gd name="T54" fmla="*/ 37 w 92"/>
              <a:gd name="T55" fmla="*/ 47 h 107"/>
              <a:gd name="T56" fmla="*/ 44 w 92"/>
              <a:gd name="T57" fmla="*/ 47 h 107"/>
              <a:gd name="T58" fmla="*/ 56 w 92"/>
              <a:gd name="T59" fmla="*/ 48 h 107"/>
              <a:gd name="T60" fmla="*/ 65 w 92"/>
              <a:gd name="T61" fmla="*/ 53 h 107"/>
              <a:gd name="T62" fmla="*/ 70 w 92"/>
              <a:gd name="T63" fmla="*/ 58 h 107"/>
              <a:gd name="T64" fmla="*/ 73 w 92"/>
              <a:gd name="T65" fmla="*/ 65 h 107"/>
              <a:gd name="T66" fmla="*/ 73 w 92"/>
              <a:gd name="T67" fmla="*/ 75 h 107"/>
              <a:gd name="T68" fmla="*/ 68 w 92"/>
              <a:gd name="T69" fmla="*/ 84 h 107"/>
              <a:gd name="T70" fmla="*/ 63 w 92"/>
              <a:gd name="T71" fmla="*/ 89 h 107"/>
              <a:gd name="T72" fmla="*/ 55 w 92"/>
              <a:gd name="T73" fmla="*/ 91 h 107"/>
              <a:gd name="T74" fmla="*/ 50 w 92"/>
              <a:gd name="T75" fmla="*/ 93 h 107"/>
              <a:gd name="T76" fmla="*/ 43 w 92"/>
              <a:gd name="T77" fmla="*/ 93 h 107"/>
              <a:gd name="T78" fmla="*/ 34 w 92"/>
              <a:gd name="T79" fmla="*/ 92 h 107"/>
              <a:gd name="T80" fmla="*/ 26 w 92"/>
              <a:gd name="T81" fmla="*/ 89 h 107"/>
              <a:gd name="T82" fmla="*/ 20 w 92"/>
              <a:gd name="T83" fmla="*/ 84 h 107"/>
              <a:gd name="T84" fmla="*/ 17 w 92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2" h="107">
                <a:moveTo>
                  <a:pt x="0" y="76"/>
                </a:moveTo>
                <a:lnTo>
                  <a:pt x="1" y="79"/>
                </a:lnTo>
                <a:lnTo>
                  <a:pt x="2" y="83"/>
                </a:lnTo>
                <a:lnTo>
                  <a:pt x="3" y="85"/>
                </a:lnTo>
                <a:lnTo>
                  <a:pt x="5" y="89"/>
                </a:lnTo>
                <a:lnTo>
                  <a:pt x="6" y="90"/>
                </a:lnTo>
                <a:lnTo>
                  <a:pt x="8" y="94"/>
                </a:lnTo>
                <a:lnTo>
                  <a:pt x="14" y="98"/>
                </a:lnTo>
                <a:lnTo>
                  <a:pt x="17" y="100"/>
                </a:lnTo>
                <a:lnTo>
                  <a:pt x="20" y="102"/>
                </a:lnTo>
                <a:lnTo>
                  <a:pt x="28" y="104"/>
                </a:lnTo>
                <a:lnTo>
                  <a:pt x="36" y="106"/>
                </a:lnTo>
                <a:lnTo>
                  <a:pt x="40" y="106"/>
                </a:lnTo>
                <a:lnTo>
                  <a:pt x="44" y="106"/>
                </a:lnTo>
                <a:lnTo>
                  <a:pt x="50" y="106"/>
                </a:lnTo>
                <a:lnTo>
                  <a:pt x="54" y="106"/>
                </a:lnTo>
                <a:lnTo>
                  <a:pt x="59" y="105"/>
                </a:lnTo>
                <a:lnTo>
                  <a:pt x="63" y="103"/>
                </a:lnTo>
                <a:lnTo>
                  <a:pt x="67" y="103"/>
                </a:lnTo>
                <a:lnTo>
                  <a:pt x="72" y="101"/>
                </a:lnTo>
                <a:lnTo>
                  <a:pt x="75" y="98"/>
                </a:lnTo>
                <a:lnTo>
                  <a:pt x="78" y="97"/>
                </a:lnTo>
                <a:lnTo>
                  <a:pt x="81" y="93"/>
                </a:lnTo>
                <a:lnTo>
                  <a:pt x="84" y="90"/>
                </a:lnTo>
                <a:lnTo>
                  <a:pt x="85" y="88"/>
                </a:lnTo>
                <a:lnTo>
                  <a:pt x="87" y="84"/>
                </a:lnTo>
                <a:lnTo>
                  <a:pt x="89" y="81"/>
                </a:lnTo>
                <a:lnTo>
                  <a:pt x="90" y="78"/>
                </a:lnTo>
                <a:lnTo>
                  <a:pt x="91" y="73"/>
                </a:lnTo>
                <a:lnTo>
                  <a:pt x="91" y="69"/>
                </a:lnTo>
                <a:lnTo>
                  <a:pt x="91" y="65"/>
                </a:lnTo>
                <a:lnTo>
                  <a:pt x="90" y="61"/>
                </a:lnTo>
                <a:lnTo>
                  <a:pt x="89" y="58"/>
                </a:lnTo>
                <a:lnTo>
                  <a:pt x="87" y="55"/>
                </a:lnTo>
                <a:lnTo>
                  <a:pt x="86" y="52"/>
                </a:lnTo>
                <a:lnTo>
                  <a:pt x="84" y="49"/>
                </a:lnTo>
                <a:lnTo>
                  <a:pt x="79" y="44"/>
                </a:lnTo>
                <a:lnTo>
                  <a:pt x="73" y="40"/>
                </a:lnTo>
                <a:lnTo>
                  <a:pt x="65" y="36"/>
                </a:lnTo>
                <a:lnTo>
                  <a:pt x="56" y="34"/>
                </a:lnTo>
                <a:lnTo>
                  <a:pt x="51" y="34"/>
                </a:lnTo>
                <a:lnTo>
                  <a:pt x="46" y="34"/>
                </a:lnTo>
                <a:lnTo>
                  <a:pt x="40" y="34"/>
                </a:lnTo>
                <a:lnTo>
                  <a:pt x="32" y="36"/>
                </a:lnTo>
                <a:lnTo>
                  <a:pt x="27" y="38"/>
                </a:lnTo>
                <a:lnTo>
                  <a:pt x="21" y="41"/>
                </a:lnTo>
                <a:lnTo>
                  <a:pt x="27" y="12"/>
                </a:lnTo>
                <a:lnTo>
                  <a:pt x="84" y="12"/>
                </a:lnTo>
                <a:lnTo>
                  <a:pt x="84" y="0"/>
                </a:lnTo>
                <a:lnTo>
                  <a:pt x="14" y="0"/>
                </a:lnTo>
                <a:lnTo>
                  <a:pt x="4" y="56"/>
                </a:lnTo>
                <a:lnTo>
                  <a:pt x="18" y="56"/>
                </a:lnTo>
                <a:lnTo>
                  <a:pt x="24" y="52"/>
                </a:lnTo>
                <a:lnTo>
                  <a:pt x="29" y="49"/>
                </a:lnTo>
                <a:lnTo>
                  <a:pt x="33" y="47"/>
                </a:lnTo>
                <a:lnTo>
                  <a:pt x="37" y="47"/>
                </a:lnTo>
                <a:lnTo>
                  <a:pt x="40" y="47"/>
                </a:lnTo>
                <a:lnTo>
                  <a:pt x="44" y="47"/>
                </a:lnTo>
                <a:lnTo>
                  <a:pt x="50" y="47"/>
                </a:lnTo>
                <a:lnTo>
                  <a:pt x="56" y="48"/>
                </a:lnTo>
                <a:lnTo>
                  <a:pt x="61" y="50"/>
                </a:lnTo>
                <a:lnTo>
                  <a:pt x="65" y="53"/>
                </a:lnTo>
                <a:lnTo>
                  <a:pt x="68" y="56"/>
                </a:lnTo>
                <a:lnTo>
                  <a:pt x="70" y="58"/>
                </a:lnTo>
                <a:lnTo>
                  <a:pt x="71" y="59"/>
                </a:lnTo>
                <a:lnTo>
                  <a:pt x="73" y="65"/>
                </a:lnTo>
                <a:lnTo>
                  <a:pt x="73" y="70"/>
                </a:lnTo>
                <a:lnTo>
                  <a:pt x="73" y="75"/>
                </a:lnTo>
                <a:lnTo>
                  <a:pt x="71" y="79"/>
                </a:lnTo>
                <a:lnTo>
                  <a:pt x="68" y="84"/>
                </a:lnTo>
                <a:lnTo>
                  <a:pt x="64" y="87"/>
                </a:lnTo>
                <a:lnTo>
                  <a:pt x="63" y="89"/>
                </a:lnTo>
                <a:lnTo>
                  <a:pt x="61" y="90"/>
                </a:lnTo>
                <a:lnTo>
                  <a:pt x="55" y="91"/>
                </a:lnTo>
                <a:lnTo>
                  <a:pt x="52" y="92"/>
                </a:lnTo>
                <a:lnTo>
                  <a:pt x="50" y="93"/>
                </a:lnTo>
                <a:lnTo>
                  <a:pt x="47" y="93"/>
                </a:lnTo>
                <a:lnTo>
                  <a:pt x="43" y="93"/>
                </a:lnTo>
                <a:lnTo>
                  <a:pt x="39" y="93"/>
                </a:lnTo>
                <a:lnTo>
                  <a:pt x="34" y="92"/>
                </a:lnTo>
                <a:lnTo>
                  <a:pt x="29" y="90"/>
                </a:lnTo>
                <a:lnTo>
                  <a:pt x="26" y="89"/>
                </a:lnTo>
                <a:lnTo>
                  <a:pt x="23" y="86"/>
                </a:lnTo>
                <a:lnTo>
                  <a:pt x="20" y="84"/>
                </a:lnTo>
                <a:lnTo>
                  <a:pt x="18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8" name="Freeform 364"/>
          <p:cNvSpPr>
            <a:spLocks/>
          </p:cNvSpPr>
          <p:nvPr/>
        </p:nvSpPr>
        <p:spPr bwMode="auto">
          <a:xfrm>
            <a:off x="4333876" y="5954714"/>
            <a:ext cx="131763" cy="166687"/>
          </a:xfrm>
          <a:custGeom>
            <a:avLst/>
            <a:gdLst>
              <a:gd name="T0" fmla="*/ 0 w 87"/>
              <a:gd name="T1" fmla="*/ 78 h 110"/>
              <a:gd name="T2" fmla="*/ 3 w 87"/>
              <a:gd name="T3" fmla="*/ 89 h 110"/>
              <a:gd name="T4" fmla="*/ 9 w 87"/>
              <a:gd name="T5" fmla="*/ 97 h 110"/>
              <a:gd name="T6" fmla="*/ 17 w 87"/>
              <a:gd name="T7" fmla="*/ 104 h 110"/>
              <a:gd name="T8" fmla="*/ 29 w 87"/>
              <a:gd name="T9" fmla="*/ 108 h 110"/>
              <a:gd name="T10" fmla="*/ 42 w 87"/>
              <a:gd name="T11" fmla="*/ 109 h 110"/>
              <a:gd name="T12" fmla="*/ 60 w 87"/>
              <a:gd name="T13" fmla="*/ 107 h 110"/>
              <a:gd name="T14" fmla="*/ 71 w 87"/>
              <a:gd name="T15" fmla="*/ 102 h 110"/>
              <a:gd name="T16" fmla="*/ 79 w 87"/>
              <a:gd name="T17" fmla="*/ 95 h 110"/>
              <a:gd name="T18" fmla="*/ 84 w 87"/>
              <a:gd name="T19" fmla="*/ 87 h 110"/>
              <a:gd name="T20" fmla="*/ 86 w 87"/>
              <a:gd name="T21" fmla="*/ 76 h 110"/>
              <a:gd name="T22" fmla="*/ 83 w 87"/>
              <a:gd name="T23" fmla="*/ 63 h 110"/>
              <a:gd name="T24" fmla="*/ 78 w 87"/>
              <a:gd name="T25" fmla="*/ 57 h 110"/>
              <a:gd name="T26" fmla="*/ 66 w 87"/>
              <a:gd name="T27" fmla="*/ 50 h 110"/>
              <a:gd name="T28" fmla="*/ 76 w 87"/>
              <a:gd name="T29" fmla="*/ 44 h 110"/>
              <a:gd name="T30" fmla="*/ 81 w 87"/>
              <a:gd name="T31" fmla="*/ 35 h 110"/>
              <a:gd name="T32" fmla="*/ 82 w 87"/>
              <a:gd name="T33" fmla="*/ 26 h 110"/>
              <a:gd name="T34" fmla="*/ 77 w 87"/>
              <a:gd name="T35" fmla="*/ 15 h 110"/>
              <a:gd name="T36" fmla="*/ 71 w 87"/>
              <a:gd name="T37" fmla="*/ 8 h 110"/>
              <a:gd name="T38" fmla="*/ 55 w 87"/>
              <a:gd name="T39" fmla="*/ 1 h 110"/>
              <a:gd name="T40" fmla="*/ 42 w 87"/>
              <a:gd name="T41" fmla="*/ 0 h 110"/>
              <a:gd name="T42" fmla="*/ 30 w 87"/>
              <a:gd name="T43" fmla="*/ 2 h 110"/>
              <a:gd name="T44" fmla="*/ 19 w 87"/>
              <a:gd name="T45" fmla="*/ 5 h 110"/>
              <a:gd name="T46" fmla="*/ 11 w 87"/>
              <a:gd name="T47" fmla="*/ 12 h 110"/>
              <a:gd name="T48" fmla="*/ 5 w 87"/>
              <a:gd name="T49" fmla="*/ 21 h 110"/>
              <a:gd name="T50" fmla="*/ 3 w 87"/>
              <a:gd name="T51" fmla="*/ 30 h 110"/>
              <a:gd name="T52" fmla="*/ 18 w 87"/>
              <a:gd name="T53" fmla="*/ 35 h 110"/>
              <a:gd name="T54" fmla="*/ 20 w 87"/>
              <a:gd name="T55" fmla="*/ 26 h 110"/>
              <a:gd name="T56" fmla="*/ 28 w 87"/>
              <a:gd name="T57" fmla="*/ 16 h 110"/>
              <a:gd name="T58" fmla="*/ 36 w 87"/>
              <a:gd name="T59" fmla="*/ 13 h 110"/>
              <a:gd name="T60" fmla="*/ 52 w 87"/>
              <a:gd name="T61" fmla="*/ 14 h 110"/>
              <a:gd name="T62" fmla="*/ 61 w 87"/>
              <a:gd name="T63" fmla="*/ 20 h 110"/>
              <a:gd name="T64" fmla="*/ 64 w 87"/>
              <a:gd name="T65" fmla="*/ 29 h 110"/>
              <a:gd name="T66" fmla="*/ 61 w 87"/>
              <a:gd name="T67" fmla="*/ 39 h 110"/>
              <a:gd name="T68" fmla="*/ 53 w 87"/>
              <a:gd name="T69" fmla="*/ 44 h 110"/>
              <a:gd name="T70" fmla="*/ 39 w 87"/>
              <a:gd name="T71" fmla="*/ 45 h 110"/>
              <a:gd name="T72" fmla="*/ 43 w 87"/>
              <a:gd name="T73" fmla="*/ 58 h 110"/>
              <a:gd name="T74" fmla="*/ 58 w 87"/>
              <a:gd name="T75" fmla="*/ 60 h 110"/>
              <a:gd name="T76" fmla="*/ 67 w 87"/>
              <a:gd name="T77" fmla="*/ 68 h 110"/>
              <a:gd name="T78" fmla="*/ 69 w 87"/>
              <a:gd name="T79" fmla="*/ 76 h 110"/>
              <a:gd name="T80" fmla="*/ 64 w 87"/>
              <a:gd name="T81" fmla="*/ 88 h 110"/>
              <a:gd name="T82" fmla="*/ 54 w 87"/>
              <a:gd name="T83" fmla="*/ 95 h 110"/>
              <a:gd name="T84" fmla="*/ 43 w 87"/>
              <a:gd name="T85" fmla="*/ 97 h 110"/>
              <a:gd name="T86" fmla="*/ 34 w 87"/>
              <a:gd name="T87" fmla="*/ 96 h 110"/>
              <a:gd name="T88" fmla="*/ 27 w 87"/>
              <a:gd name="T89" fmla="*/ 93 h 110"/>
              <a:gd name="T90" fmla="*/ 18 w 87"/>
              <a:gd name="T91" fmla="*/ 83 h 110"/>
              <a:gd name="T92" fmla="*/ 0 w 87"/>
              <a:gd name="T93" fmla="*/ 7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110">
                <a:moveTo>
                  <a:pt x="0" y="73"/>
                </a:moveTo>
                <a:lnTo>
                  <a:pt x="0" y="74"/>
                </a:lnTo>
                <a:lnTo>
                  <a:pt x="0" y="78"/>
                </a:lnTo>
                <a:lnTo>
                  <a:pt x="1" y="82"/>
                </a:lnTo>
                <a:lnTo>
                  <a:pt x="2" y="86"/>
                </a:lnTo>
                <a:lnTo>
                  <a:pt x="3" y="89"/>
                </a:lnTo>
                <a:lnTo>
                  <a:pt x="4" y="92"/>
                </a:lnTo>
                <a:lnTo>
                  <a:pt x="6" y="94"/>
                </a:lnTo>
                <a:lnTo>
                  <a:pt x="9" y="97"/>
                </a:lnTo>
                <a:lnTo>
                  <a:pt x="11" y="100"/>
                </a:lnTo>
                <a:lnTo>
                  <a:pt x="14" y="102"/>
                </a:lnTo>
                <a:lnTo>
                  <a:pt x="17" y="104"/>
                </a:lnTo>
                <a:lnTo>
                  <a:pt x="21" y="106"/>
                </a:lnTo>
                <a:lnTo>
                  <a:pt x="24" y="107"/>
                </a:lnTo>
                <a:lnTo>
                  <a:pt x="29" y="108"/>
                </a:lnTo>
                <a:lnTo>
                  <a:pt x="32" y="109"/>
                </a:lnTo>
                <a:lnTo>
                  <a:pt x="36" y="109"/>
                </a:lnTo>
                <a:lnTo>
                  <a:pt x="42" y="109"/>
                </a:lnTo>
                <a:lnTo>
                  <a:pt x="51" y="109"/>
                </a:lnTo>
                <a:lnTo>
                  <a:pt x="56" y="108"/>
                </a:lnTo>
                <a:lnTo>
                  <a:pt x="60" y="107"/>
                </a:lnTo>
                <a:lnTo>
                  <a:pt x="63" y="106"/>
                </a:lnTo>
                <a:lnTo>
                  <a:pt x="68" y="104"/>
                </a:lnTo>
                <a:lnTo>
                  <a:pt x="71" y="102"/>
                </a:lnTo>
                <a:lnTo>
                  <a:pt x="74" y="100"/>
                </a:lnTo>
                <a:lnTo>
                  <a:pt x="76" y="98"/>
                </a:lnTo>
                <a:lnTo>
                  <a:pt x="79" y="95"/>
                </a:lnTo>
                <a:lnTo>
                  <a:pt x="82" y="93"/>
                </a:lnTo>
                <a:lnTo>
                  <a:pt x="83" y="90"/>
                </a:lnTo>
                <a:lnTo>
                  <a:pt x="84" y="87"/>
                </a:lnTo>
                <a:lnTo>
                  <a:pt x="85" y="83"/>
                </a:lnTo>
                <a:lnTo>
                  <a:pt x="86" y="80"/>
                </a:lnTo>
                <a:lnTo>
                  <a:pt x="86" y="76"/>
                </a:lnTo>
                <a:lnTo>
                  <a:pt x="86" y="71"/>
                </a:lnTo>
                <a:lnTo>
                  <a:pt x="85" y="67"/>
                </a:lnTo>
                <a:lnTo>
                  <a:pt x="83" y="63"/>
                </a:lnTo>
                <a:lnTo>
                  <a:pt x="83" y="61"/>
                </a:lnTo>
                <a:lnTo>
                  <a:pt x="81" y="60"/>
                </a:lnTo>
                <a:lnTo>
                  <a:pt x="78" y="57"/>
                </a:lnTo>
                <a:lnTo>
                  <a:pt x="75" y="54"/>
                </a:lnTo>
                <a:lnTo>
                  <a:pt x="70" y="51"/>
                </a:lnTo>
                <a:lnTo>
                  <a:pt x="66" y="50"/>
                </a:lnTo>
                <a:lnTo>
                  <a:pt x="69" y="48"/>
                </a:lnTo>
                <a:lnTo>
                  <a:pt x="73" y="46"/>
                </a:lnTo>
                <a:lnTo>
                  <a:pt x="76" y="44"/>
                </a:lnTo>
                <a:lnTo>
                  <a:pt x="77" y="42"/>
                </a:lnTo>
                <a:lnTo>
                  <a:pt x="79" y="39"/>
                </a:lnTo>
                <a:lnTo>
                  <a:pt x="81" y="35"/>
                </a:lnTo>
                <a:lnTo>
                  <a:pt x="82" y="33"/>
                </a:lnTo>
                <a:lnTo>
                  <a:pt x="82" y="29"/>
                </a:lnTo>
                <a:lnTo>
                  <a:pt x="82" y="26"/>
                </a:lnTo>
                <a:lnTo>
                  <a:pt x="81" y="22"/>
                </a:lnTo>
                <a:lnTo>
                  <a:pt x="79" y="17"/>
                </a:lnTo>
                <a:lnTo>
                  <a:pt x="77" y="15"/>
                </a:lnTo>
                <a:lnTo>
                  <a:pt x="76" y="12"/>
                </a:lnTo>
                <a:lnTo>
                  <a:pt x="74" y="9"/>
                </a:lnTo>
                <a:lnTo>
                  <a:pt x="71" y="8"/>
                </a:lnTo>
                <a:lnTo>
                  <a:pt x="65" y="4"/>
                </a:lnTo>
                <a:lnTo>
                  <a:pt x="59" y="2"/>
                </a:lnTo>
                <a:lnTo>
                  <a:pt x="55" y="1"/>
                </a:lnTo>
                <a:lnTo>
                  <a:pt x="50" y="1"/>
                </a:lnTo>
                <a:lnTo>
                  <a:pt x="46" y="0"/>
                </a:lnTo>
                <a:lnTo>
                  <a:pt x="42" y="0"/>
                </a:lnTo>
                <a:lnTo>
                  <a:pt x="37" y="0"/>
                </a:lnTo>
                <a:lnTo>
                  <a:pt x="33" y="1"/>
                </a:lnTo>
                <a:lnTo>
                  <a:pt x="30" y="2"/>
                </a:lnTo>
                <a:lnTo>
                  <a:pt x="26" y="3"/>
                </a:lnTo>
                <a:lnTo>
                  <a:pt x="23" y="3"/>
                </a:lnTo>
                <a:lnTo>
                  <a:pt x="19" y="5"/>
                </a:lnTo>
                <a:lnTo>
                  <a:pt x="17" y="7"/>
                </a:lnTo>
                <a:lnTo>
                  <a:pt x="13" y="9"/>
                </a:lnTo>
                <a:lnTo>
                  <a:pt x="11" y="12"/>
                </a:lnTo>
                <a:lnTo>
                  <a:pt x="9" y="15"/>
                </a:lnTo>
                <a:lnTo>
                  <a:pt x="7" y="17"/>
                </a:lnTo>
                <a:lnTo>
                  <a:pt x="5" y="21"/>
                </a:lnTo>
                <a:lnTo>
                  <a:pt x="4" y="23"/>
                </a:lnTo>
                <a:lnTo>
                  <a:pt x="3" y="27"/>
                </a:lnTo>
                <a:lnTo>
                  <a:pt x="3" y="30"/>
                </a:lnTo>
                <a:lnTo>
                  <a:pt x="3" y="34"/>
                </a:lnTo>
                <a:lnTo>
                  <a:pt x="3" y="35"/>
                </a:lnTo>
                <a:lnTo>
                  <a:pt x="18" y="35"/>
                </a:lnTo>
                <a:lnTo>
                  <a:pt x="19" y="33"/>
                </a:lnTo>
                <a:lnTo>
                  <a:pt x="19" y="30"/>
                </a:lnTo>
                <a:lnTo>
                  <a:pt x="20" y="26"/>
                </a:lnTo>
                <a:lnTo>
                  <a:pt x="23" y="21"/>
                </a:lnTo>
                <a:lnTo>
                  <a:pt x="25" y="19"/>
                </a:lnTo>
                <a:lnTo>
                  <a:pt x="28" y="16"/>
                </a:lnTo>
                <a:lnTo>
                  <a:pt x="30" y="15"/>
                </a:lnTo>
                <a:lnTo>
                  <a:pt x="32" y="15"/>
                </a:lnTo>
                <a:lnTo>
                  <a:pt x="36" y="13"/>
                </a:lnTo>
                <a:lnTo>
                  <a:pt x="43" y="13"/>
                </a:lnTo>
                <a:lnTo>
                  <a:pt x="48" y="13"/>
                </a:lnTo>
                <a:lnTo>
                  <a:pt x="52" y="14"/>
                </a:lnTo>
                <a:lnTo>
                  <a:pt x="56" y="15"/>
                </a:lnTo>
                <a:lnTo>
                  <a:pt x="59" y="17"/>
                </a:lnTo>
                <a:lnTo>
                  <a:pt x="61" y="20"/>
                </a:lnTo>
                <a:lnTo>
                  <a:pt x="63" y="22"/>
                </a:lnTo>
                <a:lnTo>
                  <a:pt x="63" y="26"/>
                </a:lnTo>
                <a:lnTo>
                  <a:pt x="64" y="29"/>
                </a:lnTo>
                <a:lnTo>
                  <a:pt x="63" y="33"/>
                </a:lnTo>
                <a:lnTo>
                  <a:pt x="63" y="37"/>
                </a:lnTo>
                <a:lnTo>
                  <a:pt x="61" y="39"/>
                </a:lnTo>
                <a:lnTo>
                  <a:pt x="58" y="42"/>
                </a:lnTo>
                <a:lnTo>
                  <a:pt x="55" y="44"/>
                </a:lnTo>
                <a:lnTo>
                  <a:pt x="53" y="44"/>
                </a:lnTo>
                <a:lnTo>
                  <a:pt x="50" y="45"/>
                </a:lnTo>
                <a:lnTo>
                  <a:pt x="45" y="45"/>
                </a:lnTo>
                <a:lnTo>
                  <a:pt x="39" y="45"/>
                </a:lnTo>
                <a:lnTo>
                  <a:pt x="34" y="45"/>
                </a:lnTo>
                <a:lnTo>
                  <a:pt x="34" y="58"/>
                </a:lnTo>
                <a:lnTo>
                  <a:pt x="43" y="58"/>
                </a:lnTo>
                <a:lnTo>
                  <a:pt x="49" y="58"/>
                </a:lnTo>
                <a:lnTo>
                  <a:pt x="54" y="58"/>
                </a:lnTo>
                <a:lnTo>
                  <a:pt x="58" y="60"/>
                </a:lnTo>
                <a:lnTo>
                  <a:pt x="62" y="62"/>
                </a:lnTo>
                <a:lnTo>
                  <a:pt x="64" y="64"/>
                </a:lnTo>
                <a:lnTo>
                  <a:pt x="67" y="68"/>
                </a:lnTo>
                <a:lnTo>
                  <a:pt x="68" y="70"/>
                </a:lnTo>
                <a:lnTo>
                  <a:pt x="68" y="71"/>
                </a:lnTo>
                <a:lnTo>
                  <a:pt x="69" y="76"/>
                </a:lnTo>
                <a:lnTo>
                  <a:pt x="68" y="81"/>
                </a:lnTo>
                <a:lnTo>
                  <a:pt x="67" y="85"/>
                </a:lnTo>
                <a:lnTo>
                  <a:pt x="64" y="88"/>
                </a:lnTo>
                <a:lnTo>
                  <a:pt x="62" y="91"/>
                </a:lnTo>
                <a:lnTo>
                  <a:pt x="58" y="94"/>
                </a:lnTo>
                <a:lnTo>
                  <a:pt x="54" y="95"/>
                </a:lnTo>
                <a:lnTo>
                  <a:pt x="49" y="96"/>
                </a:lnTo>
                <a:lnTo>
                  <a:pt x="45" y="96"/>
                </a:lnTo>
                <a:lnTo>
                  <a:pt x="43" y="97"/>
                </a:lnTo>
                <a:lnTo>
                  <a:pt x="39" y="96"/>
                </a:lnTo>
                <a:lnTo>
                  <a:pt x="36" y="96"/>
                </a:lnTo>
                <a:lnTo>
                  <a:pt x="34" y="96"/>
                </a:lnTo>
                <a:lnTo>
                  <a:pt x="31" y="95"/>
                </a:lnTo>
                <a:lnTo>
                  <a:pt x="30" y="94"/>
                </a:lnTo>
                <a:lnTo>
                  <a:pt x="27" y="93"/>
                </a:lnTo>
                <a:lnTo>
                  <a:pt x="23" y="91"/>
                </a:lnTo>
                <a:lnTo>
                  <a:pt x="20" y="88"/>
                </a:lnTo>
                <a:lnTo>
                  <a:pt x="18" y="83"/>
                </a:lnTo>
                <a:lnTo>
                  <a:pt x="17" y="79"/>
                </a:lnTo>
                <a:lnTo>
                  <a:pt x="17" y="73"/>
                </a:lnTo>
                <a:lnTo>
                  <a:pt x="0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09" name="Freeform 365"/>
          <p:cNvSpPr>
            <a:spLocks/>
          </p:cNvSpPr>
          <p:nvPr/>
        </p:nvSpPr>
        <p:spPr bwMode="auto">
          <a:xfrm>
            <a:off x="4495801" y="5954714"/>
            <a:ext cx="138113" cy="166687"/>
          </a:xfrm>
          <a:custGeom>
            <a:avLst/>
            <a:gdLst>
              <a:gd name="T0" fmla="*/ 0 w 91"/>
              <a:gd name="T1" fmla="*/ 62 h 110"/>
              <a:gd name="T2" fmla="*/ 2 w 91"/>
              <a:gd name="T3" fmla="*/ 73 h 110"/>
              <a:gd name="T4" fmla="*/ 5 w 91"/>
              <a:gd name="T5" fmla="*/ 83 h 110"/>
              <a:gd name="T6" fmla="*/ 9 w 91"/>
              <a:gd name="T7" fmla="*/ 93 h 110"/>
              <a:gd name="T8" fmla="*/ 15 w 91"/>
              <a:gd name="T9" fmla="*/ 99 h 110"/>
              <a:gd name="T10" fmla="*/ 22 w 91"/>
              <a:gd name="T11" fmla="*/ 104 h 110"/>
              <a:gd name="T12" fmla="*/ 30 w 91"/>
              <a:gd name="T13" fmla="*/ 107 h 110"/>
              <a:gd name="T14" fmla="*/ 40 w 91"/>
              <a:gd name="T15" fmla="*/ 109 h 110"/>
              <a:gd name="T16" fmla="*/ 50 w 91"/>
              <a:gd name="T17" fmla="*/ 109 h 110"/>
              <a:gd name="T18" fmla="*/ 60 w 91"/>
              <a:gd name="T19" fmla="*/ 107 h 110"/>
              <a:gd name="T20" fmla="*/ 68 w 91"/>
              <a:gd name="T21" fmla="*/ 104 h 110"/>
              <a:gd name="T22" fmla="*/ 75 w 91"/>
              <a:gd name="T23" fmla="*/ 99 h 110"/>
              <a:gd name="T24" fmla="*/ 81 w 91"/>
              <a:gd name="T25" fmla="*/ 93 h 110"/>
              <a:gd name="T26" fmla="*/ 85 w 91"/>
              <a:gd name="T27" fmla="*/ 83 h 110"/>
              <a:gd name="T28" fmla="*/ 88 w 91"/>
              <a:gd name="T29" fmla="*/ 73 h 110"/>
              <a:gd name="T30" fmla="*/ 89 w 91"/>
              <a:gd name="T31" fmla="*/ 62 h 110"/>
              <a:gd name="T32" fmla="*/ 89 w 91"/>
              <a:gd name="T33" fmla="*/ 49 h 110"/>
              <a:gd name="T34" fmla="*/ 88 w 91"/>
              <a:gd name="T35" fmla="*/ 36 h 110"/>
              <a:gd name="T36" fmla="*/ 85 w 91"/>
              <a:gd name="T37" fmla="*/ 27 h 110"/>
              <a:gd name="T38" fmla="*/ 81 w 91"/>
              <a:gd name="T39" fmla="*/ 18 h 110"/>
              <a:gd name="T40" fmla="*/ 77 w 91"/>
              <a:gd name="T41" fmla="*/ 13 h 110"/>
              <a:gd name="T42" fmla="*/ 48 w 91"/>
              <a:gd name="T43" fmla="*/ 13 h 110"/>
              <a:gd name="T44" fmla="*/ 57 w 91"/>
              <a:gd name="T45" fmla="*/ 15 h 110"/>
              <a:gd name="T46" fmla="*/ 65 w 91"/>
              <a:gd name="T47" fmla="*/ 23 h 110"/>
              <a:gd name="T48" fmla="*/ 70 w 91"/>
              <a:gd name="T49" fmla="*/ 36 h 110"/>
              <a:gd name="T50" fmla="*/ 72 w 91"/>
              <a:gd name="T51" fmla="*/ 45 h 110"/>
              <a:gd name="T52" fmla="*/ 72 w 91"/>
              <a:gd name="T53" fmla="*/ 55 h 110"/>
              <a:gd name="T54" fmla="*/ 72 w 91"/>
              <a:gd name="T55" fmla="*/ 65 h 110"/>
              <a:gd name="T56" fmla="*/ 68 w 91"/>
              <a:gd name="T57" fmla="*/ 81 h 110"/>
              <a:gd name="T58" fmla="*/ 62 w 91"/>
              <a:gd name="T59" fmla="*/ 92 h 110"/>
              <a:gd name="T60" fmla="*/ 57 w 91"/>
              <a:gd name="T61" fmla="*/ 94 h 110"/>
              <a:gd name="T62" fmla="*/ 45 w 91"/>
              <a:gd name="T63" fmla="*/ 97 h 110"/>
              <a:gd name="T64" fmla="*/ 38 w 91"/>
              <a:gd name="T65" fmla="*/ 96 h 110"/>
              <a:gd name="T66" fmla="*/ 33 w 91"/>
              <a:gd name="T67" fmla="*/ 94 h 110"/>
              <a:gd name="T68" fmla="*/ 27 w 91"/>
              <a:gd name="T69" fmla="*/ 92 h 110"/>
              <a:gd name="T70" fmla="*/ 21 w 91"/>
              <a:gd name="T71" fmla="*/ 81 h 110"/>
              <a:gd name="T72" fmla="*/ 19 w 91"/>
              <a:gd name="T73" fmla="*/ 65 h 110"/>
              <a:gd name="T74" fmla="*/ 18 w 91"/>
              <a:gd name="T75" fmla="*/ 55 h 110"/>
              <a:gd name="T76" fmla="*/ 19 w 91"/>
              <a:gd name="T77" fmla="*/ 45 h 110"/>
              <a:gd name="T78" fmla="*/ 20 w 91"/>
              <a:gd name="T79" fmla="*/ 36 h 110"/>
              <a:gd name="T80" fmla="*/ 24 w 91"/>
              <a:gd name="T81" fmla="*/ 23 h 110"/>
              <a:gd name="T82" fmla="*/ 30 w 91"/>
              <a:gd name="T83" fmla="*/ 17 h 110"/>
              <a:gd name="T84" fmla="*/ 35 w 91"/>
              <a:gd name="T85" fmla="*/ 15 h 110"/>
              <a:gd name="T86" fmla="*/ 42 w 91"/>
              <a:gd name="T87" fmla="*/ 13 h 110"/>
              <a:gd name="T88" fmla="*/ 77 w 91"/>
              <a:gd name="T89" fmla="*/ 13 h 110"/>
              <a:gd name="T90" fmla="*/ 72 w 91"/>
              <a:gd name="T91" fmla="*/ 8 h 110"/>
              <a:gd name="T92" fmla="*/ 65 w 91"/>
              <a:gd name="T93" fmla="*/ 3 h 110"/>
              <a:gd name="T94" fmla="*/ 55 w 91"/>
              <a:gd name="T95" fmla="*/ 1 h 110"/>
              <a:gd name="T96" fmla="*/ 45 w 91"/>
              <a:gd name="T97" fmla="*/ 0 h 110"/>
              <a:gd name="T98" fmla="*/ 35 w 91"/>
              <a:gd name="T99" fmla="*/ 1 h 110"/>
              <a:gd name="T100" fmla="*/ 25 w 91"/>
              <a:gd name="T101" fmla="*/ 3 h 110"/>
              <a:gd name="T102" fmla="*/ 18 w 91"/>
              <a:gd name="T103" fmla="*/ 8 h 110"/>
              <a:gd name="T104" fmla="*/ 12 w 91"/>
              <a:gd name="T105" fmla="*/ 14 h 110"/>
              <a:gd name="T106" fmla="*/ 6 w 91"/>
              <a:gd name="T107" fmla="*/ 22 h 110"/>
              <a:gd name="T108" fmla="*/ 4 w 91"/>
              <a:gd name="T109" fmla="*/ 31 h 110"/>
              <a:gd name="T110" fmla="*/ 1 w 91"/>
              <a:gd name="T111" fmla="*/ 42 h 110"/>
              <a:gd name="T112" fmla="*/ 0 w 91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1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4" y="79"/>
                </a:lnTo>
                <a:lnTo>
                  <a:pt x="5" y="83"/>
                </a:lnTo>
                <a:lnTo>
                  <a:pt x="6" y="88"/>
                </a:lnTo>
                <a:lnTo>
                  <a:pt x="9" y="93"/>
                </a:lnTo>
                <a:lnTo>
                  <a:pt x="12" y="95"/>
                </a:lnTo>
                <a:lnTo>
                  <a:pt x="15" y="99"/>
                </a:lnTo>
                <a:lnTo>
                  <a:pt x="18" y="101"/>
                </a:lnTo>
                <a:lnTo>
                  <a:pt x="22" y="104"/>
                </a:lnTo>
                <a:lnTo>
                  <a:pt x="25" y="106"/>
                </a:lnTo>
                <a:lnTo>
                  <a:pt x="30" y="107"/>
                </a:lnTo>
                <a:lnTo>
                  <a:pt x="35" y="108"/>
                </a:lnTo>
                <a:lnTo>
                  <a:pt x="40" y="109"/>
                </a:lnTo>
                <a:lnTo>
                  <a:pt x="45" y="109"/>
                </a:lnTo>
                <a:lnTo>
                  <a:pt x="50" y="109"/>
                </a:lnTo>
                <a:lnTo>
                  <a:pt x="55" y="108"/>
                </a:lnTo>
                <a:lnTo>
                  <a:pt x="60" y="107"/>
                </a:lnTo>
                <a:lnTo>
                  <a:pt x="65" y="106"/>
                </a:lnTo>
                <a:lnTo>
                  <a:pt x="68" y="104"/>
                </a:lnTo>
                <a:lnTo>
                  <a:pt x="72" y="101"/>
                </a:lnTo>
                <a:lnTo>
                  <a:pt x="75" y="99"/>
                </a:lnTo>
                <a:lnTo>
                  <a:pt x="78" y="95"/>
                </a:lnTo>
                <a:lnTo>
                  <a:pt x="81" y="93"/>
                </a:lnTo>
                <a:lnTo>
                  <a:pt x="84" y="88"/>
                </a:lnTo>
                <a:lnTo>
                  <a:pt x="85" y="83"/>
                </a:lnTo>
                <a:lnTo>
                  <a:pt x="86" y="79"/>
                </a:lnTo>
                <a:lnTo>
                  <a:pt x="88" y="73"/>
                </a:lnTo>
                <a:lnTo>
                  <a:pt x="89" y="68"/>
                </a:lnTo>
                <a:lnTo>
                  <a:pt x="89" y="62"/>
                </a:lnTo>
                <a:lnTo>
                  <a:pt x="90" y="55"/>
                </a:lnTo>
                <a:lnTo>
                  <a:pt x="89" y="49"/>
                </a:lnTo>
                <a:lnTo>
                  <a:pt x="89" y="42"/>
                </a:lnTo>
                <a:lnTo>
                  <a:pt x="88" y="36"/>
                </a:lnTo>
                <a:lnTo>
                  <a:pt x="86" y="31"/>
                </a:lnTo>
                <a:lnTo>
                  <a:pt x="85" y="27"/>
                </a:lnTo>
                <a:lnTo>
                  <a:pt x="84" y="22"/>
                </a:lnTo>
                <a:lnTo>
                  <a:pt x="81" y="18"/>
                </a:lnTo>
                <a:lnTo>
                  <a:pt x="78" y="14"/>
                </a:lnTo>
                <a:lnTo>
                  <a:pt x="77" y="13"/>
                </a:lnTo>
                <a:lnTo>
                  <a:pt x="45" y="13"/>
                </a:lnTo>
                <a:lnTo>
                  <a:pt x="48" y="13"/>
                </a:lnTo>
                <a:lnTo>
                  <a:pt x="52" y="14"/>
                </a:lnTo>
                <a:lnTo>
                  <a:pt x="57" y="15"/>
                </a:lnTo>
                <a:lnTo>
                  <a:pt x="62" y="19"/>
                </a:lnTo>
                <a:lnTo>
                  <a:pt x="65" y="23"/>
                </a:lnTo>
                <a:lnTo>
                  <a:pt x="68" y="29"/>
                </a:lnTo>
                <a:lnTo>
                  <a:pt x="70" y="36"/>
                </a:lnTo>
                <a:lnTo>
                  <a:pt x="71" y="40"/>
                </a:lnTo>
                <a:lnTo>
                  <a:pt x="72" y="45"/>
                </a:lnTo>
                <a:lnTo>
                  <a:pt x="72" y="50"/>
                </a:lnTo>
                <a:lnTo>
                  <a:pt x="72" y="55"/>
                </a:lnTo>
                <a:lnTo>
                  <a:pt x="72" y="60"/>
                </a:lnTo>
                <a:lnTo>
                  <a:pt x="72" y="65"/>
                </a:lnTo>
                <a:lnTo>
                  <a:pt x="70" y="74"/>
                </a:lnTo>
                <a:lnTo>
                  <a:pt x="68" y="81"/>
                </a:lnTo>
                <a:lnTo>
                  <a:pt x="65" y="87"/>
                </a:lnTo>
                <a:lnTo>
                  <a:pt x="62" y="92"/>
                </a:lnTo>
                <a:lnTo>
                  <a:pt x="59" y="93"/>
                </a:lnTo>
                <a:lnTo>
                  <a:pt x="57" y="94"/>
                </a:lnTo>
                <a:lnTo>
                  <a:pt x="52" y="96"/>
                </a:lnTo>
                <a:lnTo>
                  <a:pt x="45" y="97"/>
                </a:lnTo>
                <a:lnTo>
                  <a:pt x="42" y="97"/>
                </a:lnTo>
                <a:lnTo>
                  <a:pt x="38" y="96"/>
                </a:lnTo>
                <a:lnTo>
                  <a:pt x="35" y="95"/>
                </a:lnTo>
                <a:lnTo>
                  <a:pt x="33" y="94"/>
                </a:lnTo>
                <a:lnTo>
                  <a:pt x="30" y="93"/>
                </a:lnTo>
                <a:lnTo>
                  <a:pt x="27" y="92"/>
                </a:lnTo>
                <a:lnTo>
                  <a:pt x="24" y="87"/>
                </a:lnTo>
                <a:lnTo>
                  <a:pt x="21" y="81"/>
                </a:lnTo>
                <a:lnTo>
                  <a:pt x="20" y="74"/>
                </a:lnTo>
                <a:lnTo>
                  <a:pt x="19" y="65"/>
                </a:lnTo>
                <a:lnTo>
                  <a:pt x="18" y="60"/>
                </a:lnTo>
                <a:lnTo>
                  <a:pt x="18" y="55"/>
                </a:lnTo>
                <a:lnTo>
                  <a:pt x="18" y="50"/>
                </a:lnTo>
                <a:lnTo>
                  <a:pt x="19" y="45"/>
                </a:lnTo>
                <a:lnTo>
                  <a:pt x="19" y="40"/>
                </a:lnTo>
                <a:lnTo>
                  <a:pt x="20" y="36"/>
                </a:lnTo>
                <a:lnTo>
                  <a:pt x="21" y="29"/>
                </a:lnTo>
                <a:lnTo>
                  <a:pt x="24" y="23"/>
                </a:lnTo>
                <a:lnTo>
                  <a:pt x="27" y="19"/>
                </a:lnTo>
                <a:lnTo>
                  <a:pt x="30" y="17"/>
                </a:lnTo>
                <a:lnTo>
                  <a:pt x="33" y="15"/>
                </a:lnTo>
                <a:lnTo>
                  <a:pt x="35" y="15"/>
                </a:lnTo>
                <a:lnTo>
                  <a:pt x="38" y="14"/>
                </a:lnTo>
                <a:lnTo>
                  <a:pt x="42" y="13"/>
                </a:lnTo>
                <a:lnTo>
                  <a:pt x="45" y="13"/>
                </a:lnTo>
                <a:lnTo>
                  <a:pt x="77" y="13"/>
                </a:lnTo>
                <a:lnTo>
                  <a:pt x="75" y="11"/>
                </a:lnTo>
                <a:lnTo>
                  <a:pt x="72" y="8"/>
                </a:lnTo>
                <a:lnTo>
                  <a:pt x="68" y="6"/>
                </a:lnTo>
                <a:lnTo>
                  <a:pt x="65" y="3"/>
                </a:lnTo>
                <a:lnTo>
                  <a:pt x="60" y="2"/>
                </a:lnTo>
                <a:lnTo>
                  <a:pt x="55" y="1"/>
                </a:lnTo>
                <a:lnTo>
                  <a:pt x="50" y="0"/>
                </a:lnTo>
                <a:lnTo>
                  <a:pt x="45" y="0"/>
                </a:lnTo>
                <a:lnTo>
                  <a:pt x="40" y="0"/>
                </a:lnTo>
                <a:lnTo>
                  <a:pt x="35" y="1"/>
                </a:lnTo>
                <a:lnTo>
                  <a:pt x="30" y="2"/>
                </a:lnTo>
                <a:lnTo>
                  <a:pt x="25" y="3"/>
                </a:lnTo>
                <a:lnTo>
                  <a:pt x="22" y="6"/>
                </a:lnTo>
                <a:lnTo>
                  <a:pt x="18" y="8"/>
                </a:lnTo>
                <a:lnTo>
                  <a:pt x="15" y="11"/>
                </a:lnTo>
                <a:lnTo>
                  <a:pt x="12" y="14"/>
                </a:lnTo>
                <a:lnTo>
                  <a:pt x="9" y="18"/>
                </a:lnTo>
                <a:lnTo>
                  <a:pt x="6" y="22"/>
                </a:lnTo>
                <a:lnTo>
                  <a:pt x="5" y="27"/>
                </a:lnTo>
                <a:lnTo>
                  <a:pt x="4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0" name="Freeform 366"/>
          <p:cNvSpPr>
            <a:spLocks/>
          </p:cNvSpPr>
          <p:nvPr/>
        </p:nvSpPr>
        <p:spPr bwMode="auto">
          <a:xfrm>
            <a:off x="5022851" y="5954714"/>
            <a:ext cx="138113" cy="166687"/>
          </a:xfrm>
          <a:custGeom>
            <a:avLst/>
            <a:gdLst>
              <a:gd name="T0" fmla="*/ 0 w 91"/>
              <a:gd name="T1" fmla="*/ 78 h 110"/>
              <a:gd name="T2" fmla="*/ 4 w 91"/>
              <a:gd name="T3" fmla="*/ 89 h 110"/>
              <a:gd name="T4" fmla="*/ 9 w 91"/>
              <a:gd name="T5" fmla="*/ 97 h 110"/>
              <a:gd name="T6" fmla="*/ 18 w 91"/>
              <a:gd name="T7" fmla="*/ 104 h 110"/>
              <a:gd name="T8" fmla="*/ 30 w 91"/>
              <a:gd name="T9" fmla="*/ 108 h 110"/>
              <a:gd name="T10" fmla="*/ 44 w 91"/>
              <a:gd name="T11" fmla="*/ 109 h 110"/>
              <a:gd name="T12" fmla="*/ 63 w 91"/>
              <a:gd name="T13" fmla="*/ 107 h 110"/>
              <a:gd name="T14" fmla="*/ 75 w 91"/>
              <a:gd name="T15" fmla="*/ 102 h 110"/>
              <a:gd name="T16" fmla="*/ 83 w 91"/>
              <a:gd name="T17" fmla="*/ 95 h 110"/>
              <a:gd name="T18" fmla="*/ 88 w 91"/>
              <a:gd name="T19" fmla="*/ 87 h 110"/>
              <a:gd name="T20" fmla="*/ 90 w 91"/>
              <a:gd name="T21" fmla="*/ 76 h 110"/>
              <a:gd name="T22" fmla="*/ 87 w 91"/>
              <a:gd name="T23" fmla="*/ 63 h 110"/>
              <a:gd name="T24" fmla="*/ 82 w 91"/>
              <a:gd name="T25" fmla="*/ 57 h 110"/>
              <a:gd name="T26" fmla="*/ 69 w 91"/>
              <a:gd name="T27" fmla="*/ 50 h 110"/>
              <a:gd name="T28" fmla="*/ 79 w 91"/>
              <a:gd name="T29" fmla="*/ 44 h 110"/>
              <a:gd name="T30" fmla="*/ 85 w 91"/>
              <a:gd name="T31" fmla="*/ 35 h 110"/>
              <a:gd name="T32" fmla="*/ 85 w 91"/>
              <a:gd name="T33" fmla="*/ 26 h 110"/>
              <a:gd name="T34" fmla="*/ 81 w 91"/>
              <a:gd name="T35" fmla="*/ 15 h 110"/>
              <a:gd name="T36" fmla="*/ 75 w 91"/>
              <a:gd name="T37" fmla="*/ 8 h 110"/>
              <a:gd name="T38" fmla="*/ 57 w 91"/>
              <a:gd name="T39" fmla="*/ 1 h 110"/>
              <a:gd name="T40" fmla="*/ 44 w 91"/>
              <a:gd name="T41" fmla="*/ 0 h 110"/>
              <a:gd name="T42" fmla="*/ 31 w 91"/>
              <a:gd name="T43" fmla="*/ 2 h 110"/>
              <a:gd name="T44" fmla="*/ 20 w 91"/>
              <a:gd name="T45" fmla="*/ 5 h 110"/>
              <a:gd name="T46" fmla="*/ 12 w 91"/>
              <a:gd name="T47" fmla="*/ 12 h 110"/>
              <a:gd name="T48" fmla="*/ 6 w 91"/>
              <a:gd name="T49" fmla="*/ 21 h 110"/>
              <a:gd name="T50" fmla="*/ 4 w 91"/>
              <a:gd name="T51" fmla="*/ 30 h 110"/>
              <a:gd name="T52" fmla="*/ 19 w 91"/>
              <a:gd name="T53" fmla="*/ 35 h 110"/>
              <a:gd name="T54" fmla="*/ 21 w 91"/>
              <a:gd name="T55" fmla="*/ 26 h 110"/>
              <a:gd name="T56" fmla="*/ 29 w 91"/>
              <a:gd name="T57" fmla="*/ 16 h 110"/>
              <a:gd name="T58" fmla="*/ 39 w 91"/>
              <a:gd name="T59" fmla="*/ 13 h 110"/>
              <a:gd name="T60" fmla="*/ 55 w 91"/>
              <a:gd name="T61" fmla="*/ 14 h 110"/>
              <a:gd name="T62" fmla="*/ 64 w 91"/>
              <a:gd name="T63" fmla="*/ 20 h 110"/>
              <a:gd name="T64" fmla="*/ 67 w 91"/>
              <a:gd name="T65" fmla="*/ 29 h 110"/>
              <a:gd name="T66" fmla="*/ 64 w 91"/>
              <a:gd name="T67" fmla="*/ 39 h 110"/>
              <a:gd name="T68" fmla="*/ 55 w 91"/>
              <a:gd name="T69" fmla="*/ 44 h 110"/>
              <a:gd name="T70" fmla="*/ 41 w 91"/>
              <a:gd name="T71" fmla="*/ 45 h 110"/>
              <a:gd name="T72" fmla="*/ 45 w 91"/>
              <a:gd name="T73" fmla="*/ 58 h 110"/>
              <a:gd name="T74" fmla="*/ 61 w 91"/>
              <a:gd name="T75" fmla="*/ 60 h 110"/>
              <a:gd name="T76" fmla="*/ 71 w 91"/>
              <a:gd name="T77" fmla="*/ 68 h 110"/>
              <a:gd name="T78" fmla="*/ 72 w 91"/>
              <a:gd name="T79" fmla="*/ 76 h 110"/>
              <a:gd name="T80" fmla="*/ 68 w 91"/>
              <a:gd name="T81" fmla="*/ 88 h 110"/>
              <a:gd name="T82" fmla="*/ 56 w 91"/>
              <a:gd name="T83" fmla="*/ 95 h 110"/>
              <a:gd name="T84" fmla="*/ 45 w 91"/>
              <a:gd name="T85" fmla="*/ 97 h 110"/>
              <a:gd name="T86" fmla="*/ 35 w 91"/>
              <a:gd name="T87" fmla="*/ 96 h 110"/>
              <a:gd name="T88" fmla="*/ 28 w 91"/>
              <a:gd name="T89" fmla="*/ 93 h 110"/>
              <a:gd name="T90" fmla="*/ 19 w 91"/>
              <a:gd name="T91" fmla="*/ 83 h 110"/>
              <a:gd name="T92" fmla="*/ 0 w 91"/>
              <a:gd name="T93" fmla="*/ 7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1" h="110">
                <a:moveTo>
                  <a:pt x="0" y="73"/>
                </a:moveTo>
                <a:lnTo>
                  <a:pt x="0" y="74"/>
                </a:lnTo>
                <a:lnTo>
                  <a:pt x="0" y="78"/>
                </a:lnTo>
                <a:lnTo>
                  <a:pt x="1" y="82"/>
                </a:lnTo>
                <a:lnTo>
                  <a:pt x="2" y="86"/>
                </a:lnTo>
                <a:lnTo>
                  <a:pt x="4" y="89"/>
                </a:lnTo>
                <a:lnTo>
                  <a:pt x="5" y="92"/>
                </a:lnTo>
                <a:lnTo>
                  <a:pt x="6" y="94"/>
                </a:lnTo>
                <a:lnTo>
                  <a:pt x="9" y="97"/>
                </a:lnTo>
                <a:lnTo>
                  <a:pt x="12" y="100"/>
                </a:lnTo>
                <a:lnTo>
                  <a:pt x="15" y="102"/>
                </a:lnTo>
                <a:lnTo>
                  <a:pt x="18" y="104"/>
                </a:lnTo>
                <a:lnTo>
                  <a:pt x="22" y="106"/>
                </a:lnTo>
                <a:lnTo>
                  <a:pt x="25" y="107"/>
                </a:lnTo>
                <a:lnTo>
                  <a:pt x="30" y="108"/>
                </a:lnTo>
                <a:lnTo>
                  <a:pt x="35" y="109"/>
                </a:lnTo>
                <a:lnTo>
                  <a:pt x="39" y="109"/>
                </a:lnTo>
                <a:lnTo>
                  <a:pt x="44" y="109"/>
                </a:lnTo>
                <a:lnTo>
                  <a:pt x="54" y="109"/>
                </a:lnTo>
                <a:lnTo>
                  <a:pt x="58" y="108"/>
                </a:lnTo>
                <a:lnTo>
                  <a:pt x="63" y="107"/>
                </a:lnTo>
                <a:lnTo>
                  <a:pt x="67" y="106"/>
                </a:lnTo>
                <a:lnTo>
                  <a:pt x="71" y="104"/>
                </a:lnTo>
                <a:lnTo>
                  <a:pt x="75" y="102"/>
                </a:lnTo>
                <a:lnTo>
                  <a:pt x="77" y="100"/>
                </a:lnTo>
                <a:lnTo>
                  <a:pt x="80" y="98"/>
                </a:lnTo>
                <a:lnTo>
                  <a:pt x="83" y="95"/>
                </a:lnTo>
                <a:lnTo>
                  <a:pt x="85" y="93"/>
                </a:lnTo>
                <a:lnTo>
                  <a:pt x="87" y="90"/>
                </a:lnTo>
                <a:lnTo>
                  <a:pt x="88" y="87"/>
                </a:lnTo>
                <a:lnTo>
                  <a:pt x="89" y="83"/>
                </a:lnTo>
                <a:lnTo>
                  <a:pt x="90" y="80"/>
                </a:lnTo>
                <a:lnTo>
                  <a:pt x="90" y="76"/>
                </a:lnTo>
                <a:lnTo>
                  <a:pt x="90" y="71"/>
                </a:lnTo>
                <a:lnTo>
                  <a:pt x="89" y="67"/>
                </a:lnTo>
                <a:lnTo>
                  <a:pt x="87" y="63"/>
                </a:lnTo>
                <a:lnTo>
                  <a:pt x="86" y="61"/>
                </a:lnTo>
                <a:lnTo>
                  <a:pt x="85" y="60"/>
                </a:lnTo>
                <a:lnTo>
                  <a:pt x="82" y="57"/>
                </a:lnTo>
                <a:lnTo>
                  <a:pt x="78" y="54"/>
                </a:lnTo>
                <a:lnTo>
                  <a:pt x="74" y="51"/>
                </a:lnTo>
                <a:lnTo>
                  <a:pt x="69" y="50"/>
                </a:lnTo>
                <a:lnTo>
                  <a:pt x="73" y="48"/>
                </a:lnTo>
                <a:lnTo>
                  <a:pt x="76" y="46"/>
                </a:lnTo>
                <a:lnTo>
                  <a:pt x="79" y="44"/>
                </a:lnTo>
                <a:lnTo>
                  <a:pt x="81" y="42"/>
                </a:lnTo>
                <a:lnTo>
                  <a:pt x="83" y="39"/>
                </a:lnTo>
                <a:lnTo>
                  <a:pt x="85" y="35"/>
                </a:lnTo>
                <a:lnTo>
                  <a:pt x="85" y="33"/>
                </a:lnTo>
                <a:lnTo>
                  <a:pt x="85" y="29"/>
                </a:lnTo>
                <a:lnTo>
                  <a:pt x="85" y="26"/>
                </a:lnTo>
                <a:lnTo>
                  <a:pt x="85" y="22"/>
                </a:lnTo>
                <a:lnTo>
                  <a:pt x="83" y="17"/>
                </a:lnTo>
                <a:lnTo>
                  <a:pt x="81" y="15"/>
                </a:lnTo>
                <a:lnTo>
                  <a:pt x="79" y="12"/>
                </a:lnTo>
                <a:lnTo>
                  <a:pt x="76" y="9"/>
                </a:lnTo>
                <a:lnTo>
                  <a:pt x="75" y="8"/>
                </a:lnTo>
                <a:lnTo>
                  <a:pt x="69" y="4"/>
                </a:lnTo>
                <a:lnTo>
                  <a:pt x="62" y="2"/>
                </a:lnTo>
                <a:lnTo>
                  <a:pt x="57" y="1"/>
                </a:lnTo>
                <a:lnTo>
                  <a:pt x="53" y="1"/>
                </a:lnTo>
                <a:lnTo>
                  <a:pt x="48" y="0"/>
                </a:lnTo>
                <a:lnTo>
                  <a:pt x="44" y="0"/>
                </a:lnTo>
                <a:lnTo>
                  <a:pt x="39" y="0"/>
                </a:lnTo>
                <a:lnTo>
                  <a:pt x="35" y="1"/>
                </a:lnTo>
                <a:lnTo>
                  <a:pt x="31" y="2"/>
                </a:lnTo>
                <a:lnTo>
                  <a:pt x="27" y="3"/>
                </a:lnTo>
                <a:lnTo>
                  <a:pt x="24" y="3"/>
                </a:lnTo>
                <a:lnTo>
                  <a:pt x="20" y="5"/>
                </a:lnTo>
                <a:lnTo>
                  <a:pt x="17" y="7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7"/>
                </a:lnTo>
                <a:lnTo>
                  <a:pt x="6" y="21"/>
                </a:lnTo>
                <a:lnTo>
                  <a:pt x="5" y="23"/>
                </a:lnTo>
                <a:lnTo>
                  <a:pt x="4" y="27"/>
                </a:lnTo>
                <a:lnTo>
                  <a:pt x="4" y="30"/>
                </a:lnTo>
                <a:lnTo>
                  <a:pt x="4" y="34"/>
                </a:lnTo>
                <a:lnTo>
                  <a:pt x="4" y="35"/>
                </a:lnTo>
                <a:lnTo>
                  <a:pt x="19" y="35"/>
                </a:lnTo>
                <a:lnTo>
                  <a:pt x="20" y="33"/>
                </a:lnTo>
                <a:lnTo>
                  <a:pt x="20" y="30"/>
                </a:lnTo>
                <a:lnTo>
                  <a:pt x="21" y="26"/>
                </a:lnTo>
                <a:lnTo>
                  <a:pt x="23" y="21"/>
                </a:lnTo>
                <a:lnTo>
                  <a:pt x="26" y="19"/>
                </a:lnTo>
                <a:lnTo>
                  <a:pt x="29" y="16"/>
                </a:lnTo>
                <a:lnTo>
                  <a:pt x="32" y="15"/>
                </a:lnTo>
                <a:lnTo>
                  <a:pt x="34" y="15"/>
                </a:lnTo>
                <a:lnTo>
                  <a:pt x="39" y="13"/>
                </a:lnTo>
                <a:lnTo>
                  <a:pt x="45" y="13"/>
                </a:lnTo>
                <a:lnTo>
                  <a:pt x="49" y="13"/>
                </a:lnTo>
                <a:lnTo>
                  <a:pt x="55" y="14"/>
                </a:lnTo>
                <a:lnTo>
                  <a:pt x="58" y="15"/>
                </a:lnTo>
                <a:lnTo>
                  <a:pt x="62" y="17"/>
                </a:lnTo>
                <a:lnTo>
                  <a:pt x="64" y="20"/>
                </a:lnTo>
                <a:lnTo>
                  <a:pt x="66" y="22"/>
                </a:lnTo>
                <a:lnTo>
                  <a:pt x="67" y="26"/>
                </a:lnTo>
                <a:lnTo>
                  <a:pt x="67" y="29"/>
                </a:lnTo>
                <a:lnTo>
                  <a:pt x="67" y="33"/>
                </a:lnTo>
                <a:lnTo>
                  <a:pt x="65" y="37"/>
                </a:lnTo>
                <a:lnTo>
                  <a:pt x="64" y="39"/>
                </a:lnTo>
                <a:lnTo>
                  <a:pt x="61" y="42"/>
                </a:lnTo>
                <a:lnTo>
                  <a:pt x="57" y="44"/>
                </a:lnTo>
                <a:lnTo>
                  <a:pt x="55" y="44"/>
                </a:lnTo>
                <a:lnTo>
                  <a:pt x="53" y="45"/>
                </a:lnTo>
                <a:lnTo>
                  <a:pt x="47" y="45"/>
                </a:lnTo>
                <a:lnTo>
                  <a:pt x="41" y="45"/>
                </a:lnTo>
                <a:lnTo>
                  <a:pt x="35" y="45"/>
                </a:lnTo>
                <a:lnTo>
                  <a:pt x="35" y="58"/>
                </a:lnTo>
                <a:lnTo>
                  <a:pt x="45" y="58"/>
                </a:lnTo>
                <a:lnTo>
                  <a:pt x="51" y="58"/>
                </a:lnTo>
                <a:lnTo>
                  <a:pt x="56" y="58"/>
                </a:lnTo>
                <a:lnTo>
                  <a:pt x="61" y="60"/>
                </a:lnTo>
                <a:lnTo>
                  <a:pt x="65" y="62"/>
                </a:lnTo>
                <a:lnTo>
                  <a:pt x="68" y="64"/>
                </a:lnTo>
                <a:lnTo>
                  <a:pt x="71" y="68"/>
                </a:lnTo>
                <a:lnTo>
                  <a:pt x="71" y="70"/>
                </a:lnTo>
                <a:lnTo>
                  <a:pt x="72" y="71"/>
                </a:lnTo>
                <a:lnTo>
                  <a:pt x="72" y="76"/>
                </a:lnTo>
                <a:lnTo>
                  <a:pt x="72" y="81"/>
                </a:lnTo>
                <a:lnTo>
                  <a:pt x="70" y="85"/>
                </a:lnTo>
                <a:lnTo>
                  <a:pt x="68" y="88"/>
                </a:lnTo>
                <a:lnTo>
                  <a:pt x="65" y="91"/>
                </a:lnTo>
                <a:lnTo>
                  <a:pt x="61" y="94"/>
                </a:lnTo>
                <a:lnTo>
                  <a:pt x="56" y="95"/>
                </a:lnTo>
                <a:lnTo>
                  <a:pt x="51" y="96"/>
                </a:lnTo>
                <a:lnTo>
                  <a:pt x="47" y="96"/>
                </a:lnTo>
                <a:lnTo>
                  <a:pt x="45" y="97"/>
                </a:lnTo>
                <a:lnTo>
                  <a:pt x="41" y="96"/>
                </a:lnTo>
                <a:lnTo>
                  <a:pt x="39" y="96"/>
                </a:lnTo>
                <a:lnTo>
                  <a:pt x="35" y="96"/>
                </a:lnTo>
                <a:lnTo>
                  <a:pt x="34" y="95"/>
                </a:lnTo>
                <a:lnTo>
                  <a:pt x="31" y="94"/>
                </a:lnTo>
                <a:lnTo>
                  <a:pt x="28" y="93"/>
                </a:lnTo>
                <a:lnTo>
                  <a:pt x="25" y="91"/>
                </a:lnTo>
                <a:lnTo>
                  <a:pt x="21" y="88"/>
                </a:lnTo>
                <a:lnTo>
                  <a:pt x="19" y="83"/>
                </a:lnTo>
                <a:lnTo>
                  <a:pt x="17" y="79"/>
                </a:lnTo>
                <a:lnTo>
                  <a:pt x="17" y="73"/>
                </a:lnTo>
                <a:lnTo>
                  <a:pt x="0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1" name="Freeform 367"/>
          <p:cNvSpPr>
            <a:spLocks/>
          </p:cNvSpPr>
          <p:nvPr/>
        </p:nvSpPr>
        <p:spPr bwMode="auto">
          <a:xfrm>
            <a:off x="5192713" y="5959476"/>
            <a:ext cx="131762" cy="161925"/>
          </a:xfrm>
          <a:custGeom>
            <a:avLst/>
            <a:gdLst>
              <a:gd name="T0" fmla="*/ 0 w 87"/>
              <a:gd name="T1" fmla="*/ 79 h 107"/>
              <a:gd name="T2" fmla="*/ 3 w 87"/>
              <a:gd name="T3" fmla="*/ 85 h 107"/>
              <a:gd name="T4" fmla="*/ 6 w 87"/>
              <a:gd name="T5" fmla="*/ 90 h 107"/>
              <a:gd name="T6" fmla="*/ 13 w 87"/>
              <a:gd name="T7" fmla="*/ 98 h 107"/>
              <a:gd name="T8" fmla="*/ 19 w 87"/>
              <a:gd name="T9" fmla="*/ 102 h 107"/>
              <a:gd name="T10" fmla="*/ 33 w 87"/>
              <a:gd name="T11" fmla="*/ 106 h 107"/>
              <a:gd name="T12" fmla="*/ 42 w 87"/>
              <a:gd name="T13" fmla="*/ 106 h 107"/>
              <a:gd name="T14" fmla="*/ 51 w 87"/>
              <a:gd name="T15" fmla="*/ 106 h 107"/>
              <a:gd name="T16" fmla="*/ 59 w 87"/>
              <a:gd name="T17" fmla="*/ 103 h 107"/>
              <a:gd name="T18" fmla="*/ 67 w 87"/>
              <a:gd name="T19" fmla="*/ 101 h 107"/>
              <a:gd name="T20" fmla="*/ 74 w 87"/>
              <a:gd name="T21" fmla="*/ 97 h 107"/>
              <a:gd name="T22" fmla="*/ 79 w 87"/>
              <a:gd name="T23" fmla="*/ 90 h 107"/>
              <a:gd name="T24" fmla="*/ 83 w 87"/>
              <a:gd name="T25" fmla="*/ 84 h 107"/>
              <a:gd name="T26" fmla="*/ 85 w 87"/>
              <a:gd name="T27" fmla="*/ 78 h 107"/>
              <a:gd name="T28" fmla="*/ 86 w 87"/>
              <a:gd name="T29" fmla="*/ 69 h 107"/>
              <a:gd name="T30" fmla="*/ 85 w 87"/>
              <a:gd name="T31" fmla="*/ 61 h 107"/>
              <a:gd name="T32" fmla="*/ 83 w 87"/>
              <a:gd name="T33" fmla="*/ 55 h 107"/>
              <a:gd name="T34" fmla="*/ 79 w 87"/>
              <a:gd name="T35" fmla="*/ 49 h 107"/>
              <a:gd name="T36" fmla="*/ 68 w 87"/>
              <a:gd name="T37" fmla="*/ 40 h 107"/>
              <a:gd name="T38" fmla="*/ 53 w 87"/>
              <a:gd name="T39" fmla="*/ 34 h 107"/>
              <a:gd name="T40" fmla="*/ 43 w 87"/>
              <a:gd name="T41" fmla="*/ 34 h 107"/>
              <a:gd name="T42" fmla="*/ 30 w 87"/>
              <a:gd name="T43" fmla="*/ 36 h 107"/>
              <a:gd name="T44" fmla="*/ 20 w 87"/>
              <a:gd name="T45" fmla="*/ 41 h 107"/>
              <a:gd name="T46" fmla="*/ 79 w 87"/>
              <a:gd name="T47" fmla="*/ 12 h 107"/>
              <a:gd name="T48" fmla="*/ 13 w 87"/>
              <a:gd name="T49" fmla="*/ 0 h 107"/>
              <a:gd name="T50" fmla="*/ 17 w 87"/>
              <a:gd name="T51" fmla="*/ 56 h 107"/>
              <a:gd name="T52" fmla="*/ 28 w 87"/>
              <a:gd name="T53" fmla="*/ 49 h 107"/>
              <a:gd name="T54" fmla="*/ 34 w 87"/>
              <a:gd name="T55" fmla="*/ 47 h 107"/>
              <a:gd name="T56" fmla="*/ 41 w 87"/>
              <a:gd name="T57" fmla="*/ 47 h 107"/>
              <a:gd name="T58" fmla="*/ 53 w 87"/>
              <a:gd name="T59" fmla="*/ 48 h 107"/>
              <a:gd name="T60" fmla="*/ 61 w 87"/>
              <a:gd name="T61" fmla="*/ 53 h 107"/>
              <a:gd name="T62" fmla="*/ 65 w 87"/>
              <a:gd name="T63" fmla="*/ 58 h 107"/>
              <a:gd name="T64" fmla="*/ 68 w 87"/>
              <a:gd name="T65" fmla="*/ 65 h 107"/>
              <a:gd name="T66" fmla="*/ 68 w 87"/>
              <a:gd name="T67" fmla="*/ 75 h 107"/>
              <a:gd name="T68" fmla="*/ 64 w 87"/>
              <a:gd name="T69" fmla="*/ 84 h 107"/>
              <a:gd name="T70" fmla="*/ 59 w 87"/>
              <a:gd name="T71" fmla="*/ 89 h 107"/>
              <a:gd name="T72" fmla="*/ 52 w 87"/>
              <a:gd name="T73" fmla="*/ 91 h 107"/>
              <a:gd name="T74" fmla="*/ 47 w 87"/>
              <a:gd name="T75" fmla="*/ 93 h 107"/>
              <a:gd name="T76" fmla="*/ 41 w 87"/>
              <a:gd name="T77" fmla="*/ 93 h 107"/>
              <a:gd name="T78" fmla="*/ 31 w 87"/>
              <a:gd name="T79" fmla="*/ 92 h 107"/>
              <a:gd name="T80" fmla="*/ 24 w 87"/>
              <a:gd name="T81" fmla="*/ 89 h 107"/>
              <a:gd name="T82" fmla="*/ 19 w 87"/>
              <a:gd name="T83" fmla="*/ 84 h 107"/>
              <a:gd name="T84" fmla="*/ 17 w 87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7" h="107">
                <a:moveTo>
                  <a:pt x="0" y="76"/>
                </a:moveTo>
                <a:lnTo>
                  <a:pt x="0" y="79"/>
                </a:lnTo>
                <a:lnTo>
                  <a:pt x="1" y="83"/>
                </a:lnTo>
                <a:lnTo>
                  <a:pt x="3" y="85"/>
                </a:lnTo>
                <a:lnTo>
                  <a:pt x="3" y="89"/>
                </a:lnTo>
                <a:lnTo>
                  <a:pt x="6" y="90"/>
                </a:lnTo>
                <a:lnTo>
                  <a:pt x="8" y="94"/>
                </a:lnTo>
                <a:lnTo>
                  <a:pt x="13" y="98"/>
                </a:lnTo>
                <a:lnTo>
                  <a:pt x="16" y="100"/>
                </a:lnTo>
                <a:lnTo>
                  <a:pt x="19" y="102"/>
                </a:lnTo>
                <a:lnTo>
                  <a:pt x="26" y="104"/>
                </a:lnTo>
                <a:lnTo>
                  <a:pt x="33" y="106"/>
                </a:lnTo>
                <a:lnTo>
                  <a:pt x="37" y="106"/>
                </a:lnTo>
                <a:lnTo>
                  <a:pt x="42" y="106"/>
                </a:lnTo>
                <a:lnTo>
                  <a:pt x="47" y="106"/>
                </a:lnTo>
                <a:lnTo>
                  <a:pt x="51" y="106"/>
                </a:lnTo>
                <a:lnTo>
                  <a:pt x="56" y="105"/>
                </a:lnTo>
                <a:lnTo>
                  <a:pt x="59" y="103"/>
                </a:lnTo>
                <a:lnTo>
                  <a:pt x="63" y="103"/>
                </a:lnTo>
                <a:lnTo>
                  <a:pt x="67" y="101"/>
                </a:lnTo>
                <a:lnTo>
                  <a:pt x="70" y="98"/>
                </a:lnTo>
                <a:lnTo>
                  <a:pt x="74" y="97"/>
                </a:lnTo>
                <a:lnTo>
                  <a:pt x="76" y="93"/>
                </a:lnTo>
                <a:lnTo>
                  <a:pt x="79" y="90"/>
                </a:lnTo>
                <a:lnTo>
                  <a:pt x="81" y="88"/>
                </a:lnTo>
                <a:lnTo>
                  <a:pt x="83" y="84"/>
                </a:lnTo>
                <a:lnTo>
                  <a:pt x="84" y="81"/>
                </a:lnTo>
                <a:lnTo>
                  <a:pt x="85" y="78"/>
                </a:lnTo>
                <a:lnTo>
                  <a:pt x="86" y="73"/>
                </a:lnTo>
                <a:lnTo>
                  <a:pt x="86" y="69"/>
                </a:lnTo>
                <a:lnTo>
                  <a:pt x="86" y="65"/>
                </a:lnTo>
                <a:lnTo>
                  <a:pt x="85" y="61"/>
                </a:lnTo>
                <a:lnTo>
                  <a:pt x="84" y="58"/>
                </a:lnTo>
                <a:lnTo>
                  <a:pt x="83" y="55"/>
                </a:lnTo>
                <a:lnTo>
                  <a:pt x="82" y="52"/>
                </a:lnTo>
                <a:lnTo>
                  <a:pt x="79" y="49"/>
                </a:lnTo>
                <a:lnTo>
                  <a:pt x="74" y="44"/>
                </a:lnTo>
                <a:lnTo>
                  <a:pt x="68" y="40"/>
                </a:lnTo>
                <a:lnTo>
                  <a:pt x="61" y="36"/>
                </a:lnTo>
                <a:lnTo>
                  <a:pt x="53" y="34"/>
                </a:lnTo>
                <a:lnTo>
                  <a:pt x="49" y="34"/>
                </a:lnTo>
                <a:lnTo>
                  <a:pt x="43" y="34"/>
                </a:lnTo>
                <a:lnTo>
                  <a:pt x="36" y="34"/>
                </a:lnTo>
                <a:lnTo>
                  <a:pt x="30" y="36"/>
                </a:lnTo>
                <a:lnTo>
                  <a:pt x="25" y="38"/>
                </a:lnTo>
                <a:lnTo>
                  <a:pt x="20" y="41"/>
                </a:lnTo>
                <a:lnTo>
                  <a:pt x="25" y="12"/>
                </a:lnTo>
                <a:lnTo>
                  <a:pt x="79" y="12"/>
                </a:lnTo>
                <a:lnTo>
                  <a:pt x="79" y="0"/>
                </a:lnTo>
                <a:lnTo>
                  <a:pt x="13" y="0"/>
                </a:lnTo>
                <a:lnTo>
                  <a:pt x="3" y="56"/>
                </a:lnTo>
                <a:lnTo>
                  <a:pt x="17" y="56"/>
                </a:lnTo>
                <a:lnTo>
                  <a:pt x="23" y="52"/>
                </a:lnTo>
                <a:lnTo>
                  <a:pt x="28" y="49"/>
                </a:lnTo>
                <a:lnTo>
                  <a:pt x="31" y="47"/>
                </a:lnTo>
                <a:lnTo>
                  <a:pt x="34" y="47"/>
                </a:lnTo>
                <a:lnTo>
                  <a:pt x="37" y="47"/>
                </a:lnTo>
                <a:lnTo>
                  <a:pt x="41" y="47"/>
                </a:lnTo>
                <a:lnTo>
                  <a:pt x="47" y="47"/>
                </a:lnTo>
                <a:lnTo>
                  <a:pt x="53" y="48"/>
                </a:lnTo>
                <a:lnTo>
                  <a:pt x="57" y="50"/>
                </a:lnTo>
                <a:lnTo>
                  <a:pt x="61" y="53"/>
                </a:lnTo>
                <a:lnTo>
                  <a:pt x="64" y="56"/>
                </a:lnTo>
                <a:lnTo>
                  <a:pt x="65" y="58"/>
                </a:lnTo>
                <a:lnTo>
                  <a:pt x="67" y="59"/>
                </a:lnTo>
                <a:lnTo>
                  <a:pt x="68" y="65"/>
                </a:lnTo>
                <a:lnTo>
                  <a:pt x="69" y="70"/>
                </a:lnTo>
                <a:lnTo>
                  <a:pt x="68" y="75"/>
                </a:lnTo>
                <a:lnTo>
                  <a:pt x="66" y="79"/>
                </a:lnTo>
                <a:lnTo>
                  <a:pt x="64" y="84"/>
                </a:lnTo>
                <a:lnTo>
                  <a:pt x="61" y="87"/>
                </a:lnTo>
                <a:lnTo>
                  <a:pt x="59" y="89"/>
                </a:lnTo>
                <a:lnTo>
                  <a:pt x="57" y="90"/>
                </a:lnTo>
                <a:lnTo>
                  <a:pt x="52" y="91"/>
                </a:lnTo>
                <a:lnTo>
                  <a:pt x="50" y="92"/>
                </a:lnTo>
                <a:lnTo>
                  <a:pt x="47" y="93"/>
                </a:lnTo>
                <a:lnTo>
                  <a:pt x="43" y="93"/>
                </a:lnTo>
                <a:lnTo>
                  <a:pt x="41" y="93"/>
                </a:lnTo>
                <a:lnTo>
                  <a:pt x="36" y="93"/>
                </a:lnTo>
                <a:lnTo>
                  <a:pt x="31" y="92"/>
                </a:lnTo>
                <a:lnTo>
                  <a:pt x="28" y="90"/>
                </a:lnTo>
                <a:lnTo>
                  <a:pt x="24" y="89"/>
                </a:lnTo>
                <a:lnTo>
                  <a:pt x="22" y="86"/>
                </a:lnTo>
                <a:lnTo>
                  <a:pt x="19" y="84"/>
                </a:lnTo>
                <a:lnTo>
                  <a:pt x="17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2" name="Freeform 368"/>
          <p:cNvSpPr>
            <a:spLocks/>
          </p:cNvSpPr>
          <p:nvPr/>
        </p:nvSpPr>
        <p:spPr bwMode="auto">
          <a:xfrm>
            <a:off x="5718175" y="5959476"/>
            <a:ext cx="139700" cy="157163"/>
          </a:xfrm>
          <a:custGeom>
            <a:avLst/>
            <a:gdLst>
              <a:gd name="T0" fmla="*/ 56 w 92"/>
              <a:gd name="T1" fmla="*/ 103 h 104"/>
              <a:gd name="T2" fmla="*/ 73 w 92"/>
              <a:gd name="T3" fmla="*/ 103 h 104"/>
              <a:gd name="T4" fmla="*/ 73 w 92"/>
              <a:gd name="T5" fmla="*/ 77 h 104"/>
              <a:gd name="T6" fmla="*/ 91 w 92"/>
              <a:gd name="T7" fmla="*/ 77 h 104"/>
              <a:gd name="T8" fmla="*/ 91 w 92"/>
              <a:gd name="T9" fmla="*/ 65 h 104"/>
              <a:gd name="T10" fmla="*/ 73 w 92"/>
              <a:gd name="T11" fmla="*/ 65 h 104"/>
              <a:gd name="T12" fmla="*/ 73 w 92"/>
              <a:gd name="T13" fmla="*/ 18 h 104"/>
              <a:gd name="T14" fmla="*/ 56 w 92"/>
              <a:gd name="T15" fmla="*/ 18 h 104"/>
              <a:gd name="T16" fmla="*/ 56 w 92"/>
              <a:gd name="T17" fmla="*/ 65 h 104"/>
              <a:gd name="T18" fmla="*/ 15 w 92"/>
              <a:gd name="T19" fmla="*/ 65 h 104"/>
              <a:gd name="T20" fmla="*/ 56 w 92"/>
              <a:gd name="T21" fmla="*/ 18 h 104"/>
              <a:gd name="T22" fmla="*/ 73 w 92"/>
              <a:gd name="T23" fmla="*/ 18 h 104"/>
              <a:gd name="T24" fmla="*/ 73 w 92"/>
              <a:gd name="T25" fmla="*/ 0 h 104"/>
              <a:gd name="T26" fmla="*/ 56 w 92"/>
              <a:gd name="T27" fmla="*/ 0 h 104"/>
              <a:gd name="T28" fmla="*/ 0 w 92"/>
              <a:gd name="T29" fmla="*/ 64 h 104"/>
              <a:gd name="T30" fmla="*/ 0 w 92"/>
              <a:gd name="T31" fmla="*/ 77 h 104"/>
              <a:gd name="T32" fmla="*/ 56 w 92"/>
              <a:gd name="T33" fmla="*/ 77 h 104"/>
              <a:gd name="T34" fmla="*/ 56 w 92"/>
              <a:gd name="T3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104">
                <a:moveTo>
                  <a:pt x="56" y="103"/>
                </a:moveTo>
                <a:lnTo>
                  <a:pt x="73" y="103"/>
                </a:lnTo>
                <a:lnTo>
                  <a:pt x="73" y="77"/>
                </a:lnTo>
                <a:lnTo>
                  <a:pt x="91" y="77"/>
                </a:lnTo>
                <a:lnTo>
                  <a:pt x="91" y="65"/>
                </a:lnTo>
                <a:lnTo>
                  <a:pt x="73" y="65"/>
                </a:lnTo>
                <a:lnTo>
                  <a:pt x="73" y="18"/>
                </a:lnTo>
                <a:lnTo>
                  <a:pt x="56" y="18"/>
                </a:lnTo>
                <a:lnTo>
                  <a:pt x="56" y="65"/>
                </a:lnTo>
                <a:lnTo>
                  <a:pt x="15" y="65"/>
                </a:lnTo>
                <a:lnTo>
                  <a:pt x="56" y="18"/>
                </a:lnTo>
                <a:lnTo>
                  <a:pt x="73" y="18"/>
                </a:lnTo>
                <a:lnTo>
                  <a:pt x="73" y="0"/>
                </a:lnTo>
                <a:lnTo>
                  <a:pt x="56" y="0"/>
                </a:lnTo>
                <a:lnTo>
                  <a:pt x="0" y="64"/>
                </a:lnTo>
                <a:lnTo>
                  <a:pt x="0" y="77"/>
                </a:lnTo>
                <a:lnTo>
                  <a:pt x="56" y="77"/>
                </a:lnTo>
                <a:lnTo>
                  <a:pt x="56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3" name="Freeform 369"/>
          <p:cNvSpPr>
            <a:spLocks/>
          </p:cNvSpPr>
          <p:nvPr/>
        </p:nvSpPr>
        <p:spPr bwMode="auto">
          <a:xfrm>
            <a:off x="5889626" y="5954714"/>
            <a:ext cx="130175" cy="166687"/>
          </a:xfrm>
          <a:custGeom>
            <a:avLst/>
            <a:gdLst>
              <a:gd name="T0" fmla="*/ 0 w 87"/>
              <a:gd name="T1" fmla="*/ 62 h 110"/>
              <a:gd name="T2" fmla="*/ 2 w 87"/>
              <a:gd name="T3" fmla="*/ 73 h 110"/>
              <a:gd name="T4" fmla="*/ 4 w 87"/>
              <a:gd name="T5" fmla="*/ 83 h 110"/>
              <a:gd name="T6" fmla="*/ 9 w 87"/>
              <a:gd name="T7" fmla="*/ 93 h 110"/>
              <a:gd name="T8" fmla="*/ 14 w 87"/>
              <a:gd name="T9" fmla="*/ 99 h 110"/>
              <a:gd name="T10" fmla="*/ 21 w 87"/>
              <a:gd name="T11" fmla="*/ 104 h 110"/>
              <a:gd name="T12" fmla="*/ 29 w 87"/>
              <a:gd name="T13" fmla="*/ 107 h 110"/>
              <a:gd name="T14" fmla="*/ 37 w 87"/>
              <a:gd name="T15" fmla="*/ 109 h 110"/>
              <a:gd name="T16" fmla="*/ 48 w 87"/>
              <a:gd name="T17" fmla="*/ 109 h 110"/>
              <a:gd name="T18" fmla="*/ 57 w 87"/>
              <a:gd name="T19" fmla="*/ 107 h 110"/>
              <a:gd name="T20" fmla="*/ 65 w 87"/>
              <a:gd name="T21" fmla="*/ 104 h 110"/>
              <a:gd name="T22" fmla="*/ 71 w 87"/>
              <a:gd name="T23" fmla="*/ 99 h 110"/>
              <a:gd name="T24" fmla="*/ 77 w 87"/>
              <a:gd name="T25" fmla="*/ 93 h 110"/>
              <a:gd name="T26" fmla="*/ 82 w 87"/>
              <a:gd name="T27" fmla="*/ 83 h 110"/>
              <a:gd name="T28" fmla="*/ 84 w 87"/>
              <a:gd name="T29" fmla="*/ 73 h 110"/>
              <a:gd name="T30" fmla="*/ 85 w 87"/>
              <a:gd name="T31" fmla="*/ 62 h 110"/>
              <a:gd name="T32" fmla="*/ 85 w 87"/>
              <a:gd name="T33" fmla="*/ 49 h 110"/>
              <a:gd name="T34" fmla="*/ 84 w 87"/>
              <a:gd name="T35" fmla="*/ 36 h 110"/>
              <a:gd name="T36" fmla="*/ 82 w 87"/>
              <a:gd name="T37" fmla="*/ 27 h 110"/>
              <a:gd name="T38" fmla="*/ 77 w 87"/>
              <a:gd name="T39" fmla="*/ 18 h 110"/>
              <a:gd name="T40" fmla="*/ 73 w 87"/>
              <a:gd name="T41" fmla="*/ 13 h 110"/>
              <a:gd name="T42" fmla="*/ 46 w 87"/>
              <a:gd name="T43" fmla="*/ 13 h 110"/>
              <a:gd name="T44" fmla="*/ 55 w 87"/>
              <a:gd name="T45" fmla="*/ 15 h 110"/>
              <a:gd name="T46" fmla="*/ 63 w 87"/>
              <a:gd name="T47" fmla="*/ 23 h 110"/>
              <a:gd name="T48" fmla="*/ 67 w 87"/>
              <a:gd name="T49" fmla="*/ 36 h 110"/>
              <a:gd name="T50" fmla="*/ 68 w 87"/>
              <a:gd name="T51" fmla="*/ 45 h 110"/>
              <a:gd name="T52" fmla="*/ 68 w 87"/>
              <a:gd name="T53" fmla="*/ 55 h 110"/>
              <a:gd name="T54" fmla="*/ 68 w 87"/>
              <a:gd name="T55" fmla="*/ 65 h 110"/>
              <a:gd name="T56" fmla="*/ 65 w 87"/>
              <a:gd name="T57" fmla="*/ 81 h 110"/>
              <a:gd name="T58" fmla="*/ 59 w 87"/>
              <a:gd name="T59" fmla="*/ 92 h 110"/>
              <a:gd name="T60" fmla="*/ 55 w 87"/>
              <a:gd name="T61" fmla="*/ 94 h 110"/>
              <a:gd name="T62" fmla="*/ 43 w 87"/>
              <a:gd name="T63" fmla="*/ 97 h 110"/>
              <a:gd name="T64" fmla="*/ 36 w 87"/>
              <a:gd name="T65" fmla="*/ 96 h 110"/>
              <a:gd name="T66" fmla="*/ 31 w 87"/>
              <a:gd name="T67" fmla="*/ 94 h 110"/>
              <a:gd name="T68" fmla="*/ 27 w 87"/>
              <a:gd name="T69" fmla="*/ 92 h 110"/>
              <a:gd name="T70" fmla="*/ 21 w 87"/>
              <a:gd name="T71" fmla="*/ 81 h 110"/>
              <a:gd name="T72" fmla="*/ 17 w 87"/>
              <a:gd name="T73" fmla="*/ 65 h 110"/>
              <a:gd name="T74" fmla="*/ 17 w 87"/>
              <a:gd name="T75" fmla="*/ 55 h 110"/>
              <a:gd name="T76" fmla="*/ 17 w 87"/>
              <a:gd name="T77" fmla="*/ 45 h 110"/>
              <a:gd name="T78" fmla="*/ 18 w 87"/>
              <a:gd name="T79" fmla="*/ 36 h 110"/>
              <a:gd name="T80" fmla="*/ 23 w 87"/>
              <a:gd name="T81" fmla="*/ 23 h 110"/>
              <a:gd name="T82" fmla="*/ 29 w 87"/>
              <a:gd name="T83" fmla="*/ 17 h 110"/>
              <a:gd name="T84" fmla="*/ 34 w 87"/>
              <a:gd name="T85" fmla="*/ 15 h 110"/>
              <a:gd name="T86" fmla="*/ 39 w 87"/>
              <a:gd name="T87" fmla="*/ 13 h 110"/>
              <a:gd name="T88" fmla="*/ 73 w 87"/>
              <a:gd name="T89" fmla="*/ 13 h 110"/>
              <a:gd name="T90" fmla="*/ 69 w 87"/>
              <a:gd name="T91" fmla="*/ 8 h 110"/>
              <a:gd name="T92" fmla="*/ 62 w 87"/>
              <a:gd name="T93" fmla="*/ 3 h 110"/>
              <a:gd name="T94" fmla="*/ 53 w 87"/>
              <a:gd name="T95" fmla="*/ 1 h 110"/>
              <a:gd name="T96" fmla="*/ 43 w 87"/>
              <a:gd name="T97" fmla="*/ 0 h 110"/>
              <a:gd name="T98" fmla="*/ 33 w 87"/>
              <a:gd name="T99" fmla="*/ 1 h 110"/>
              <a:gd name="T100" fmla="*/ 24 w 87"/>
              <a:gd name="T101" fmla="*/ 3 h 110"/>
              <a:gd name="T102" fmla="*/ 17 w 87"/>
              <a:gd name="T103" fmla="*/ 8 h 110"/>
              <a:gd name="T104" fmla="*/ 10 w 87"/>
              <a:gd name="T105" fmla="*/ 14 h 110"/>
              <a:gd name="T106" fmla="*/ 6 w 87"/>
              <a:gd name="T107" fmla="*/ 22 h 110"/>
              <a:gd name="T108" fmla="*/ 3 w 87"/>
              <a:gd name="T109" fmla="*/ 31 h 110"/>
              <a:gd name="T110" fmla="*/ 1 w 87"/>
              <a:gd name="T111" fmla="*/ 42 h 110"/>
              <a:gd name="T112" fmla="*/ 0 w 87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3" y="79"/>
                </a:lnTo>
                <a:lnTo>
                  <a:pt x="4" y="83"/>
                </a:lnTo>
                <a:lnTo>
                  <a:pt x="6" y="88"/>
                </a:lnTo>
                <a:lnTo>
                  <a:pt x="9" y="93"/>
                </a:lnTo>
                <a:lnTo>
                  <a:pt x="10" y="95"/>
                </a:lnTo>
                <a:lnTo>
                  <a:pt x="14" y="99"/>
                </a:lnTo>
                <a:lnTo>
                  <a:pt x="17" y="101"/>
                </a:lnTo>
                <a:lnTo>
                  <a:pt x="21" y="104"/>
                </a:lnTo>
                <a:lnTo>
                  <a:pt x="24" y="106"/>
                </a:lnTo>
                <a:lnTo>
                  <a:pt x="29" y="107"/>
                </a:lnTo>
                <a:lnTo>
                  <a:pt x="33" y="108"/>
                </a:lnTo>
                <a:lnTo>
                  <a:pt x="37" y="109"/>
                </a:lnTo>
                <a:lnTo>
                  <a:pt x="43" y="109"/>
                </a:lnTo>
                <a:lnTo>
                  <a:pt x="48" y="109"/>
                </a:lnTo>
                <a:lnTo>
                  <a:pt x="53" y="108"/>
                </a:lnTo>
                <a:lnTo>
                  <a:pt x="57" y="107"/>
                </a:lnTo>
                <a:lnTo>
                  <a:pt x="62" y="106"/>
                </a:lnTo>
                <a:lnTo>
                  <a:pt x="65" y="104"/>
                </a:lnTo>
                <a:lnTo>
                  <a:pt x="69" y="101"/>
                </a:lnTo>
                <a:lnTo>
                  <a:pt x="71" y="99"/>
                </a:lnTo>
                <a:lnTo>
                  <a:pt x="75" y="95"/>
                </a:lnTo>
                <a:lnTo>
                  <a:pt x="77" y="93"/>
                </a:lnTo>
                <a:lnTo>
                  <a:pt x="79" y="88"/>
                </a:lnTo>
                <a:lnTo>
                  <a:pt x="82" y="83"/>
                </a:lnTo>
                <a:lnTo>
                  <a:pt x="83" y="79"/>
                </a:lnTo>
                <a:lnTo>
                  <a:pt x="84" y="73"/>
                </a:lnTo>
                <a:lnTo>
                  <a:pt x="85" y="68"/>
                </a:lnTo>
                <a:lnTo>
                  <a:pt x="85" y="62"/>
                </a:lnTo>
                <a:lnTo>
                  <a:pt x="86" y="55"/>
                </a:lnTo>
                <a:lnTo>
                  <a:pt x="85" y="49"/>
                </a:lnTo>
                <a:lnTo>
                  <a:pt x="85" y="42"/>
                </a:lnTo>
                <a:lnTo>
                  <a:pt x="84" y="36"/>
                </a:lnTo>
                <a:lnTo>
                  <a:pt x="83" y="31"/>
                </a:lnTo>
                <a:lnTo>
                  <a:pt x="82" y="27"/>
                </a:lnTo>
                <a:lnTo>
                  <a:pt x="79" y="22"/>
                </a:lnTo>
                <a:lnTo>
                  <a:pt x="77" y="18"/>
                </a:lnTo>
                <a:lnTo>
                  <a:pt x="75" y="14"/>
                </a:lnTo>
                <a:lnTo>
                  <a:pt x="73" y="13"/>
                </a:lnTo>
                <a:lnTo>
                  <a:pt x="43" y="13"/>
                </a:lnTo>
                <a:lnTo>
                  <a:pt x="46" y="13"/>
                </a:lnTo>
                <a:lnTo>
                  <a:pt x="49" y="14"/>
                </a:lnTo>
                <a:lnTo>
                  <a:pt x="55" y="15"/>
                </a:lnTo>
                <a:lnTo>
                  <a:pt x="59" y="19"/>
                </a:lnTo>
                <a:lnTo>
                  <a:pt x="63" y="23"/>
                </a:lnTo>
                <a:lnTo>
                  <a:pt x="65" y="29"/>
                </a:lnTo>
                <a:lnTo>
                  <a:pt x="67" y="36"/>
                </a:lnTo>
                <a:lnTo>
                  <a:pt x="67" y="40"/>
                </a:lnTo>
                <a:lnTo>
                  <a:pt x="68" y="45"/>
                </a:lnTo>
                <a:lnTo>
                  <a:pt x="68" y="50"/>
                </a:lnTo>
                <a:lnTo>
                  <a:pt x="68" y="55"/>
                </a:lnTo>
                <a:lnTo>
                  <a:pt x="68" y="60"/>
                </a:lnTo>
                <a:lnTo>
                  <a:pt x="68" y="65"/>
                </a:lnTo>
                <a:lnTo>
                  <a:pt x="67" y="74"/>
                </a:lnTo>
                <a:lnTo>
                  <a:pt x="65" y="81"/>
                </a:lnTo>
                <a:lnTo>
                  <a:pt x="63" y="87"/>
                </a:lnTo>
                <a:lnTo>
                  <a:pt x="59" y="92"/>
                </a:lnTo>
                <a:lnTo>
                  <a:pt x="56" y="93"/>
                </a:lnTo>
                <a:lnTo>
                  <a:pt x="55" y="94"/>
                </a:lnTo>
                <a:lnTo>
                  <a:pt x="49" y="96"/>
                </a:lnTo>
                <a:lnTo>
                  <a:pt x="43" y="97"/>
                </a:lnTo>
                <a:lnTo>
                  <a:pt x="39" y="97"/>
                </a:lnTo>
                <a:lnTo>
                  <a:pt x="36" y="96"/>
                </a:lnTo>
                <a:lnTo>
                  <a:pt x="34" y="95"/>
                </a:lnTo>
                <a:lnTo>
                  <a:pt x="31" y="94"/>
                </a:lnTo>
                <a:lnTo>
                  <a:pt x="29" y="93"/>
                </a:lnTo>
                <a:lnTo>
                  <a:pt x="27" y="92"/>
                </a:lnTo>
                <a:lnTo>
                  <a:pt x="23" y="87"/>
                </a:lnTo>
                <a:lnTo>
                  <a:pt x="21" y="81"/>
                </a:lnTo>
                <a:lnTo>
                  <a:pt x="18" y="74"/>
                </a:lnTo>
                <a:lnTo>
                  <a:pt x="17" y="65"/>
                </a:lnTo>
                <a:lnTo>
                  <a:pt x="17" y="60"/>
                </a:lnTo>
                <a:lnTo>
                  <a:pt x="17" y="55"/>
                </a:lnTo>
                <a:lnTo>
                  <a:pt x="17" y="50"/>
                </a:lnTo>
                <a:lnTo>
                  <a:pt x="17" y="45"/>
                </a:lnTo>
                <a:lnTo>
                  <a:pt x="18" y="40"/>
                </a:lnTo>
                <a:lnTo>
                  <a:pt x="18" y="36"/>
                </a:lnTo>
                <a:lnTo>
                  <a:pt x="21" y="29"/>
                </a:lnTo>
                <a:lnTo>
                  <a:pt x="23" y="23"/>
                </a:lnTo>
                <a:lnTo>
                  <a:pt x="27" y="19"/>
                </a:lnTo>
                <a:lnTo>
                  <a:pt x="29" y="17"/>
                </a:lnTo>
                <a:lnTo>
                  <a:pt x="31" y="15"/>
                </a:lnTo>
                <a:lnTo>
                  <a:pt x="34" y="15"/>
                </a:lnTo>
                <a:lnTo>
                  <a:pt x="36" y="14"/>
                </a:lnTo>
                <a:lnTo>
                  <a:pt x="39" y="13"/>
                </a:lnTo>
                <a:lnTo>
                  <a:pt x="43" y="13"/>
                </a:lnTo>
                <a:lnTo>
                  <a:pt x="73" y="13"/>
                </a:lnTo>
                <a:lnTo>
                  <a:pt x="71" y="11"/>
                </a:lnTo>
                <a:lnTo>
                  <a:pt x="69" y="8"/>
                </a:lnTo>
                <a:lnTo>
                  <a:pt x="65" y="6"/>
                </a:lnTo>
                <a:lnTo>
                  <a:pt x="62" y="3"/>
                </a:lnTo>
                <a:lnTo>
                  <a:pt x="57" y="2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7" y="0"/>
                </a:lnTo>
                <a:lnTo>
                  <a:pt x="33" y="1"/>
                </a:lnTo>
                <a:lnTo>
                  <a:pt x="29" y="2"/>
                </a:lnTo>
                <a:lnTo>
                  <a:pt x="24" y="3"/>
                </a:lnTo>
                <a:lnTo>
                  <a:pt x="21" y="6"/>
                </a:lnTo>
                <a:lnTo>
                  <a:pt x="17" y="8"/>
                </a:lnTo>
                <a:lnTo>
                  <a:pt x="14" y="11"/>
                </a:lnTo>
                <a:lnTo>
                  <a:pt x="10" y="14"/>
                </a:lnTo>
                <a:lnTo>
                  <a:pt x="9" y="18"/>
                </a:lnTo>
                <a:lnTo>
                  <a:pt x="6" y="22"/>
                </a:lnTo>
                <a:lnTo>
                  <a:pt x="4" y="27"/>
                </a:lnTo>
                <a:lnTo>
                  <a:pt x="3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14" name="Line 370"/>
          <p:cNvSpPr>
            <a:spLocks noChangeShapeType="1"/>
          </p:cNvSpPr>
          <p:nvPr/>
        </p:nvSpPr>
        <p:spPr bwMode="auto">
          <a:xfrm>
            <a:off x="2409825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5" name="Line 371"/>
          <p:cNvSpPr>
            <a:spLocks noChangeShapeType="1"/>
          </p:cNvSpPr>
          <p:nvPr/>
        </p:nvSpPr>
        <p:spPr bwMode="auto">
          <a:xfrm>
            <a:off x="3106738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6" name="Line 372"/>
          <p:cNvSpPr>
            <a:spLocks noChangeShapeType="1"/>
          </p:cNvSpPr>
          <p:nvPr/>
        </p:nvSpPr>
        <p:spPr bwMode="auto">
          <a:xfrm>
            <a:off x="3800475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7" name="Line 373"/>
          <p:cNvSpPr>
            <a:spLocks noChangeShapeType="1"/>
          </p:cNvSpPr>
          <p:nvPr/>
        </p:nvSpPr>
        <p:spPr bwMode="auto">
          <a:xfrm>
            <a:off x="4491038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8" name="Line 374"/>
          <p:cNvSpPr>
            <a:spLocks noChangeShapeType="1"/>
          </p:cNvSpPr>
          <p:nvPr/>
        </p:nvSpPr>
        <p:spPr bwMode="auto">
          <a:xfrm>
            <a:off x="5187950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19" name="Line 375"/>
          <p:cNvSpPr>
            <a:spLocks noChangeShapeType="1"/>
          </p:cNvSpPr>
          <p:nvPr/>
        </p:nvSpPr>
        <p:spPr bwMode="auto">
          <a:xfrm>
            <a:off x="5876925" y="5773738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20" name="Freeform 376"/>
          <p:cNvSpPr>
            <a:spLocks/>
          </p:cNvSpPr>
          <p:nvPr/>
        </p:nvSpPr>
        <p:spPr bwMode="auto">
          <a:xfrm>
            <a:off x="2151063" y="5694363"/>
            <a:ext cx="131762" cy="158750"/>
          </a:xfrm>
          <a:custGeom>
            <a:avLst/>
            <a:gdLst>
              <a:gd name="T0" fmla="*/ 0 w 87"/>
              <a:gd name="T1" fmla="*/ 59 h 105"/>
              <a:gd name="T2" fmla="*/ 2 w 87"/>
              <a:gd name="T3" fmla="*/ 70 h 105"/>
              <a:gd name="T4" fmla="*/ 4 w 87"/>
              <a:gd name="T5" fmla="*/ 79 h 105"/>
              <a:gd name="T6" fmla="*/ 8 w 87"/>
              <a:gd name="T7" fmla="*/ 88 h 105"/>
              <a:gd name="T8" fmla="*/ 13 w 87"/>
              <a:gd name="T9" fmla="*/ 95 h 105"/>
              <a:gd name="T10" fmla="*/ 20 w 87"/>
              <a:gd name="T11" fmla="*/ 99 h 105"/>
              <a:gd name="T12" fmla="*/ 28 w 87"/>
              <a:gd name="T13" fmla="*/ 102 h 105"/>
              <a:gd name="T14" fmla="*/ 38 w 87"/>
              <a:gd name="T15" fmla="*/ 104 h 105"/>
              <a:gd name="T16" fmla="*/ 48 w 87"/>
              <a:gd name="T17" fmla="*/ 104 h 105"/>
              <a:gd name="T18" fmla="*/ 58 w 87"/>
              <a:gd name="T19" fmla="*/ 102 h 105"/>
              <a:gd name="T20" fmla="*/ 66 w 87"/>
              <a:gd name="T21" fmla="*/ 99 h 105"/>
              <a:gd name="T22" fmla="*/ 72 w 87"/>
              <a:gd name="T23" fmla="*/ 95 h 105"/>
              <a:gd name="T24" fmla="*/ 77 w 87"/>
              <a:gd name="T25" fmla="*/ 88 h 105"/>
              <a:gd name="T26" fmla="*/ 82 w 87"/>
              <a:gd name="T27" fmla="*/ 79 h 105"/>
              <a:gd name="T28" fmla="*/ 84 w 87"/>
              <a:gd name="T29" fmla="*/ 70 h 105"/>
              <a:gd name="T30" fmla="*/ 86 w 87"/>
              <a:gd name="T31" fmla="*/ 59 h 105"/>
              <a:gd name="T32" fmla="*/ 86 w 87"/>
              <a:gd name="T33" fmla="*/ 46 h 105"/>
              <a:gd name="T34" fmla="*/ 84 w 87"/>
              <a:gd name="T35" fmla="*/ 35 h 105"/>
              <a:gd name="T36" fmla="*/ 82 w 87"/>
              <a:gd name="T37" fmla="*/ 25 h 105"/>
              <a:gd name="T38" fmla="*/ 77 w 87"/>
              <a:gd name="T39" fmla="*/ 17 h 105"/>
              <a:gd name="T40" fmla="*/ 74 w 87"/>
              <a:gd name="T41" fmla="*/ 12 h 105"/>
              <a:gd name="T42" fmla="*/ 46 w 87"/>
              <a:gd name="T43" fmla="*/ 12 h 105"/>
              <a:gd name="T44" fmla="*/ 54 w 87"/>
              <a:gd name="T45" fmla="*/ 15 h 105"/>
              <a:gd name="T46" fmla="*/ 63 w 87"/>
              <a:gd name="T47" fmla="*/ 22 h 105"/>
              <a:gd name="T48" fmla="*/ 68 w 87"/>
              <a:gd name="T49" fmla="*/ 35 h 105"/>
              <a:gd name="T50" fmla="*/ 68 w 87"/>
              <a:gd name="T51" fmla="*/ 43 h 105"/>
              <a:gd name="T52" fmla="*/ 68 w 87"/>
              <a:gd name="T53" fmla="*/ 52 h 105"/>
              <a:gd name="T54" fmla="*/ 68 w 87"/>
              <a:gd name="T55" fmla="*/ 62 h 105"/>
              <a:gd name="T56" fmla="*/ 66 w 87"/>
              <a:gd name="T57" fmla="*/ 77 h 105"/>
              <a:gd name="T58" fmla="*/ 59 w 87"/>
              <a:gd name="T59" fmla="*/ 87 h 105"/>
              <a:gd name="T60" fmla="*/ 54 w 87"/>
              <a:gd name="T61" fmla="*/ 90 h 105"/>
              <a:gd name="T62" fmla="*/ 43 w 87"/>
              <a:gd name="T63" fmla="*/ 93 h 105"/>
              <a:gd name="T64" fmla="*/ 37 w 87"/>
              <a:gd name="T65" fmla="*/ 92 h 105"/>
              <a:gd name="T66" fmla="*/ 31 w 87"/>
              <a:gd name="T67" fmla="*/ 90 h 105"/>
              <a:gd name="T68" fmla="*/ 26 w 87"/>
              <a:gd name="T69" fmla="*/ 87 h 105"/>
              <a:gd name="T70" fmla="*/ 20 w 87"/>
              <a:gd name="T71" fmla="*/ 77 h 105"/>
              <a:gd name="T72" fmla="*/ 18 w 87"/>
              <a:gd name="T73" fmla="*/ 62 h 105"/>
              <a:gd name="T74" fmla="*/ 17 w 87"/>
              <a:gd name="T75" fmla="*/ 52 h 105"/>
              <a:gd name="T76" fmla="*/ 18 w 87"/>
              <a:gd name="T77" fmla="*/ 43 h 105"/>
              <a:gd name="T78" fmla="*/ 18 w 87"/>
              <a:gd name="T79" fmla="*/ 35 h 105"/>
              <a:gd name="T80" fmla="*/ 23 w 87"/>
              <a:gd name="T81" fmla="*/ 22 h 105"/>
              <a:gd name="T82" fmla="*/ 29 w 87"/>
              <a:gd name="T83" fmla="*/ 16 h 105"/>
              <a:gd name="T84" fmla="*/ 33 w 87"/>
              <a:gd name="T85" fmla="*/ 14 h 105"/>
              <a:gd name="T86" fmla="*/ 39 w 87"/>
              <a:gd name="T87" fmla="*/ 12 h 105"/>
              <a:gd name="T88" fmla="*/ 74 w 87"/>
              <a:gd name="T89" fmla="*/ 12 h 105"/>
              <a:gd name="T90" fmla="*/ 68 w 87"/>
              <a:gd name="T91" fmla="*/ 8 h 105"/>
              <a:gd name="T92" fmla="*/ 61 w 87"/>
              <a:gd name="T93" fmla="*/ 4 h 105"/>
              <a:gd name="T94" fmla="*/ 53 w 87"/>
              <a:gd name="T95" fmla="*/ 1 h 105"/>
              <a:gd name="T96" fmla="*/ 43 w 87"/>
              <a:gd name="T97" fmla="*/ 0 h 105"/>
              <a:gd name="T98" fmla="*/ 33 w 87"/>
              <a:gd name="T99" fmla="*/ 1 h 105"/>
              <a:gd name="T100" fmla="*/ 25 w 87"/>
              <a:gd name="T101" fmla="*/ 4 h 105"/>
              <a:gd name="T102" fmla="*/ 17 w 87"/>
              <a:gd name="T103" fmla="*/ 8 h 105"/>
              <a:gd name="T104" fmla="*/ 11 w 87"/>
              <a:gd name="T105" fmla="*/ 13 h 105"/>
              <a:gd name="T106" fmla="*/ 6 w 87"/>
              <a:gd name="T107" fmla="*/ 21 h 105"/>
              <a:gd name="T108" fmla="*/ 3 w 87"/>
              <a:gd name="T109" fmla="*/ 30 h 105"/>
              <a:gd name="T110" fmla="*/ 1 w 87"/>
              <a:gd name="T111" fmla="*/ 41 h 105"/>
              <a:gd name="T112" fmla="*/ 0 w 87"/>
              <a:gd name="T113" fmla="*/ 5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5">
                <a:moveTo>
                  <a:pt x="0" y="52"/>
                </a:moveTo>
                <a:lnTo>
                  <a:pt x="0" y="59"/>
                </a:lnTo>
                <a:lnTo>
                  <a:pt x="1" y="65"/>
                </a:lnTo>
                <a:lnTo>
                  <a:pt x="2" y="70"/>
                </a:lnTo>
                <a:lnTo>
                  <a:pt x="3" y="75"/>
                </a:lnTo>
                <a:lnTo>
                  <a:pt x="4" y="79"/>
                </a:lnTo>
                <a:lnTo>
                  <a:pt x="6" y="84"/>
                </a:lnTo>
                <a:lnTo>
                  <a:pt x="8" y="88"/>
                </a:lnTo>
                <a:lnTo>
                  <a:pt x="11" y="92"/>
                </a:lnTo>
                <a:lnTo>
                  <a:pt x="13" y="95"/>
                </a:lnTo>
                <a:lnTo>
                  <a:pt x="17" y="97"/>
                </a:lnTo>
                <a:lnTo>
                  <a:pt x="20" y="99"/>
                </a:lnTo>
                <a:lnTo>
                  <a:pt x="25" y="101"/>
                </a:lnTo>
                <a:lnTo>
                  <a:pt x="28" y="102"/>
                </a:lnTo>
                <a:lnTo>
                  <a:pt x="33" y="103"/>
                </a:lnTo>
                <a:lnTo>
                  <a:pt x="38" y="104"/>
                </a:lnTo>
                <a:lnTo>
                  <a:pt x="43" y="104"/>
                </a:lnTo>
                <a:lnTo>
                  <a:pt x="48" y="104"/>
                </a:lnTo>
                <a:lnTo>
                  <a:pt x="53" y="103"/>
                </a:lnTo>
                <a:lnTo>
                  <a:pt x="58" y="102"/>
                </a:lnTo>
                <a:lnTo>
                  <a:pt x="61" y="101"/>
                </a:lnTo>
                <a:lnTo>
                  <a:pt x="66" y="99"/>
                </a:lnTo>
                <a:lnTo>
                  <a:pt x="68" y="97"/>
                </a:lnTo>
                <a:lnTo>
                  <a:pt x="72" y="95"/>
                </a:lnTo>
                <a:lnTo>
                  <a:pt x="75" y="92"/>
                </a:lnTo>
                <a:lnTo>
                  <a:pt x="77" y="88"/>
                </a:lnTo>
                <a:lnTo>
                  <a:pt x="80" y="84"/>
                </a:lnTo>
                <a:lnTo>
                  <a:pt x="82" y="79"/>
                </a:lnTo>
                <a:lnTo>
                  <a:pt x="83" y="75"/>
                </a:lnTo>
                <a:lnTo>
                  <a:pt x="84" y="70"/>
                </a:lnTo>
                <a:lnTo>
                  <a:pt x="85" y="65"/>
                </a:lnTo>
                <a:lnTo>
                  <a:pt x="86" y="59"/>
                </a:lnTo>
                <a:lnTo>
                  <a:pt x="86" y="52"/>
                </a:lnTo>
                <a:lnTo>
                  <a:pt x="86" y="46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5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2"/>
                </a:lnTo>
                <a:lnTo>
                  <a:pt x="66" y="28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7"/>
                </a:lnTo>
                <a:lnTo>
                  <a:pt x="68" y="52"/>
                </a:lnTo>
                <a:lnTo>
                  <a:pt x="68" y="57"/>
                </a:lnTo>
                <a:lnTo>
                  <a:pt x="68" y="62"/>
                </a:lnTo>
                <a:lnTo>
                  <a:pt x="68" y="70"/>
                </a:lnTo>
                <a:lnTo>
                  <a:pt x="66" y="77"/>
                </a:lnTo>
                <a:lnTo>
                  <a:pt x="63" y="83"/>
                </a:lnTo>
                <a:lnTo>
                  <a:pt x="59" y="87"/>
                </a:lnTo>
                <a:lnTo>
                  <a:pt x="57" y="89"/>
                </a:lnTo>
                <a:lnTo>
                  <a:pt x="54" y="90"/>
                </a:lnTo>
                <a:lnTo>
                  <a:pt x="49" y="92"/>
                </a:lnTo>
                <a:lnTo>
                  <a:pt x="43" y="93"/>
                </a:lnTo>
                <a:lnTo>
                  <a:pt x="39" y="93"/>
                </a:lnTo>
                <a:lnTo>
                  <a:pt x="37" y="92"/>
                </a:lnTo>
                <a:lnTo>
                  <a:pt x="33" y="92"/>
                </a:lnTo>
                <a:lnTo>
                  <a:pt x="31" y="90"/>
                </a:lnTo>
                <a:lnTo>
                  <a:pt x="29" y="89"/>
                </a:lnTo>
                <a:lnTo>
                  <a:pt x="26" y="87"/>
                </a:lnTo>
                <a:lnTo>
                  <a:pt x="23" y="83"/>
                </a:lnTo>
                <a:lnTo>
                  <a:pt x="20" y="77"/>
                </a:lnTo>
                <a:lnTo>
                  <a:pt x="18" y="70"/>
                </a:lnTo>
                <a:lnTo>
                  <a:pt x="18" y="62"/>
                </a:lnTo>
                <a:lnTo>
                  <a:pt x="17" y="57"/>
                </a:lnTo>
                <a:lnTo>
                  <a:pt x="17" y="52"/>
                </a:lnTo>
                <a:lnTo>
                  <a:pt x="17" y="47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8"/>
                </a:lnTo>
                <a:lnTo>
                  <a:pt x="23" y="22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4"/>
                </a:lnTo>
                <a:lnTo>
                  <a:pt x="58" y="2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2"/>
                </a:lnTo>
                <a:lnTo>
                  <a:pt x="25" y="4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5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6"/>
                </a:lnTo>
                <a:lnTo>
                  <a:pt x="0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1" name="Freeform 377"/>
          <p:cNvSpPr>
            <a:spLocks/>
          </p:cNvSpPr>
          <p:nvPr/>
        </p:nvSpPr>
        <p:spPr bwMode="auto">
          <a:xfrm>
            <a:off x="2003425" y="4857750"/>
            <a:ext cx="63500" cy="152400"/>
          </a:xfrm>
          <a:custGeom>
            <a:avLst/>
            <a:gdLst>
              <a:gd name="T0" fmla="*/ 26 w 42"/>
              <a:gd name="T1" fmla="*/ 100 h 101"/>
              <a:gd name="T2" fmla="*/ 41 w 42"/>
              <a:gd name="T3" fmla="*/ 100 h 101"/>
              <a:gd name="T4" fmla="*/ 41 w 42"/>
              <a:gd name="T5" fmla="*/ 0 h 101"/>
              <a:gd name="T6" fmla="*/ 30 w 42"/>
              <a:gd name="T7" fmla="*/ 0 h 101"/>
              <a:gd name="T8" fmla="*/ 29 w 42"/>
              <a:gd name="T9" fmla="*/ 5 h 101"/>
              <a:gd name="T10" fmla="*/ 27 w 42"/>
              <a:gd name="T11" fmla="*/ 9 h 101"/>
              <a:gd name="T12" fmla="*/ 24 w 42"/>
              <a:gd name="T13" fmla="*/ 12 h 101"/>
              <a:gd name="T14" fmla="*/ 23 w 42"/>
              <a:gd name="T15" fmla="*/ 14 h 101"/>
              <a:gd name="T16" fmla="*/ 21 w 42"/>
              <a:gd name="T17" fmla="*/ 15 h 101"/>
              <a:gd name="T18" fmla="*/ 17 w 42"/>
              <a:gd name="T19" fmla="*/ 17 h 101"/>
              <a:gd name="T20" fmla="*/ 13 w 42"/>
              <a:gd name="T21" fmla="*/ 19 h 101"/>
              <a:gd name="T22" fmla="*/ 6 w 42"/>
              <a:gd name="T23" fmla="*/ 19 h 101"/>
              <a:gd name="T24" fmla="*/ 0 w 42"/>
              <a:gd name="T25" fmla="*/ 19 h 101"/>
              <a:gd name="T26" fmla="*/ 0 w 42"/>
              <a:gd name="T27" fmla="*/ 30 h 101"/>
              <a:gd name="T28" fmla="*/ 26 w 42"/>
              <a:gd name="T29" fmla="*/ 30 h 101"/>
              <a:gd name="T30" fmla="*/ 26 w 42"/>
              <a:gd name="T3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101">
                <a:moveTo>
                  <a:pt x="26" y="100"/>
                </a:moveTo>
                <a:lnTo>
                  <a:pt x="41" y="100"/>
                </a:lnTo>
                <a:lnTo>
                  <a:pt x="41" y="0"/>
                </a:lnTo>
                <a:lnTo>
                  <a:pt x="30" y="0"/>
                </a:lnTo>
                <a:lnTo>
                  <a:pt x="29" y="5"/>
                </a:lnTo>
                <a:lnTo>
                  <a:pt x="27" y="9"/>
                </a:lnTo>
                <a:lnTo>
                  <a:pt x="24" y="12"/>
                </a:lnTo>
                <a:lnTo>
                  <a:pt x="23" y="14"/>
                </a:lnTo>
                <a:lnTo>
                  <a:pt x="21" y="15"/>
                </a:lnTo>
                <a:lnTo>
                  <a:pt x="17" y="17"/>
                </a:lnTo>
                <a:lnTo>
                  <a:pt x="13" y="19"/>
                </a:lnTo>
                <a:lnTo>
                  <a:pt x="6" y="19"/>
                </a:lnTo>
                <a:lnTo>
                  <a:pt x="0" y="19"/>
                </a:lnTo>
                <a:lnTo>
                  <a:pt x="0" y="30"/>
                </a:lnTo>
                <a:lnTo>
                  <a:pt x="26" y="30"/>
                </a:lnTo>
                <a:lnTo>
                  <a:pt x="2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2" name="Freeform 378"/>
          <p:cNvSpPr>
            <a:spLocks/>
          </p:cNvSpPr>
          <p:nvPr/>
        </p:nvSpPr>
        <p:spPr bwMode="auto">
          <a:xfrm>
            <a:off x="2151063" y="4857751"/>
            <a:ext cx="131762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89 h 107"/>
              <a:gd name="T8" fmla="*/ 13 w 87"/>
              <a:gd name="T9" fmla="*/ 95 h 107"/>
              <a:gd name="T10" fmla="*/ 20 w 87"/>
              <a:gd name="T11" fmla="*/ 100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0 h 107"/>
              <a:gd name="T22" fmla="*/ 72 w 87"/>
              <a:gd name="T23" fmla="*/ 95 h 107"/>
              <a:gd name="T24" fmla="*/ 77 w 87"/>
              <a:gd name="T25" fmla="*/ 89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7 h 107"/>
              <a:gd name="T34" fmla="*/ 84 w 87"/>
              <a:gd name="T35" fmla="*/ 36 h 107"/>
              <a:gd name="T36" fmla="*/ 82 w 87"/>
              <a:gd name="T37" fmla="*/ 26 h 107"/>
              <a:gd name="T38" fmla="*/ 77 w 87"/>
              <a:gd name="T39" fmla="*/ 17 h 107"/>
              <a:gd name="T40" fmla="*/ 74 w 87"/>
              <a:gd name="T41" fmla="*/ 12 h 107"/>
              <a:gd name="T42" fmla="*/ 46 w 87"/>
              <a:gd name="T43" fmla="*/ 12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6 h 107"/>
              <a:gd name="T50" fmla="*/ 68 w 87"/>
              <a:gd name="T51" fmla="*/ 44 h 107"/>
              <a:gd name="T52" fmla="*/ 68 w 87"/>
              <a:gd name="T53" fmla="*/ 54 h 107"/>
              <a:gd name="T54" fmla="*/ 68 w 87"/>
              <a:gd name="T55" fmla="*/ 63 h 107"/>
              <a:gd name="T56" fmla="*/ 66 w 87"/>
              <a:gd name="T57" fmla="*/ 79 h 107"/>
              <a:gd name="T58" fmla="*/ 59 w 87"/>
              <a:gd name="T59" fmla="*/ 88 h 107"/>
              <a:gd name="T60" fmla="*/ 54 w 87"/>
              <a:gd name="T61" fmla="*/ 91 h 107"/>
              <a:gd name="T62" fmla="*/ 43 w 87"/>
              <a:gd name="T63" fmla="*/ 94 h 107"/>
              <a:gd name="T64" fmla="*/ 37 w 87"/>
              <a:gd name="T65" fmla="*/ 93 h 107"/>
              <a:gd name="T66" fmla="*/ 31 w 87"/>
              <a:gd name="T67" fmla="*/ 91 h 107"/>
              <a:gd name="T68" fmla="*/ 26 w 87"/>
              <a:gd name="T69" fmla="*/ 88 h 107"/>
              <a:gd name="T70" fmla="*/ 20 w 87"/>
              <a:gd name="T71" fmla="*/ 79 h 107"/>
              <a:gd name="T72" fmla="*/ 18 w 87"/>
              <a:gd name="T73" fmla="*/ 63 h 107"/>
              <a:gd name="T74" fmla="*/ 17 w 87"/>
              <a:gd name="T75" fmla="*/ 54 h 107"/>
              <a:gd name="T76" fmla="*/ 18 w 87"/>
              <a:gd name="T77" fmla="*/ 44 h 107"/>
              <a:gd name="T78" fmla="*/ 18 w 87"/>
              <a:gd name="T79" fmla="*/ 36 h 107"/>
              <a:gd name="T80" fmla="*/ 23 w 87"/>
              <a:gd name="T81" fmla="*/ 23 h 107"/>
              <a:gd name="T82" fmla="*/ 29 w 87"/>
              <a:gd name="T83" fmla="*/ 17 h 107"/>
              <a:gd name="T84" fmla="*/ 33 w 87"/>
              <a:gd name="T85" fmla="*/ 14 h 107"/>
              <a:gd name="T86" fmla="*/ 39 w 87"/>
              <a:gd name="T87" fmla="*/ 12 h 107"/>
              <a:gd name="T88" fmla="*/ 74 w 87"/>
              <a:gd name="T89" fmla="*/ 12 h 107"/>
              <a:gd name="T90" fmla="*/ 68 w 87"/>
              <a:gd name="T91" fmla="*/ 8 h 107"/>
              <a:gd name="T92" fmla="*/ 61 w 87"/>
              <a:gd name="T93" fmla="*/ 3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3 h 107"/>
              <a:gd name="T102" fmla="*/ 17 w 87"/>
              <a:gd name="T103" fmla="*/ 8 h 107"/>
              <a:gd name="T104" fmla="*/ 11 w 87"/>
              <a:gd name="T105" fmla="*/ 14 h 107"/>
              <a:gd name="T106" fmla="*/ 6 w 87"/>
              <a:gd name="T107" fmla="*/ 22 h 107"/>
              <a:gd name="T108" fmla="*/ 3 w 87"/>
              <a:gd name="T109" fmla="*/ 31 h 107"/>
              <a:gd name="T110" fmla="*/ 1 w 87"/>
              <a:gd name="T111" fmla="*/ 41 h 107"/>
              <a:gd name="T112" fmla="*/ 0 w 87"/>
              <a:gd name="T113" fmla="*/ 5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4"/>
                </a:moveTo>
                <a:lnTo>
                  <a:pt x="0" y="60"/>
                </a:lnTo>
                <a:lnTo>
                  <a:pt x="1" y="65"/>
                </a:lnTo>
                <a:lnTo>
                  <a:pt x="2" y="71"/>
                </a:lnTo>
                <a:lnTo>
                  <a:pt x="3" y="76"/>
                </a:lnTo>
                <a:lnTo>
                  <a:pt x="4" y="81"/>
                </a:lnTo>
                <a:lnTo>
                  <a:pt x="6" y="85"/>
                </a:lnTo>
                <a:lnTo>
                  <a:pt x="8" y="89"/>
                </a:lnTo>
                <a:lnTo>
                  <a:pt x="11" y="93"/>
                </a:lnTo>
                <a:lnTo>
                  <a:pt x="13" y="95"/>
                </a:lnTo>
                <a:lnTo>
                  <a:pt x="17" y="99"/>
                </a:lnTo>
                <a:lnTo>
                  <a:pt x="20" y="100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0"/>
                </a:lnTo>
                <a:lnTo>
                  <a:pt x="68" y="99"/>
                </a:lnTo>
                <a:lnTo>
                  <a:pt x="72" y="95"/>
                </a:lnTo>
                <a:lnTo>
                  <a:pt x="75" y="93"/>
                </a:lnTo>
                <a:lnTo>
                  <a:pt x="77" y="89"/>
                </a:lnTo>
                <a:lnTo>
                  <a:pt x="80" y="85"/>
                </a:lnTo>
                <a:lnTo>
                  <a:pt x="82" y="81"/>
                </a:lnTo>
                <a:lnTo>
                  <a:pt x="83" y="76"/>
                </a:lnTo>
                <a:lnTo>
                  <a:pt x="84" y="71"/>
                </a:lnTo>
                <a:lnTo>
                  <a:pt x="85" y="65"/>
                </a:lnTo>
                <a:lnTo>
                  <a:pt x="86" y="60"/>
                </a:lnTo>
                <a:lnTo>
                  <a:pt x="86" y="54"/>
                </a:lnTo>
                <a:lnTo>
                  <a:pt x="86" y="47"/>
                </a:lnTo>
                <a:lnTo>
                  <a:pt x="85" y="41"/>
                </a:lnTo>
                <a:lnTo>
                  <a:pt x="84" y="36"/>
                </a:lnTo>
                <a:lnTo>
                  <a:pt x="83" y="31"/>
                </a:lnTo>
                <a:lnTo>
                  <a:pt x="82" y="26"/>
                </a:lnTo>
                <a:lnTo>
                  <a:pt x="80" y="22"/>
                </a:lnTo>
                <a:lnTo>
                  <a:pt x="77" y="17"/>
                </a:lnTo>
                <a:lnTo>
                  <a:pt x="75" y="14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6"/>
                </a:lnTo>
                <a:lnTo>
                  <a:pt x="68" y="40"/>
                </a:lnTo>
                <a:lnTo>
                  <a:pt x="68" y="44"/>
                </a:lnTo>
                <a:lnTo>
                  <a:pt x="68" y="49"/>
                </a:lnTo>
                <a:lnTo>
                  <a:pt x="68" y="54"/>
                </a:lnTo>
                <a:lnTo>
                  <a:pt x="68" y="58"/>
                </a:lnTo>
                <a:lnTo>
                  <a:pt x="68" y="63"/>
                </a:lnTo>
                <a:lnTo>
                  <a:pt x="68" y="71"/>
                </a:lnTo>
                <a:lnTo>
                  <a:pt x="66" y="79"/>
                </a:lnTo>
                <a:lnTo>
                  <a:pt x="63" y="84"/>
                </a:lnTo>
                <a:lnTo>
                  <a:pt x="59" y="88"/>
                </a:lnTo>
                <a:lnTo>
                  <a:pt x="57" y="89"/>
                </a:lnTo>
                <a:lnTo>
                  <a:pt x="54" y="91"/>
                </a:lnTo>
                <a:lnTo>
                  <a:pt x="49" y="93"/>
                </a:lnTo>
                <a:lnTo>
                  <a:pt x="43" y="94"/>
                </a:lnTo>
                <a:lnTo>
                  <a:pt x="39" y="94"/>
                </a:lnTo>
                <a:lnTo>
                  <a:pt x="37" y="93"/>
                </a:lnTo>
                <a:lnTo>
                  <a:pt x="33" y="92"/>
                </a:lnTo>
                <a:lnTo>
                  <a:pt x="31" y="91"/>
                </a:lnTo>
                <a:lnTo>
                  <a:pt x="29" y="89"/>
                </a:lnTo>
                <a:lnTo>
                  <a:pt x="26" y="88"/>
                </a:lnTo>
                <a:lnTo>
                  <a:pt x="23" y="84"/>
                </a:lnTo>
                <a:lnTo>
                  <a:pt x="20" y="79"/>
                </a:lnTo>
                <a:lnTo>
                  <a:pt x="18" y="71"/>
                </a:lnTo>
                <a:lnTo>
                  <a:pt x="18" y="63"/>
                </a:lnTo>
                <a:lnTo>
                  <a:pt x="17" y="58"/>
                </a:lnTo>
                <a:lnTo>
                  <a:pt x="17" y="54"/>
                </a:lnTo>
                <a:lnTo>
                  <a:pt x="17" y="49"/>
                </a:lnTo>
                <a:lnTo>
                  <a:pt x="18" y="44"/>
                </a:lnTo>
                <a:lnTo>
                  <a:pt x="18" y="40"/>
                </a:lnTo>
                <a:lnTo>
                  <a:pt x="18" y="36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7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3"/>
                </a:lnTo>
                <a:lnTo>
                  <a:pt x="58" y="2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2"/>
                </a:lnTo>
                <a:lnTo>
                  <a:pt x="25" y="3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4"/>
                </a:lnTo>
                <a:lnTo>
                  <a:pt x="8" y="17"/>
                </a:lnTo>
                <a:lnTo>
                  <a:pt x="6" y="22"/>
                </a:lnTo>
                <a:lnTo>
                  <a:pt x="4" y="26"/>
                </a:lnTo>
                <a:lnTo>
                  <a:pt x="3" y="31"/>
                </a:lnTo>
                <a:lnTo>
                  <a:pt x="2" y="36"/>
                </a:lnTo>
                <a:lnTo>
                  <a:pt x="1" y="41"/>
                </a:lnTo>
                <a:lnTo>
                  <a:pt x="0" y="47"/>
                </a:lnTo>
                <a:lnTo>
                  <a:pt x="0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3" name="Freeform 379"/>
          <p:cNvSpPr>
            <a:spLocks/>
          </p:cNvSpPr>
          <p:nvPr/>
        </p:nvSpPr>
        <p:spPr bwMode="auto">
          <a:xfrm>
            <a:off x="1987551" y="4013200"/>
            <a:ext cx="123825" cy="158750"/>
          </a:xfrm>
          <a:custGeom>
            <a:avLst/>
            <a:gdLst>
              <a:gd name="T0" fmla="*/ 82 w 83"/>
              <a:gd name="T1" fmla="*/ 103 h 104"/>
              <a:gd name="T2" fmla="*/ 17 w 83"/>
              <a:gd name="T3" fmla="*/ 91 h 104"/>
              <a:gd name="T4" fmla="*/ 21 w 83"/>
              <a:gd name="T5" fmla="*/ 84 h 104"/>
              <a:gd name="T6" fmla="*/ 27 w 83"/>
              <a:gd name="T7" fmla="*/ 78 h 104"/>
              <a:gd name="T8" fmla="*/ 36 w 83"/>
              <a:gd name="T9" fmla="*/ 72 h 104"/>
              <a:gd name="T10" fmla="*/ 57 w 83"/>
              <a:gd name="T11" fmla="*/ 63 h 104"/>
              <a:gd name="T12" fmla="*/ 68 w 83"/>
              <a:gd name="T13" fmla="*/ 56 h 104"/>
              <a:gd name="T14" fmla="*/ 74 w 83"/>
              <a:gd name="T15" fmla="*/ 52 h 104"/>
              <a:gd name="T16" fmla="*/ 78 w 83"/>
              <a:gd name="T17" fmla="*/ 47 h 104"/>
              <a:gd name="T18" fmla="*/ 81 w 83"/>
              <a:gd name="T19" fmla="*/ 41 h 104"/>
              <a:gd name="T20" fmla="*/ 82 w 83"/>
              <a:gd name="T21" fmla="*/ 36 h 104"/>
              <a:gd name="T22" fmla="*/ 82 w 83"/>
              <a:gd name="T23" fmla="*/ 27 h 104"/>
              <a:gd name="T24" fmla="*/ 80 w 83"/>
              <a:gd name="T25" fmla="*/ 22 h 104"/>
              <a:gd name="T26" fmla="*/ 78 w 83"/>
              <a:gd name="T27" fmla="*/ 16 h 104"/>
              <a:gd name="T28" fmla="*/ 74 w 83"/>
              <a:gd name="T29" fmla="*/ 11 h 104"/>
              <a:gd name="T30" fmla="*/ 69 w 83"/>
              <a:gd name="T31" fmla="*/ 7 h 104"/>
              <a:gd name="T32" fmla="*/ 63 w 83"/>
              <a:gd name="T33" fmla="*/ 4 h 104"/>
              <a:gd name="T34" fmla="*/ 55 w 83"/>
              <a:gd name="T35" fmla="*/ 2 h 104"/>
              <a:gd name="T36" fmla="*/ 47 w 83"/>
              <a:gd name="T37" fmla="*/ 1 h 104"/>
              <a:gd name="T38" fmla="*/ 39 w 83"/>
              <a:gd name="T39" fmla="*/ 1 h 104"/>
              <a:gd name="T40" fmla="*/ 30 w 83"/>
              <a:gd name="T41" fmla="*/ 2 h 104"/>
              <a:gd name="T42" fmla="*/ 19 w 83"/>
              <a:gd name="T43" fmla="*/ 6 h 104"/>
              <a:gd name="T44" fmla="*/ 14 w 83"/>
              <a:gd name="T45" fmla="*/ 9 h 104"/>
              <a:gd name="T46" fmla="*/ 9 w 83"/>
              <a:gd name="T47" fmla="*/ 15 h 104"/>
              <a:gd name="T48" fmla="*/ 6 w 83"/>
              <a:gd name="T49" fmla="*/ 21 h 104"/>
              <a:gd name="T50" fmla="*/ 3 w 83"/>
              <a:gd name="T51" fmla="*/ 28 h 104"/>
              <a:gd name="T52" fmla="*/ 3 w 83"/>
              <a:gd name="T53" fmla="*/ 36 h 104"/>
              <a:gd name="T54" fmla="*/ 19 w 83"/>
              <a:gd name="T55" fmla="*/ 37 h 104"/>
              <a:gd name="T56" fmla="*/ 19 w 83"/>
              <a:gd name="T57" fmla="*/ 33 h 104"/>
              <a:gd name="T58" fmla="*/ 20 w 83"/>
              <a:gd name="T59" fmla="*/ 27 h 104"/>
              <a:gd name="T60" fmla="*/ 24 w 83"/>
              <a:gd name="T61" fmla="*/ 20 h 104"/>
              <a:gd name="T62" fmla="*/ 28 w 83"/>
              <a:gd name="T63" fmla="*/ 16 h 104"/>
              <a:gd name="T64" fmla="*/ 37 w 83"/>
              <a:gd name="T65" fmla="*/ 12 h 104"/>
              <a:gd name="T66" fmla="*/ 47 w 83"/>
              <a:gd name="T67" fmla="*/ 12 h 104"/>
              <a:gd name="T68" fmla="*/ 52 w 83"/>
              <a:gd name="T69" fmla="*/ 13 h 104"/>
              <a:gd name="T70" fmla="*/ 60 w 83"/>
              <a:gd name="T71" fmla="*/ 17 h 104"/>
              <a:gd name="T72" fmla="*/ 64 w 83"/>
              <a:gd name="T73" fmla="*/ 23 h 104"/>
              <a:gd name="T74" fmla="*/ 66 w 83"/>
              <a:gd name="T75" fmla="*/ 31 h 104"/>
              <a:gd name="T76" fmla="*/ 65 w 83"/>
              <a:gd name="T77" fmla="*/ 37 h 104"/>
              <a:gd name="T78" fmla="*/ 62 w 83"/>
              <a:gd name="T79" fmla="*/ 43 h 104"/>
              <a:gd name="T80" fmla="*/ 56 w 83"/>
              <a:gd name="T81" fmla="*/ 48 h 104"/>
              <a:gd name="T82" fmla="*/ 48 w 83"/>
              <a:gd name="T83" fmla="*/ 52 h 104"/>
              <a:gd name="T84" fmla="*/ 29 w 83"/>
              <a:gd name="T85" fmla="*/ 61 h 104"/>
              <a:gd name="T86" fmla="*/ 21 w 83"/>
              <a:gd name="T87" fmla="*/ 66 h 104"/>
              <a:gd name="T88" fmla="*/ 12 w 83"/>
              <a:gd name="T89" fmla="*/ 74 h 104"/>
              <a:gd name="T90" fmla="*/ 8 w 83"/>
              <a:gd name="T91" fmla="*/ 79 h 104"/>
              <a:gd name="T92" fmla="*/ 3 w 83"/>
              <a:gd name="T93" fmla="*/ 88 h 104"/>
              <a:gd name="T94" fmla="*/ 1 w 83"/>
              <a:gd name="T95" fmla="*/ 95 h 104"/>
              <a:gd name="T96" fmla="*/ 0 w 83"/>
              <a:gd name="T97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" h="104">
                <a:moveTo>
                  <a:pt x="0" y="103"/>
                </a:moveTo>
                <a:lnTo>
                  <a:pt x="82" y="103"/>
                </a:lnTo>
                <a:lnTo>
                  <a:pt x="82" y="91"/>
                </a:lnTo>
                <a:lnTo>
                  <a:pt x="17" y="91"/>
                </a:lnTo>
                <a:lnTo>
                  <a:pt x="19" y="87"/>
                </a:lnTo>
                <a:lnTo>
                  <a:pt x="21" y="84"/>
                </a:lnTo>
                <a:lnTo>
                  <a:pt x="24" y="81"/>
                </a:lnTo>
                <a:lnTo>
                  <a:pt x="27" y="78"/>
                </a:lnTo>
                <a:lnTo>
                  <a:pt x="31" y="76"/>
                </a:lnTo>
                <a:lnTo>
                  <a:pt x="36" y="72"/>
                </a:lnTo>
                <a:lnTo>
                  <a:pt x="46" y="68"/>
                </a:lnTo>
                <a:lnTo>
                  <a:pt x="57" y="63"/>
                </a:lnTo>
                <a:lnTo>
                  <a:pt x="63" y="60"/>
                </a:lnTo>
                <a:lnTo>
                  <a:pt x="68" y="56"/>
                </a:lnTo>
                <a:lnTo>
                  <a:pt x="73" y="53"/>
                </a:lnTo>
                <a:lnTo>
                  <a:pt x="74" y="52"/>
                </a:lnTo>
                <a:lnTo>
                  <a:pt x="76" y="49"/>
                </a:lnTo>
                <a:lnTo>
                  <a:pt x="78" y="47"/>
                </a:lnTo>
                <a:lnTo>
                  <a:pt x="79" y="45"/>
                </a:lnTo>
                <a:lnTo>
                  <a:pt x="81" y="41"/>
                </a:lnTo>
                <a:lnTo>
                  <a:pt x="81" y="38"/>
                </a:lnTo>
                <a:lnTo>
                  <a:pt x="82" y="36"/>
                </a:lnTo>
                <a:lnTo>
                  <a:pt x="82" y="31"/>
                </a:lnTo>
                <a:lnTo>
                  <a:pt x="82" y="27"/>
                </a:lnTo>
                <a:lnTo>
                  <a:pt x="82" y="24"/>
                </a:lnTo>
                <a:lnTo>
                  <a:pt x="80" y="22"/>
                </a:lnTo>
                <a:lnTo>
                  <a:pt x="79" y="18"/>
                </a:lnTo>
                <a:lnTo>
                  <a:pt x="78" y="16"/>
                </a:lnTo>
                <a:lnTo>
                  <a:pt x="76" y="13"/>
                </a:lnTo>
                <a:lnTo>
                  <a:pt x="74" y="11"/>
                </a:lnTo>
                <a:lnTo>
                  <a:pt x="72" y="8"/>
                </a:lnTo>
                <a:lnTo>
                  <a:pt x="69" y="7"/>
                </a:lnTo>
                <a:lnTo>
                  <a:pt x="66" y="6"/>
                </a:lnTo>
                <a:lnTo>
                  <a:pt x="63" y="4"/>
                </a:lnTo>
                <a:lnTo>
                  <a:pt x="59" y="2"/>
                </a:lnTo>
                <a:lnTo>
                  <a:pt x="55" y="2"/>
                </a:lnTo>
                <a:lnTo>
                  <a:pt x="52" y="1"/>
                </a:lnTo>
                <a:lnTo>
                  <a:pt x="47" y="1"/>
                </a:lnTo>
                <a:lnTo>
                  <a:pt x="43" y="0"/>
                </a:lnTo>
                <a:lnTo>
                  <a:pt x="39" y="1"/>
                </a:lnTo>
                <a:lnTo>
                  <a:pt x="35" y="1"/>
                </a:lnTo>
                <a:lnTo>
                  <a:pt x="30" y="2"/>
                </a:lnTo>
                <a:lnTo>
                  <a:pt x="26" y="3"/>
                </a:lnTo>
                <a:lnTo>
                  <a:pt x="19" y="6"/>
                </a:lnTo>
                <a:lnTo>
                  <a:pt x="16" y="7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7"/>
                </a:lnTo>
                <a:lnTo>
                  <a:pt x="6" y="21"/>
                </a:lnTo>
                <a:lnTo>
                  <a:pt x="4" y="24"/>
                </a:lnTo>
                <a:lnTo>
                  <a:pt x="3" y="28"/>
                </a:lnTo>
                <a:lnTo>
                  <a:pt x="3" y="32"/>
                </a:lnTo>
                <a:lnTo>
                  <a:pt x="3" y="36"/>
                </a:lnTo>
                <a:lnTo>
                  <a:pt x="3" y="37"/>
                </a:lnTo>
                <a:lnTo>
                  <a:pt x="19" y="37"/>
                </a:lnTo>
                <a:lnTo>
                  <a:pt x="19" y="37"/>
                </a:lnTo>
                <a:lnTo>
                  <a:pt x="19" y="33"/>
                </a:lnTo>
                <a:lnTo>
                  <a:pt x="19" y="31"/>
                </a:lnTo>
                <a:lnTo>
                  <a:pt x="20" y="27"/>
                </a:lnTo>
                <a:lnTo>
                  <a:pt x="22" y="22"/>
                </a:lnTo>
                <a:lnTo>
                  <a:pt x="24" y="20"/>
                </a:lnTo>
                <a:lnTo>
                  <a:pt x="25" y="18"/>
                </a:lnTo>
                <a:lnTo>
                  <a:pt x="28" y="16"/>
                </a:lnTo>
                <a:lnTo>
                  <a:pt x="32" y="14"/>
                </a:lnTo>
                <a:lnTo>
                  <a:pt x="37" y="12"/>
                </a:lnTo>
                <a:lnTo>
                  <a:pt x="42" y="12"/>
                </a:lnTo>
                <a:lnTo>
                  <a:pt x="47" y="12"/>
                </a:lnTo>
                <a:lnTo>
                  <a:pt x="50" y="13"/>
                </a:lnTo>
                <a:lnTo>
                  <a:pt x="52" y="13"/>
                </a:lnTo>
                <a:lnTo>
                  <a:pt x="56" y="15"/>
                </a:lnTo>
                <a:lnTo>
                  <a:pt x="60" y="17"/>
                </a:lnTo>
                <a:lnTo>
                  <a:pt x="63" y="20"/>
                </a:lnTo>
                <a:lnTo>
                  <a:pt x="64" y="23"/>
                </a:lnTo>
                <a:lnTo>
                  <a:pt x="66" y="27"/>
                </a:lnTo>
                <a:lnTo>
                  <a:pt x="66" y="31"/>
                </a:lnTo>
                <a:lnTo>
                  <a:pt x="66" y="34"/>
                </a:lnTo>
                <a:lnTo>
                  <a:pt x="65" y="37"/>
                </a:lnTo>
                <a:lnTo>
                  <a:pt x="63" y="40"/>
                </a:lnTo>
                <a:lnTo>
                  <a:pt x="62" y="43"/>
                </a:lnTo>
                <a:lnTo>
                  <a:pt x="59" y="46"/>
                </a:lnTo>
                <a:lnTo>
                  <a:pt x="56" y="48"/>
                </a:lnTo>
                <a:lnTo>
                  <a:pt x="52" y="51"/>
                </a:lnTo>
                <a:lnTo>
                  <a:pt x="48" y="52"/>
                </a:lnTo>
                <a:lnTo>
                  <a:pt x="38" y="57"/>
                </a:lnTo>
                <a:lnTo>
                  <a:pt x="29" y="61"/>
                </a:lnTo>
                <a:lnTo>
                  <a:pt x="25" y="64"/>
                </a:lnTo>
                <a:lnTo>
                  <a:pt x="21" y="66"/>
                </a:lnTo>
                <a:lnTo>
                  <a:pt x="15" y="71"/>
                </a:lnTo>
                <a:lnTo>
                  <a:pt x="12" y="74"/>
                </a:lnTo>
                <a:lnTo>
                  <a:pt x="9" y="76"/>
                </a:lnTo>
                <a:lnTo>
                  <a:pt x="8" y="79"/>
                </a:lnTo>
                <a:lnTo>
                  <a:pt x="5" y="82"/>
                </a:lnTo>
                <a:lnTo>
                  <a:pt x="3" y="88"/>
                </a:lnTo>
                <a:lnTo>
                  <a:pt x="2" y="91"/>
                </a:lnTo>
                <a:lnTo>
                  <a:pt x="1" y="95"/>
                </a:lnTo>
                <a:lnTo>
                  <a:pt x="0" y="102"/>
                </a:lnTo>
                <a:lnTo>
                  <a:pt x="0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4" name="Freeform 380"/>
          <p:cNvSpPr>
            <a:spLocks/>
          </p:cNvSpPr>
          <p:nvPr/>
        </p:nvSpPr>
        <p:spPr bwMode="auto">
          <a:xfrm>
            <a:off x="2151063" y="4013201"/>
            <a:ext cx="131762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90 h 107"/>
              <a:gd name="T8" fmla="*/ 13 w 87"/>
              <a:gd name="T9" fmla="*/ 97 h 107"/>
              <a:gd name="T10" fmla="*/ 20 w 87"/>
              <a:gd name="T11" fmla="*/ 101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1 h 107"/>
              <a:gd name="T22" fmla="*/ 72 w 87"/>
              <a:gd name="T23" fmla="*/ 97 h 107"/>
              <a:gd name="T24" fmla="*/ 77 w 87"/>
              <a:gd name="T25" fmla="*/ 90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8 h 107"/>
              <a:gd name="T34" fmla="*/ 84 w 87"/>
              <a:gd name="T35" fmla="*/ 36 h 107"/>
              <a:gd name="T36" fmla="*/ 82 w 87"/>
              <a:gd name="T37" fmla="*/ 26 h 107"/>
              <a:gd name="T38" fmla="*/ 77 w 87"/>
              <a:gd name="T39" fmla="*/ 18 h 107"/>
              <a:gd name="T40" fmla="*/ 74 w 87"/>
              <a:gd name="T41" fmla="*/ 13 h 107"/>
              <a:gd name="T42" fmla="*/ 46 w 87"/>
              <a:gd name="T43" fmla="*/ 13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6 h 107"/>
              <a:gd name="T50" fmla="*/ 68 w 87"/>
              <a:gd name="T51" fmla="*/ 44 h 107"/>
              <a:gd name="T52" fmla="*/ 68 w 87"/>
              <a:gd name="T53" fmla="*/ 53 h 107"/>
              <a:gd name="T54" fmla="*/ 68 w 87"/>
              <a:gd name="T55" fmla="*/ 63 h 107"/>
              <a:gd name="T56" fmla="*/ 66 w 87"/>
              <a:gd name="T57" fmla="*/ 78 h 107"/>
              <a:gd name="T58" fmla="*/ 59 w 87"/>
              <a:gd name="T59" fmla="*/ 89 h 107"/>
              <a:gd name="T60" fmla="*/ 54 w 87"/>
              <a:gd name="T61" fmla="*/ 92 h 107"/>
              <a:gd name="T62" fmla="*/ 43 w 87"/>
              <a:gd name="T63" fmla="*/ 94 h 107"/>
              <a:gd name="T64" fmla="*/ 37 w 87"/>
              <a:gd name="T65" fmla="*/ 94 h 107"/>
              <a:gd name="T66" fmla="*/ 31 w 87"/>
              <a:gd name="T67" fmla="*/ 92 h 107"/>
              <a:gd name="T68" fmla="*/ 26 w 87"/>
              <a:gd name="T69" fmla="*/ 89 h 107"/>
              <a:gd name="T70" fmla="*/ 20 w 87"/>
              <a:gd name="T71" fmla="*/ 78 h 107"/>
              <a:gd name="T72" fmla="*/ 18 w 87"/>
              <a:gd name="T73" fmla="*/ 63 h 107"/>
              <a:gd name="T74" fmla="*/ 17 w 87"/>
              <a:gd name="T75" fmla="*/ 53 h 107"/>
              <a:gd name="T76" fmla="*/ 18 w 87"/>
              <a:gd name="T77" fmla="*/ 44 h 107"/>
              <a:gd name="T78" fmla="*/ 18 w 87"/>
              <a:gd name="T79" fmla="*/ 36 h 107"/>
              <a:gd name="T80" fmla="*/ 23 w 87"/>
              <a:gd name="T81" fmla="*/ 23 h 107"/>
              <a:gd name="T82" fmla="*/ 29 w 87"/>
              <a:gd name="T83" fmla="*/ 17 h 107"/>
              <a:gd name="T84" fmla="*/ 33 w 87"/>
              <a:gd name="T85" fmla="*/ 14 h 107"/>
              <a:gd name="T86" fmla="*/ 39 w 87"/>
              <a:gd name="T87" fmla="*/ 13 h 107"/>
              <a:gd name="T88" fmla="*/ 74 w 87"/>
              <a:gd name="T89" fmla="*/ 13 h 107"/>
              <a:gd name="T90" fmla="*/ 68 w 87"/>
              <a:gd name="T91" fmla="*/ 8 h 107"/>
              <a:gd name="T92" fmla="*/ 61 w 87"/>
              <a:gd name="T93" fmla="*/ 4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4 h 107"/>
              <a:gd name="T102" fmla="*/ 17 w 87"/>
              <a:gd name="T103" fmla="*/ 8 h 107"/>
              <a:gd name="T104" fmla="*/ 11 w 87"/>
              <a:gd name="T105" fmla="*/ 13 h 107"/>
              <a:gd name="T106" fmla="*/ 6 w 87"/>
              <a:gd name="T107" fmla="*/ 22 h 107"/>
              <a:gd name="T108" fmla="*/ 3 w 87"/>
              <a:gd name="T109" fmla="*/ 31 h 107"/>
              <a:gd name="T110" fmla="*/ 1 w 87"/>
              <a:gd name="T111" fmla="*/ 41 h 107"/>
              <a:gd name="T112" fmla="*/ 0 w 87"/>
              <a:gd name="T113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3"/>
                </a:moveTo>
                <a:lnTo>
                  <a:pt x="0" y="60"/>
                </a:lnTo>
                <a:lnTo>
                  <a:pt x="1" y="66"/>
                </a:lnTo>
                <a:lnTo>
                  <a:pt x="2" y="71"/>
                </a:lnTo>
                <a:lnTo>
                  <a:pt x="3" y="77"/>
                </a:lnTo>
                <a:lnTo>
                  <a:pt x="4" y="81"/>
                </a:lnTo>
                <a:lnTo>
                  <a:pt x="6" y="86"/>
                </a:lnTo>
                <a:lnTo>
                  <a:pt x="8" y="90"/>
                </a:lnTo>
                <a:lnTo>
                  <a:pt x="11" y="93"/>
                </a:lnTo>
                <a:lnTo>
                  <a:pt x="13" y="97"/>
                </a:lnTo>
                <a:lnTo>
                  <a:pt x="17" y="99"/>
                </a:lnTo>
                <a:lnTo>
                  <a:pt x="20" y="101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1"/>
                </a:lnTo>
                <a:lnTo>
                  <a:pt x="68" y="99"/>
                </a:lnTo>
                <a:lnTo>
                  <a:pt x="72" y="97"/>
                </a:lnTo>
                <a:lnTo>
                  <a:pt x="75" y="93"/>
                </a:lnTo>
                <a:lnTo>
                  <a:pt x="77" y="90"/>
                </a:lnTo>
                <a:lnTo>
                  <a:pt x="80" y="86"/>
                </a:lnTo>
                <a:lnTo>
                  <a:pt x="82" y="81"/>
                </a:lnTo>
                <a:lnTo>
                  <a:pt x="83" y="77"/>
                </a:lnTo>
                <a:lnTo>
                  <a:pt x="84" y="71"/>
                </a:lnTo>
                <a:lnTo>
                  <a:pt x="85" y="66"/>
                </a:lnTo>
                <a:lnTo>
                  <a:pt x="86" y="60"/>
                </a:lnTo>
                <a:lnTo>
                  <a:pt x="86" y="53"/>
                </a:lnTo>
                <a:lnTo>
                  <a:pt x="86" y="48"/>
                </a:lnTo>
                <a:lnTo>
                  <a:pt x="85" y="41"/>
                </a:lnTo>
                <a:lnTo>
                  <a:pt x="84" y="36"/>
                </a:lnTo>
                <a:lnTo>
                  <a:pt x="83" y="31"/>
                </a:lnTo>
                <a:lnTo>
                  <a:pt x="82" y="26"/>
                </a:lnTo>
                <a:lnTo>
                  <a:pt x="80" y="22"/>
                </a:lnTo>
                <a:lnTo>
                  <a:pt x="77" y="18"/>
                </a:lnTo>
                <a:lnTo>
                  <a:pt x="75" y="13"/>
                </a:lnTo>
                <a:lnTo>
                  <a:pt x="74" y="13"/>
                </a:lnTo>
                <a:lnTo>
                  <a:pt x="43" y="13"/>
                </a:lnTo>
                <a:lnTo>
                  <a:pt x="46" y="13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6"/>
                </a:lnTo>
                <a:lnTo>
                  <a:pt x="68" y="39"/>
                </a:lnTo>
                <a:lnTo>
                  <a:pt x="68" y="44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3"/>
                </a:lnTo>
                <a:lnTo>
                  <a:pt x="68" y="72"/>
                </a:lnTo>
                <a:lnTo>
                  <a:pt x="66" y="78"/>
                </a:lnTo>
                <a:lnTo>
                  <a:pt x="63" y="84"/>
                </a:lnTo>
                <a:lnTo>
                  <a:pt x="59" y="89"/>
                </a:lnTo>
                <a:lnTo>
                  <a:pt x="57" y="91"/>
                </a:lnTo>
                <a:lnTo>
                  <a:pt x="54" y="92"/>
                </a:lnTo>
                <a:lnTo>
                  <a:pt x="49" y="94"/>
                </a:lnTo>
                <a:lnTo>
                  <a:pt x="43" y="94"/>
                </a:lnTo>
                <a:lnTo>
                  <a:pt x="39" y="94"/>
                </a:lnTo>
                <a:lnTo>
                  <a:pt x="37" y="94"/>
                </a:lnTo>
                <a:lnTo>
                  <a:pt x="33" y="93"/>
                </a:lnTo>
                <a:lnTo>
                  <a:pt x="31" y="92"/>
                </a:lnTo>
                <a:lnTo>
                  <a:pt x="29" y="91"/>
                </a:lnTo>
                <a:lnTo>
                  <a:pt x="26" y="89"/>
                </a:lnTo>
                <a:lnTo>
                  <a:pt x="23" y="84"/>
                </a:lnTo>
                <a:lnTo>
                  <a:pt x="20" y="78"/>
                </a:lnTo>
                <a:lnTo>
                  <a:pt x="18" y="72"/>
                </a:lnTo>
                <a:lnTo>
                  <a:pt x="18" y="63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4"/>
                </a:lnTo>
                <a:lnTo>
                  <a:pt x="18" y="39"/>
                </a:lnTo>
                <a:lnTo>
                  <a:pt x="18" y="36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7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3"/>
                </a:lnTo>
                <a:lnTo>
                  <a:pt x="43" y="13"/>
                </a:lnTo>
                <a:lnTo>
                  <a:pt x="74" y="13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4"/>
                </a:lnTo>
                <a:lnTo>
                  <a:pt x="58" y="3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3"/>
                </a:lnTo>
                <a:lnTo>
                  <a:pt x="25" y="4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3"/>
                </a:lnTo>
                <a:lnTo>
                  <a:pt x="8" y="18"/>
                </a:lnTo>
                <a:lnTo>
                  <a:pt x="6" y="22"/>
                </a:lnTo>
                <a:lnTo>
                  <a:pt x="4" y="26"/>
                </a:lnTo>
                <a:lnTo>
                  <a:pt x="3" y="31"/>
                </a:lnTo>
                <a:lnTo>
                  <a:pt x="2" y="36"/>
                </a:lnTo>
                <a:lnTo>
                  <a:pt x="1" y="41"/>
                </a:lnTo>
                <a:lnTo>
                  <a:pt x="0" y="48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5" name="Freeform 381"/>
          <p:cNvSpPr>
            <a:spLocks/>
          </p:cNvSpPr>
          <p:nvPr/>
        </p:nvSpPr>
        <p:spPr bwMode="auto">
          <a:xfrm>
            <a:off x="1981201" y="3176589"/>
            <a:ext cx="130175" cy="160337"/>
          </a:xfrm>
          <a:custGeom>
            <a:avLst/>
            <a:gdLst>
              <a:gd name="T0" fmla="*/ 1 w 87"/>
              <a:gd name="T1" fmla="*/ 75 h 106"/>
              <a:gd name="T2" fmla="*/ 3 w 87"/>
              <a:gd name="T3" fmla="*/ 85 h 106"/>
              <a:gd name="T4" fmla="*/ 10 w 87"/>
              <a:gd name="T5" fmla="*/ 93 h 106"/>
              <a:gd name="T6" fmla="*/ 17 w 87"/>
              <a:gd name="T7" fmla="*/ 100 h 106"/>
              <a:gd name="T8" fmla="*/ 29 w 87"/>
              <a:gd name="T9" fmla="*/ 104 h 106"/>
              <a:gd name="T10" fmla="*/ 43 w 87"/>
              <a:gd name="T11" fmla="*/ 105 h 106"/>
              <a:gd name="T12" fmla="*/ 61 w 87"/>
              <a:gd name="T13" fmla="*/ 103 h 106"/>
              <a:gd name="T14" fmla="*/ 71 w 87"/>
              <a:gd name="T15" fmla="*/ 98 h 106"/>
              <a:gd name="T16" fmla="*/ 79 w 87"/>
              <a:gd name="T17" fmla="*/ 92 h 106"/>
              <a:gd name="T18" fmla="*/ 84 w 87"/>
              <a:gd name="T19" fmla="*/ 83 h 106"/>
              <a:gd name="T20" fmla="*/ 86 w 87"/>
              <a:gd name="T21" fmla="*/ 73 h 106"/>
              <a:gd name="T22" fmla="*/ 83 w 87"/>
              <a:gd name="T23" fmla="*/ 60 h 106"/>
              <a:gd name="T24" fmla="*/ 79 w 87"/>
              <a:gd name="T25" fmla="*/ 54 h 106"/>
              <a:gd name="T26" fmla="*/ 66 w 87"/>
              <a:gd name="T27" fmla="*/ 48 h 106"/>
              <a:gd name="T28" fmla="*/ 76 w 87"/>
              <a:gd name="T29" fmla="*/ 42 h 106"/>
              <a:gd name="T30" fmla="*/ 81 w 87"/>
              <a:gd name="T31" fmla="*/ 34 h 106"/>
              <a:gd name="T32" fmla="*/ 82 w 87"/>
              <a:gd name="T33" fmla="*/ 24 h 106"/>
              <a:gd name="T34" fmla="*/ 78 w 87"/>
              <a:gd name="T35" fmla="*/ 13 h 106"/>
              <a:gd name="T36" fmla="*/ 71 w 87"/>
              <a:gd name="T37" fmla="*/ 7 h 106"/>
              <a:gd name="T38" fmla="*/ 56 w 87"/>
              <a:gd name="T39" fmla="*/ 1 h 106"/>
              <a:gd name="T40" fmla="*/ 43 w 87"/>
              <a:gd name="T41" fmla="*/ 0 h 106"/>
              <a:gd name="T42" fmla="*/ 30 w 87"/>
              <a:gd name="T43" fmla="*/ 1 h 106"/>
              <a:gd name="T44" fmla="*/ 19 w 87"/>
              <a:gd name="T45" fmla="*/ 5 h 106"/>
              <a:gd name="T46" fmla="*/ 12 w 87"/>
              <a:gd name="T47" fmla="*/ 11 h 106"/>
              <a:gd name="T48" fmla="*/ 6 w 87"/>
              <a:gd name="T49" fmla="*/ 19 h 106"/>
              <a:gd name="T50" fmla="*/ 3 w 87"/>
              <a:gd name="T51" fmla="*/ 29 h 106"/>
              <a:gd name="T52" fmla="*/ 19 w 87"/>
              <a:gd name="T53" fmla="*/ 34 h 106"/>
              <a:gd name="T54" fmla="*/ 21 w 87"/>
              <a:gd name="T55" fmla="*/ 24 h 106"/>
              <a:gd name="T56" fmla="*/ 29 w 87"/>
              <a:gd name="T57" fmla="*/ 15 h 106"/>
              <a:gd name="T58" fmla="*/ 37 w 87"/>
              <a:gd name="T59" fmla="*/ 12 h 106"/>
              <a:gd name="T60" fmla="*/ 52 w 87"/>
              <a:gd name="T61" fmla="*/ 13 h 106"/>
              <a:gd name="T62" fmla="*/ 62 w 87"/>
              <a:gd name="T63" fmla="*/ 18 h 106"/>
              <a:gd name="T64" fmla="*/ 65 w 87"/>
              <a:gd name="T65" fmla="*/ 28 h 106"/>
              <a:gd name="T66" fmla="*/ 62 w 87"/>
              <a:gd name="T67" fmla="*/ 38 h 106"/>
              <a:gd name="T68" fmla="*/ 53 w 87"/>
              <a:gd name="T69" fmla="*/ 42 h 106"/>
              <a:gd name="T70" fmla="*/ 40 w 87"/>
              <a:gd name="T71" fmla="*/ 44 h 106"/>
              <a:gd name="T72" fmla="*/ 43 w 87"/>
              <a:gd name="T73" fmla="*/ 55 h 106"/>
              <a:gd name="T74" fmla="*/ 58 w 87"/>
              <a:gd name="T75" fmla="*/ 58 h 106"/>
              <a:gd name="T76" fmla="*/ 68 w 87"/>
              <a:gd name="T77" fmla="*/ 65 h 106"/>
              <a:gd name="T78" fmla="*/ 69 w 87"/>
              <a:gd name="T79" fmla="*/ 73 h 106"/>
              <a:gd name="T80" fmla="*/ 65 w 87"/>
              <a:gd name="T81" fmla="*/ 84 h 106"/>
              <a:gd name="T82" fmla="*/ 54 w 87"/>
              <a:gd name="T83" fmla="*/ 91 h 106"/>
              <a:gd name="T84" fmla="*/ 43 w 87"/>
              <a:gd name="T85" fmla="*/ 93 h 106"/>
              <a:gd name="T86" fmla="*/ 35 w 87"/>
              <a:gd name="T87" fmla="*/ 92 h 106"/>
              <a:gd name="T88" fmla="*/ 28 w 87"/>
              <a:gd name="T89" fmla="*/ 89 h 106"/>
              <a:gd name="T90" fmla="*/ 18 w 87"/>
              <a:gd name="T91" fmla="*/ 80 h 106"/>
              <a:gd name="T92" fmla="*/ 0 w 87"/>
              <a:gd name="T93" fmla="*/ 7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106">
                <a:moveTo>
                  <a:pt x="0" y="70"/>
                </a:moveTo>
                <a:lnTo>
                  <a:pt x="0" y="71"/>
                </a:lnTo>
                <a:lnTo>
                  <a:pt x="1" y="75"/>
                </a:lnTo>
                <a:lnTo>
                  <a:pt x="1" y="79"/>
                </a:lnTo>
                <a:lnTo>
                  <a:pt x="2" y="82"/>
                </a:lnTo>
                <a:lnTo>
                  <a:pt x="3" y="85"/>
                </a:lnTo>
                <a:lnTo>
                  <a:pt x="5" y="88"/>
                </a:lnTo>
                <a:lnTo>
                  <a:pt x="7" y="91"/>
                </a:lnTo>
                <a:lnTo>
                  <a:pt x="10" y="93"/>
                </a:lnTo>
                <a:lnTo>
                  <a:pt x="12" y="96"/>
                </a:lnTo>
                <a:lnTo>
                  <a:pt x="15" y="98"/>
                </a:lnTo>
                <a:lnTo>
                  <a:pt x="17" y="100"/>
                </a:lnTo>
                <a:lnTo>
                  <a:pt x="21" y="102"/>
                </a:lnTo>
                <a:lnTo>
                  <a:pt x="25" y="103"/>
                </a:lnTo>
                <a:lnTo>
                  <a:pt x="29" y="104"/>
                </a:lnTo>
                <a:lnTo>
                  <a:pt x="33" y="104"/>
                </a:lnTo>
                <a:lnTo>
                  <a:pt x="37" y="105"/>
                </a:lnTo>
                <a:lnTo>
                  <a:pt x="43" y="105"/>
                </a:lnTo>
                <a:lnTo>
                  <a:pt x="51" y="104"/>
                </a:lnTo>
                <a:lnTo>
                  <a:pt x="56" y="104"/>
                </a:lnTo>
                <a:lnTo>
                  <a:pt x="61" y="103"/>
                </a:lnTo>
                <a:lnTo>
                  <a:pt x="64" y="102"/>
                </a:lnTo>
                <a:lnTo>
                  <a:pt x="69" y="100"/>
                </a:lnTo>
                <a:lnTo>
                  <a:pt x="71" y="98"/>
                </a:lnTo>
                <a:lnTo>
                  <a:pt x="75" y="97"/>
                </a:lnTo>
                <a:lnTo>
                  <a:pt x="77" y="94"/>
                </a:lnTo>
                <a:lnTo>
                  <a:pt x="79" y="92"/>
                </a:lnTo>
                <a:lnTo>
                  <a:pt x="82" y="89"/>
                </a:lnTo>
                <a:lnTo>
                  <a:pt x="83" y="86"/>
                </a:lnTo>
                <a:lnTo>
                  <a:pt x="84" y="83"/>
                </a:lnTo>
                <a:lnTo>
                  <a:pt x="85" y="80"/>
                </a:lnTo>
                <a:lnTo>
                  <a:pt x="86" y="77"/>
                </a:lnTo>
                <a:lnTo>
                  <a:pt x="86" y="73"/>
                </a:lnTo>
                <a:lnTo>
                  <a:pt x="86" y="69"/>
                </a:lnTo>
                <a:lnTo>
                  <a:pt x="85" y="64"/>
                </a:lnTo>
                <a:lnTo>
                  <a:pt x="83" y="60"/>
                </a:lnTo>
                <a:lnTo>
                  <a:pt x="83" y="59"/>
                </a:lnTo>
                <a:lnTo>
                  <a:pt x="82" y="57"/>
                </a:lnTo>
                <a:lnTo>
                  <a:pt x="79" y="54"/>
                </a:lnTo>
                <a:lnTo>
                  <a:pt x="76" y="51"/>
                </a:lnTo>
                <a:lnTo>
                  <a:pt x="71" y="50"/>
                </a:lnTo>
                <a:lnTo>
                  <a:pt x="66" y="48"/>
                </a:lnTo>
                <a:lnTo>
                  <a:pt x="70" y="46"/>
                </a:lnTo>
                <a:lnTo>
                  <a:pt x="73" y="45"/>
                </a:lnTo>
                <a:lnTo>
                  <a:pt x="76" y="42"/>
                </a:lnTo>
                <a:lnTo>
                  <a:pt x="78" y="40"/>
                </a:lnTo>
                <a:lnTo>
                  <a:pt x="79" y="37"/>
                </a:lnTo>
                <a:lnTo>
                  <a:pt x="81" y="34"/>
                </a:lnTo>
                <a:lnTo>
                  <a:pt x="82" y="31"/>
                </a:lnTo>
                <a:lnTo>
                  <a:pt x="82" y="27"/>
                </a:lnTo>
                <a:lnTo>
                  <a:pt x="82" y="24"/>
                </a:lnTo>
                <a:lnTo>
                  <a:pt x="81" y="21"/>
                </a:lnTo>
                <a:lnTo>
                  <a:pt x="79" y="16"/>
                </a:lnTo>
                <a:lnTo>
                  <a:pt x="78" y="13"/>
                </a:lnTo>
                <a:lnTo>
                  <a:pt x="76" y="12"/>
                </a:lnTo>
                <a:lnTo>
                  <a:pt x="74" y="9"/>
                </a:lnTo>
                <a:lnTo>
                  <a:pt x="71" y="7"/>
                </a:lnTo>
                <a:lnTo>
                  <a:pt x="66" y="4"/>
                </a:lnTo>
                <a:lnTo>
                  <a:pt x="59" y="2"/>
                </a:lnTo>
                <a:lnTo>
                  <a:pt x="56" y="1"/>
                </a:lnTo>
                <a:lnTo>
                  <a:pt x="51" y="0"/>
                </a:lnTo>
                <a:lnTo>
                  <a:pt x="47" y="0"/>
                </a:lnTo>
                <a:lnTo>
                  <a:pt x="43" y="0"/>
                </a:lnTo>
                <a:lnTo>
                  <a:pt x="38" y="0"/>
                </a:lnTo>
                <a:lnTo>
                  <a:pt x="34" y="1"/>
                </a:lnTo>
                <a:lnTo>
                  <a:pt x="30" y="1"/>
                </a:lnTo>
                <a:lnTo>
                  <a:pt x="26" y="2"/>
                </a:lnTo>
                <a:lnTo>
                  <a:pt x="23" y="3"/>
                </a:lnTo>
                <a:lnTo>
                  <a:pt x="19" y="5"/>
                </a:lnTo>
                <a:lnTo>
                  <a:pt x="17" y="7"/>
                </a:lnTo>
                <a:lnTo>
                  <a:pt x="14" y="9"/>
                </a:lnTo>
                <a:lnTo>
                  <a:pt x="12" y="11"/>
                </a:lnTo>
                <a:lnTo>
                  <a:pt x="10" y="14"/>
                </a:lnTo>
                <a:lnTo>
                  <a:pt x="8" y="17"/>
                </a:lnTo>
                <a:lnTo>
                  <a:pt x="6" y="19"/>
                </a:lnTo>
                <a:lnTo>
                  <a:pt x="5" y="22"/>
                </a:lnTo>
                <a:lnTo>
                  <a:pt x="4" y="26"/>
                </a:lnTo>
                <a:lnTo>
                  <a:pt x="3" y="29"/>
                </a:lnTo>
                <a:lnTo>
                  <a:pt x="3" y="33"/>
                </a:lnTo>
                <a:lnTo>
                  <a:pt x="3" y="34"/>
                </a:lnTo>
                <a:lnTo>
                  <a:pt x="19" y="34"/>
                </a:lnTo>
                <a:lnTo>
                  <a:pt x="19" y="31"/>
                </a:lnTo>
                <a:lnTo>
                  <a:pt x="19" y="28"/>
                </a:lnTo>
                <a:lnTo>
                  <a:pt x="21" y="24"/>
                </a:lnTo>
                <a:lnTo>
                  <a:pt x="23" y="21"/>
                </a:lnTo>
                <a:lnTo>
                  <a:pt x="25" y="17"/>
                </a:lnTo>
                <a:lnTo>
                  <a:pt x="29" y="15"/>
                </a:lnTo>
                <a:lnTo>
                  <a:pt x="30" y="14"/>
                </a:lnTo>
                <a:lnTo>
                  <a:pt x="32" y="13"/>
                </a:lnTo>
                <a:lnTo>
                  <a:pt x="37" y="12"/>
                </a:lnTo>
                <a:lnTo>
                  <a:pt x="43" y="12"/>
                </a:lnTo>
                <a:lnTo>
                  <a:pt x="48" y="12"/>
                </a:lnTo>
                <a:lnTo>
                  <a:pt x="52" y="13"/>
                </a:lnTo>
                <a:lnTo>
                  <a:pt x="56" y="14"/>
                </a:lnTo>
                <a:lnTo>
                  <a:pt x="59" y="17"/>
                </a:lnTo>
                <a:lnTo>
                  <a:pt x="62" y="18"/>
                </a:lnTo>
                <a:lnTo>
                  <a:pt x="63" y="21"/>
                </a:lnTo>
                <a:lnTo>
                  <a:pt x="64" y="24"/>
                </a:lnTo>
                <a:lnTo>
                  <a:pt x="65" y="28"/>
                </a:lnTo>
                <a:lnTo>
                  <a:pt x="64" y="32"/>
                </a:lnTo>
                <a:lnTo>
                  <a:pt x="63" y="36"/>
                </a:lnTo>
                <a:lnTo>
                  <a:pt x="62" y="38"/>
                </a:lnTo>
                <a:lnTo>
                  <a:pt x="58" y="41"/>
                </a:lnTo>
                <a:lnTo>
                  <a:pt x="55" y="41"/>
                </a:lnTo>
                <a:lnTo>
                  <a:pt x="53" y="42"/>
                </a:lnTo>
                <a:lnTo>
                  <a:pt x="50" y="43"/>
                </a:lnTo>
                <a:lnTo>
                  <a:pt x="46" y="44"/>
                </a:lnTo>
                <a:lnTo>
                  <a:pt x="40" y="44"/>
                </a:lnTo>
                <a:lnTo>
                  <a:pt x="34" y="44"/>
                </a:lnTo>
                <a:lnTo>
                  <a:pt x="34" y="55"/>
                </a:lnTo>
                <a:lnTo>
                  <a:pt x="43" y="55"/>
                </a:lnTo>
                <a:lnTo>
                  <a:pt x="49" y="55"/>
                </a:lnTo>
                <a:lnTo>
                  <a:pt x="54" y="56"/>
                </a:lnTo>
                <a:lnTo>
                  <a:pt x="58" y="58"/>
                </a:lnTo>
                <a:lnTo>
                  <a:pt x="63" y="60"/>
                </a:lnTo>
                <a:lnTo>
                  <a:pt x="65" y="62"/>
                </a:lnTo>
                <a:lnTo>
                  <a:pt x="68" y="65"/>
                </a:lnTo>
                <a:lnTo>
                  <a:pt x="69" y="67"/>
                </a:lnTo>
                <a:lnTo>
                  <a:pt x="69" y="69"/>
                </a:lnTo>
                <a:lnTo>
                  <a:pt x="69" y="73"/>
                </a:lnTo>
                <a:lnTo>
                  <a:pt x="69" y="78"/>
                </a:lnTo>
                <a:lnTo>
                  <a:pt x="68" y="81"/>
                </a:lnTo>
                <a:lnTo>
                  <a:pt x="65" y="84"/>
                </a:lnTo>
                <a:lnTo>
                  <a:pt x="63" y="88"/>
                </a:lnTo>
                <a:lnTo>
                  <a:pt x="58" y="90"/>
                </a:lnTo>
                <a:lnTo>
                  <a:pt x="54" y="91"/>
                </a:lnTo>
                <a:lnTo>
                  <a:pt x="49" y="93"/>
                </a:lnTo>
                <a:lnTo>
                  <a:pt x="46" y="93"/>
                </a:lnTo>
                <a:lnTo>
                  <a:pt x="43" y="93"/>
                </a:lnTo>
                <a:lnTo>
                  <a:pt x="40" y="93"/>
                </a:lnTo>
                <a:lnTo>
                  <a:pt x="37" y="93"/>
                </a:lnTo>
                <a:lnTo>
                  <a:pt x="35" y="92"/>
                </a:lnTo>
                <a:lnTo>
                  <a:pt x="32" y="91"/>
                </a:lnTo>
                <a:lnTo>
                  <a:pt x="30" y="90"/>
                </a:lnTo>
                <a:lnTo>
                  <a:pt x="28" y="89"/>
                </a:lnTo>
                <a:lnTo>
                  <a:pt x="23" y="87"/>
                </a:lnTo>
                <a:lnTo>
                  <a:pt x="21" y="84"/>
                </a:lnTo>
                <a:lnTo>
                  <a:pt x="18" y="80"/>
                </a:lnTo>
                <a:lnTo>
                  <a:pt x="17" y="76"/>
                </a:lnTo>
                <a:lnTo>
                  <a:pt x="17" y="70"/>
                </a:lnTo>
                <a:lnTo>
                  <a:pt x="0" y="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6" name="Freeform 382"/>
          <p:cNvSpPr>
            <a:spLocks/>
          </p:cNvSpPr>
          <p:nvPr/>
        </p:nvSpPr>
        <p:spPr bwMode="auto">
          <a:xfrm>
            <a:off x="2151063" y="3176589"/>
            <a:ext cx="131762" cy="160337"/>
          </a:xfrm>
          <a:custGeom>
            <a:avLst/>
            <a:gdLst>
              <a:gd name="T0" fmla="*/ 0 w 87"/>
              <a:gd name="T1" fmla="*/ 59 h 106"/>
              <a:gd name="T2" fmla="*/ 2 w 87"/>
              <a:gd name="T3" fmla="*/ 70 h 106"/>
              <a:gd name="T4" fmla="*/ 4 w 87"/>
              <a:gd name="T5" fmla="*/ 80 h 106"/>
              <a:gd name="T6" fmla="*/ 8 w 87"/>
              <a:gd name="T7" fmla="*/ 88 h 106"/>
              <a:gd name="T8" fmla="*/ 13 w 87"/>
              <a:gd name="T9" fmla="*/ 95 h 106"/>
              <a:gd name="T10" fmla="*/ 20 w 87"/>
              <a:gd name="T11" fmla="*/ 100 h 106"/>
              <a:gd name="T12" fmla="*/ 28 w 87"/>
              <a:gd name="T13" fmla="*/ 103 h 106"/>
              <a:gd name="T14" fmla="*/ 38 w 87"/>
              <a:gd name="T15" fmla="*/ 105 h 106"/>
              <a:gd name="T16" fmla="*/ 48 w 87"/>
              <a:gd name="T17" fmla="*/ 105 h 106"/>
              <a:gd name="T18" fmla="*/ 58 w 87"/>
              <a:gd name="T19" fmla="*/ 103 h 106"/>
              <a:gd name="T20" fmla="*/ 66 w 87"/>
              <a:gd name="T21" fmla="*/ 100 h 106"/>
              <a:gd name="T22" fmla="*/ 72 w 87"/>
              <a:gd name="T23" fmla="*/ 95 h 106"/>
              <a:gd name="T24" fmla="*/ 77 w 87"/>
              <a:gd name="T25" fmla="*/ 88 h 106"/>
              <a:gd name="T26" fmla="*/ 82 w 87"/>
              <a:gd name="T27" fmla="*/ 80 h 106"/>
              <a:gd name="T28" fmla="*/ 84 w 87"/>
              <a:gd name="T29" fmla="*/ 70 h 106"/>
              <a:gd name="T30" fmla="*/ 86 w 87"/>
              <a:gd name="T31" fmla="*/ 59 h 106"/>
              <a:gd name="T32" fmla="*/ 86 w 87"/>
              <a:gd name="T33" fmla="*/ 46 h 106"/>
              <a:gd name="T34" fmla="*/ 84 w 87"/>
              <a:gd name="T35" fmla="*/ 35 h 106"/>
              <a:gd name="T36" fmla="*/ 82 w 87"/>
              <a:gd name="T37" fmla="*/ 25 h 106"/>
              <a:gd name="T38" fmla="*/ 77 w 87"/>
              <a:gd name="T39" fmla="*/ 17 h 106"/>
              <a:gd name="T40" fmla="*/ 74 w 87"/>
              <a:gd name="T41" fmla="*/ 12 h 106"/>
              <a:gd name="T42" fmla="*/ 46 w 87"/>
              <a:gd name="T43" fmla="*/ 12 h 106"/>
              <a:gd name="T44" fmla="*/ 54 w 87"/>
              <a:gd name="T45" fmla="*/ 15 h 106"/>
              <a:gd name="T46" fmla="*/ 63 w 87"/>
              <a:gd name="T47" fmla="*/ 21 h 106"/>
              <a:gd name="T48" fmla="*/ 68 w 87"/>
              <a:gd name="T49" fmla="*/ 35 h 106"/>
              <a:gd name="T50" fmla="*/ 68 w 87"/>
              <a:gd name="T51" fmla="*/ 43 h 106"/>
              <a:gd name="T52" fmla="*/ 68 w 87"/>
              <a:gd name="T53" fmla="*/ 53 h 106"/>
              <a:gd name="T54" fmla="*/ 68 w 87"/>
              <a:gd name="T55" fmla="*/ 62 h 106"/>
              <a:gd name="T56" fmla="*/ 66 w 87"/>
              <a:gd name="T57" fmla="*/ 78 h 106"/>
              <a:gd name="T58" fmla="*/ 59 w 87"/>
              <a:gd name="T59" fmla="*/ 88 h 106"/>
              <a:gd name="T60" fmla="*/ 54 w 87"/>
              <a:gd name="T61" fmla="*/ 91 h 106"/>
              <a:gd name="T62" fmla="*/ 43 w 87"/>
              <a:gd name="T63" fmla="*/ 93 h 106"/>
              <a:gd name="T64" fmla="*/ 37 w 87"/>
              <a:gd name="T65" fmla="*/ 93 h 106"/>
              <a:gd name="T66" fmla="*/ 31 w 87"/>
              <a:gd name="T67" fmla="*/ 91 h 106"/>
              <a:gd name="T68" fmla="*/ 26 w 87"/>
              <a:gd name="T69" fmla="*/ 88 h 106"/>
              <a:gd name="T70" fmla="*/ 20 w 87"/>
              <a:gd name="T71" fmla="*/ 78 h 106"/>
              <a:gd name="T72" fmla="*/ 18 w 87"/>
              <a:gd name="T73" fmla="*/ 62 h 106"/>
              <a:gd name="T74" fmla="*/ 17 w 87"/>
              <a:gd name="T75" fmla="*/ 53 h 106"/>
              <a:gd name="T76" fmla="*/ 18 w 87"/>
              <a:gd name="T77" fmla="*/ 43 h 106"/>
              <a:gd name="T78" fmla="*/ 18 w 87"/>
              <a:gd name="T79" fmla="*/ 35 h 106"/>
              <a:gd name="T80" fmla="*/ 23 w 87"/>
              <a:gd name="T81" fmla="*/ 21 h 106"/>
              <a:gd name="T82" fmla="*/ 29 w 87"/>
              <a:gd name="T83" fmla="*/ 16 h 106"/>
              <a:gd name="T84" fmla="*/ 33 w 87"/>
              <a:gd name="T85" fmla="*/ 13 h 106"/>
              <a:gd name="T86" fmla="*/ 39 w 87"/>
              <a:gd name="T87" fmla="*/ 12 h 106"/>
              <a:gd name="T88" fmla="*/ 74 w 87"/>
              <a:gd name="T89" fmla="*/ 12 h 106"/>
              <a:gd name="T90" fmla="*/ 68 w 87"/>
              <a:gd name="T91" fmla="*/ 7 h 106"/>
              <a:gd name="T92" fmla="*/ 61 w 87"/>
              <a:gd name="T93" fmla="*/ 3 h 106"/>
              <a:gd name="T94" fmla="*/ 53 w 87"/>
              <a:gd name="T95" fmla="*/ 1 h 106"/>
              <a:gd name="T96" fmla="*/ 43 w 87"/>
              <a:gd name="T97" fmla="*/ 0 h 106"/>
              <a:gd name="T98" fmla="*/ 33 w 87"/>
              <a:gd name="T99" fmla="*/ 1 h 106"/>
              <a:gd name="T100" fmla="*/ 25 w 87"/>
              <a:gd name="T101" fmla="*/ 3 h 106"/>
              <a:gd name="T102" fmla="*/ 17 w 87"/>
              <a:gd name="T103" fmla="*/ 7 h 106"/>
              <a:gd name="T104" fmla="*/ 11 w 87"/>
              <a:gd name="T105" fmla="*/ 13 h 106"/>
              <a:gd name="T106" fmla="*/ 6 w 87"/>
              <a:gd name="T107" fmla="*/ 21 h 106"/>
              <a:gd name="T108" fmla="*/ 3 w 87"/>
              <a:gd name="T109" fmla="*/ 30 h 106"/>
              <a:gd name="T110" fmla="*/ 1 w 87"/>
              <a:gd name="T111" fmla="*/ 41 h 106"/>
              <a:gd name="T112" fmla="*/ 0 w 87"/>
              <a:gd name="T113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6">
                <a:moveTo>
                  <a:pt x="0" y="53"/>
                </a:moveTo>
                <a:lnTo>
                  <a:pt x="0" y="59"/>
                </a:lnTo>
                <a:lnTo>
                  <a:pt x="1" y="65"/>
                </a:lnTo>
                <a:lnTo>
                  <a:pt x="2" y="70"/>
                </a:lnTo>
                <a:lnTo>
                  <a:pt x="3" y="76"/>
                </a:lnTo>
                <a:lnTo>
                  <a:pt x="4" y="80"/>
                </a:lnTo>
                <a:lnTo>
                  <a:pt x="6" y="84"/>
                </a:lnTo>
                <a:lnTo>
                  <a:pt x="8" y="88"/>
                </a:lnTo>
                <a:lnTo>
                  <a:pt x="11" y="92"/>
                </a:lnTo>
                <a:lnTo>
                  <a:pt x="13" y="95"/>
                </a:lnTo>
                <a:lnTo>
                  <a:pt x="17" y="98"/>
                </a:lnTo>
                <a:lnTo>
                  <a:pt x="20" y="100"/>
                </a:lnTo>
                <a:lnTo>
                  <a:pt x="25" y="102"/>
                </a:lnTo>
                <a:lnTo>
                  <a:pt x="28" y="103"/>
                </a:lnTo>
                <a:lnTo>
                  <a:pt x="33" y="104"/>
                </a:lnTo>
                <a:lnTo>
                  <a:pt x="38" y="105"/>
                </a:lnTo>
                <a:lnTo>
                  <a:pt x="43" y="105"/>
                </a:lnTo>
                <a:lnTo>
                  <a:pt x="48" y="105"/>
                </a:lnTo>
                <a:lnTo>
                  <a:pt x="53" y="104"/>
                </a:lnTo>
                <a:lnTo>
                  <a:pt x="58" y="103"/>
                </a:lnTo>
                <a:lnTo>
                  <a:pt x="61" y="102"/>
                </a:lnTo>
                <a:lnTo>
                  <a:pt x="66" y="100"/>
                </a:lnTo>
                <a:lnTo>
                  <a:pt x="68" y="98"/>
                </a:lnTo>
                <a:lnTo>
                  <a:pt x="72" y="95"/>
                </a:lnTo>
                <a:lnTo>
                  <a:pt x="75" y="92"/>
                </a:lnTo>
                <a:lnTo>
                  <a:pt x="77" y="88"/>
                </a:lnTo>
                <a:lnTo>
                  <a:pt x="80" y="84"/>
                </a:lnTo>
                <a:lnTo>
                  <a:pt x="82" y="80"/>
                </a:lnTo>
                <a:lnTo>
                  <a:pt x="83" y="76"/>
                </a:lnTo>
                <a:lnTo>
                  <a:pt x="84" y="70"/>
                </a:lnTo>
                <a:lnTo>
                  <a:pt x="85" y="65"/>
                </a:lnTo>
                <a:lnTo>
                  <a:pt x="86" y="59"/>
                </a:lnTo>
                <a:lnTo>
                  <a:pt x="86" y="53"/>
                </a:lnTo>
                <a:lnTo>
                  <a:pt x="86" y="46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5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2"/>
                </a:lnTo>
                <a:lnTo>
                  <a:pt x="54" y="15"/>
                </a:lnTo>
                <a:lnTo>
                  <a:pt x="59" y="18"/>
                </a:lnTo>
                <a:lnTo>
                  <a:pt x="63" y="21"/>
                </a:lnTo>
                <a:lnTo>
                  <a:pt x="66" y="27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2"/>
                </a:lnTo>
                <a:lnTo>
                  <a:pt x="68" y="70"/>
                </a:lnTo>
                <a:lnTo>
                  <a:pt x="66" y="78"/>
                </a:lnTo>
                <a:lnTo>
                  <a:pt x="63" y="83"/>
                </a:lnTo>
                <a:lnTo>
                  <a:pt x="59" y="88"/>
                </a:lnTo>
                <a:lnTo>
                  <a:pt x="57" y="89"/>
                </a:lnTo>
                <a:lnTo>
                  <a:pt x="54" y="91"/>
                </a:lnTo>
                <a:lnTo>
                  <a:pt x="49" y="93"/>
                </a:lnTo>
                <a:lnTo>
                  <a:pt x="43" y="93"/>
                </a:lnTo>
                <a:lnTo>
                  <a:pt x="39" y="93"/>
                </a:lnTo>
                <a:lnTo>
                  <a:pt x="37" y="93"/>
                </a:lnTo>
                <a:lnTo>
                  <a:pt x="33" y="92"/>
                </a:lnTo>
                <a:lnTo>
                  <a:pt x="31" y="91"/>
                </a:lnTo>
                <a:lnTo>
                  <a:pt x="29" y="89"/>
                </a:lnTo>
                <a:lnTo>
                  <a:pt x="26" y="88"/>
                </a:lnTo>
                <a:lnTo>
                  <a:pt x="23" y="83"/>
                </a:lnTo>
                <a:lnTo>
                  <a:pt x="20" y="78"/>
                </a:lnTo>
                <a:lnTo>
                  <a:pt x="18" y="70"/>
                </a:lnTo>
                <a:lnTo>
                  <a:pt x="18" y="62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7"/>
                </a:lnTo>
                <a:lnTo>
                  <a:pt x="23" y="21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3"/>
                </a:lnTo>
                <a:lnTo>
                  <a:pt x="37" y="12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0"/>
                </a:lnTo>
                <a:lnTo>
                  <a:pt x="68" y="7"/>
                </a:lnTo>
                <a:lnTo>
                  <a:pt x="66" y="5"/>
                </a:lnTo>
                <a:lnTo>
                  <a:pt x="61" y="3"/>
                </a:lnTo>
                <a:lnTo>
                  <a:pt x="58" y="2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8" y="0"/>
                </a:lnTo>
                <a:lnTo>
                  <a:pt x="33" y="1"/>
                </a:lnTo>
                <a:lnTo>
                  <a:pt x="28" y="2"/>
                </a:lnTo>
                <a:lnTo>
                  <a:pt x="25" y="3"/>
                </a:lnTo>
                <a:lnTo>
                  <a:pt x="20" y="5"/>
                </a:lnTo>
                <a:lnTo>
                  <a:pt x="17" y="7"/>
                </a:lnTo>
                <a:lnTo>
                  <a:pt x="13" y="10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5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6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7" name="Freeform 383"/>
          <p:cNvSpPr>
            <a:spLocks/>
          </p:cNvSpPr>
          <p:nvPr/>
        </p:nvSpPr>
        <p:spPr bwMode="auto">
          <a:xfrm>
            <a:off x="1981201" y="2341563"/>
            <a:ext cx="136525" cy="152400"/>
          </a:xfrm>
          <a:custGeom>
            <a:avLst/>
            <a:gdLst>
              <a:gd name="T0" fmla="*/ 55 w 91"/>
              <a:gd name="T1" fmla="*/ 99 h 100"/>
              <a:gd name="T2" fmla="*/ 72 w 91"/>
              <a:gd name="T3" fmla="*/ 99 h 100"/>
              <a:gd name="T4" fmla="*/ 72 w 91"/>
              <a:gd name="T5" fmla="*/ 74 h 100"/>
              <a:gd name="T6" fmla="*/ 90 w 91"/>
              <a:gd name="T7" fmla="*/ 74 h 100"/>
              <a:gd name="T8" fmla="*/ 90 w 91"/>
              <a:gd name="T9" fmla="*/ 62 h 100"/>
              <a:gd name="T10" fmla="*/ 72 w 91"/>
              <a:gd name="T11" fmla="*/ 62 h 100"/>
              <a:gd name="T12" fmla="*/ 72 w 91"/>
              <a:gd name="T13" fmla="*/ 17 h 100"/>
              <a:gd name="T14" fmla="*/ 55 w 91"/>
              <a:gd name="T15" fmla="*/ 17 h 100"/>
              <a:gd name="T16" fmla="*/ 55 w 91"/>
              <a:gd name="T17" fmla="*/ 62 h 100"/>
              <a:gd name="T18" fmla="*/ 15 w 91"/>
              <a:gd name="T19" fmla="*/ 62 h 100"/>
              <a:gd name="T20" fmla="*/ 55 w 91"/>
              <a:gd name="T21" fmla="*/ 17 h 100"/>
              <a:gd name="T22" fmla="*/ 72 w 91"/>
              <a:gd name="T23" fmla="*/ 17 h 100"/>
              <a:gd name="T24" fmla="*/ 72 w 91"/>
              <a:gd name="T25" fmla="*/ 0 h 100"/>
              <a:gd name="T26" fmla="*/ 54 w 91"/>
              <a:gd name="T27" fmla="*/ 0 h 100"/>
              <a:gd name="T28" fmla="*/ 0 w 91"/>
              <a:gd name="T29" fmla="*/ 61 h 100"/>
              <a:gd name="T30" fmla="*/ 0 w 91"/>
              <a:gd name="T31" fmla="*/ 74 h 100"/>
              <a:gd name="T32" fmla="*/ 55 w 91"/>
              <a:gd name="T33" fmla="*/ 74 h 100"/>
              <a:gd name="T34" fmla="*/ 55 w 91"/>
              <a:gd name="T3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" h="100">
                <a:moveTo>
                  <a:pt x="55" y="99"/>
                </a:moveTo>
                <a:lnTo>
                  <a:pt x="72" y="99"/>
                </a:lnTo>
                <a:lnTo>
                  <a:pt x="72" y="74"/>
                </a:lnTo>
                <a:lnTo>
                  <a:pt x="90" y="74"/>
                </a:lnTo>
                <a:lnTo>
                  <a:pt x="90" y="62"/>
                </a:lnTo>
                <a:lnTo>
                  <a:pt x="72" y="62"/>
                </a:lnTo>
                <a:lnTo>
                  <a:pt x="72" y="17"/>
                </a:lnTo>
                <a:lnTo>
                  <a:pt x="55" y="17"/>
                </a:lnTo>
                <a:lnTo>
                  <a:pt x="55" y="62"/>
                </a:lnTo>
                <a:lnTo>
                  <a:pt x="15" y="62"/>
                </a:lnTo>
                <a:lnTo>
                  <a:pt x="55" y="17"/>
                </a:lnTo>
                <a:lnTo>
                  <a:pt x="72" y="17"/>
                </a:lnTo>
                <a:lnTo>
                  <a:pt x="72" y="0"/>
                </a:lnTo>
                <a:lnTo>
                  <a:pt x="54" y="0"/>
                </a:lnTo>
                <a:lnTo>
                  <a:pt x="0" y="61"/>
                </a:lnTo>
                <a:lnTo>
                  <a:pt x="0" y="74"/>
                </a:lnTo>
                <a:lnTo>
                  <a:pt x="55" y="74"/>
                </a:lnTo>
                <a:lnTo>
                  <a:pt x="55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8" name="Freeform 384"/>
          <p:cNvSpPr>
            <a:spLocks/>
          </p:cNvSpPr>
          <p:nvPr/>
        </p:nvSpPr>
        <p:spPr bwMode="auto">
          <a:xfrm>
            <a:off x="2151063" y="2336801"/>
            <a:ext cx="131762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89 h 107"/>
              <a:gd name="T8" fmla="*/ 13 w 87"/>
              <a:gd name="T9" fmla="*/ 96 h 107"/>
              <a:gd name="T10" fmla="*/ 20 w 87"/>
              <a:gd name="T11" fmla="*/ 101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1 h 107"/>
              <a:gd name="T22" fmla="*/ 72 w 87"/>
              <a:gd name="T23" fmla="*/ 96 h 107"/>
              <a:gd name="T24" fmla="*/ 77 w 87"/>
              <a:gd name="T25" fmla="*/ 89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7 h 107"/>
              <a:gd name="T34" fmla="*/ 84 w 87"/>
              <a:gd name="T35" fmla="*/ 35 h 107"/>
              <a:gd name="T36" fmla="*/ 82 w 87"/>
              <a:gd name="T37" fmla="*/ 26 h 107"/>
              <a:gd name="T38" fmla="*/ 77 w 87"/>
              <a:gd name="T39" fmla="*/ 17 h 107"/>
              <a:gd name="T40" fmla="*/ 74 w 87"/>
              <a:gd name="T41" fmla="*/ 13 h 107"/>
              <a:gd name="T42" fmla="*/ 46 w 87"/>
              <a:gd name="T43" fmla="*/ 13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5 h 107"/>
              <a:gd name="T50" fmla="*/ 68 w 87"/>
              <a:gd name="T51" fmla="*/ 43 h 107"/>
              <a:gd name="T52" fmla="*/ 68 w 87"/>
              <a:gd name="T53" fmla="*/ 53 h 107"/>
              <a:gd name="T54" fmla="*/ 68 w 87"/>
              <a:gd name="T55" fmla="*/ 63 h 107"/>
              <a:gd name="T56" fmla="*/ 66 w 87"/>
              <a:gd name="T57" fmla="*/ 78 h 107"/>
              <a:gd name="T58" fmla="*/ 59 w 87"/>
              <a:gd name="T59" fmla="*/ 88 h 107"/>
              <a:gd name="T60" fmla="*/ 54 w 87"/>
              <a:gd name="T61" fmla="*/ 92 h 107"/>
              <a:gd name="T62" fmla="*/ 43 w 87"/>
              <a:gd name="T63" fmla="*/ 94 h 107"/>
              <a:gd name="T64" fmla="*/ 37 w 87"/>
              <a:gd name="T65" fmla="*/ 93 h 107"/>
              <a:gd name="T66" fmla="*/ 31 w 87"/>
              <a:gd name="T67" fmla="*/ 92 h 107"/>
              <a:gd name="T68" fmla="*/ 26 w 87"/>
              <a:gd name="T69" fmla="*/ 88 h 107"/>
              <a:gd name="T70" fmla="*/ 20 w 87"/>
              <a:gd name="T71" fmla="*/ 78 h 107"/>
              <a:gd name="T72" fmla="*/ 18 w 87"/>
              <a:gd name="T73" fmla="*/ 63 h 107"/>
              <a:gd name="T74" fmla="*/ 17 w 87"/>
              <a:gd name="T75" fmla="*/ 53 h 107"/>
              <a:gd name="T76" fmla="*/ 18 w 87"/>
              <a:gd name="T77" fmla="*/ 43 h 107"/>
              <a:gd name="T78" fmla="*/ 18 w 87"/>
              <a:gd name="T79" fmla="*/ 35 h 107"/>
              <a:gd name="T80" fmla="*/ 23 w 87"/>
              <a:gd name="T81" fmla="*/ 23 h 107"/>
              <a:gd name="T82" fmla="*/ 29 w 87"/>
              <a:gd name="T83" fmla="*/ 16 h 107"/>
              <a:gd name="T84" fmla="*/ 33 w 87"/>
              <a:gd name="T85" fmla="*/ 13 h 107"/>
              <a:gd name="T86" fmla="*/ 39 w 87"/>
              <a:gd name="T87" fmla="*/ 13 h 107"/>
              <a:gd name="T88" fmla="*/ 74 w 87"/>
              <a:gd name="T89" fmla="*/ 13 h 107"/>
              <a:gd name="T90" fmla="*/ 68 w 87"/>
              <a:gd name="T91" fmla="*/ 8 h 107"/>
              <a:gd name="T92" fmla="*/ 61 w 87"/>
              <a:gd name="T93" fmla="*/ 3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3 h 107"/>
              <a:gd name="T102" fmla="*/ 17 w 87"/>
              <a:gd name="T103" fmla="*/ 8 h 107"/>
              <a:gd name="T104" fmla="*/ 11 w 87"/>
              <a:gd name="T105" fmla="*/ 13 h 107"/>
              <a:gd name="T106" fmla="*/ 6 w 87"/>
              <a:gd name="T107" fmla="*/ 21 h 107"/>
              <a:gd name="T108" fmla="*/ 3 w 87"/>
              <a:gd name="T109" fmla="*/ 30 h 107"/>
              <a:gd name="T110" fmla="*/ 1 w 87"/>
              <a:gd name="T111" fmla="*/ 41 h 107"/>
              <a:gd name="T112" fmla="*/ 0 w 87"/>
              <a:gd name="T113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3"/>
                </a:moveTo>
                <a:lnTo>
                  <a:pt x="0" y="60"/>
                </a:lnTo>
                <a:lnTo>
                  <a:pt x="1" y="65"/>
                </a:lnTo>
                <a:lnTo>
                  <a:pt x="2" y="71"/>
                </a:lnTo>
                <a:lnTo>
                  <a:pt x="3" y="77"/>
                </a:lnTo>
                <a:lnTo>
                  <a:pt x="4" y="81"/>
                </a:lnTo>
                <a:lnTo>
                  <a:pt x="6" y="85"/>
                </a:lnTo>
                <a:lnTo>
                  <a:pt x="8" y="89"/>
                </a:lnTo>
                <a:lnTo>
                  <a:pt x="11" y="93"/>
                </a:lnTo>
                <a:lnTo>
                  <a:pt x="13" y="96"/>
                </a:lnTo>
                <a:lnTo>
                  <a:pt x="17" y="98"/>
                </a:lnTo>
                <a:lnTo>
                  <a:pt x="20" y="101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1"/>
                </a:lnTo>
                <a:lnTo>
                  <a:pt x="68" y="98"/>
                </a:lnTo>
                <a:lnTo>
                  <a:pt x="72" y="96"/>
                </a:lnTo>
                <a:lnTo>
                  <a:pt x="75" y="93"/>
                </a:lnTo>
                <a:lnTo>
                  <a:pt x="77" y="89"/>
                </a:lnTo>
                <a:lnTo>
                  <a:pt x="80" y="85"/>
                </a:lnTo>
                <a:lnTo>
                  <a:pt x="82" y="81"/>
                </a:lnTo>
                <a:lnTo>
                  <a:pt x="83" y="77"/>
                </a:lnTo>
                <a:lnTo>
                  <a:pt x="84" y="71"/>
                </a:lnTo>
                <a:lnTo>
                  <a:pt x="85" y="65"/>
                </a:lnTo>
                <a:lnTo>
                  <a:pt x="86" y="60"/>
                </a:lnTo>
                <a:lnTo>
                  <a:pt x="86" y="53"/>
                </a:lnTo>
                <a:lnTo>
                  <a:pt x="86" y="47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6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3"/>
                </a:lnTo>
                <a:lnTo>
                  <a:pt x="43" y="13"/>
                </a:lnTo>
                <a:lnTo>
                  <a:pt x="46" y="13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3"/>
                </a:lnTo>
                <a:lnTo>
                  <a:pt x="68" y="71"/>
                </a:lnTo>
                <a:lnTo>
                  <a:pt x="66" y="78"/>
                </a:lnTo>
                <a:lnTo>
                  <a:pt x="63" y="84"/>
                </a:lnTo>
                <a:lnTo>
                  <a:pt x="59" y="88"/>
                </a:lnTo>
                <a:lnTo>
                  <a:pt x="57" y="90"/>
                </a:lnTo>
                <a:lnTo>
                  <a:pt x="54" y="92"/>
                </a:lnTo>
                <a:lnTo>
                  <a:pt x="49" y="93"/>
                </a:lnTo>
                <a:lnTo>
                  <a:pt x="43" y="94"/>
                </a:lnTo>
                <a:lnTo>
                  <a:pt x="39" y="94"/>
                </a:lnTo>
                <a:lnTo>
                  <a:pt x="37" y="93"/>
                </a:lnTo>
                <a:lnTo>
                  <a:pt x="33" y="93"/>
                </a:lnTo>
                <a:lnTo>
                  <a:pt x="31" y="92"/>
                </a:lnTo>
                <a:lnTo>
                  <a:pt x="29" y="90"/>
                </a:lnTo>
                <a:lnTo>
                  <a:pt x="26" y="88"/>
                </a:lnTo>
                <a:lnTo>
                  <a:pt x="23" y="84"/>
                </a:lnTo>
                <a:lnTo>
                  <a:pt x="20" y="78"/>
                </a:lnTo>
                <a:lnTo>
                  <a:pt x="18" y="71"/>
                </a:lnTo>
                <a:lnTo>
                  <a:pt x="18" y="63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3"/>
                </a:lnTo>
                <a:lnTo>
                  <a:pt x="37" y="13"/>
                </a:lnTo>
                <a:lnTo>
                  <a:pt x="39" y="13"/>
                </a:lnTo>
                <a:lnTo>
                  <a:pt x="43" y="13"/>
                </a:lnTo>
                <a:lnTo>
                  <a:pt x="74" y="13"/>
                </a:lnTo>
                <a:lnTo>
                  <a:pt x="72" y="10"/>
                </a:lnTo>
                <a:lnTo>
                  <a:pt x="68" y="8"/>
                </a:lnTo>
                <a:lnTo>
                  <a:pt x="66" y="5"/>
                </a:lnTo>
                <a:lnTo>
                  <a:pt x="61" y="3"/>
                </a:lnTo>
                <a:lnTo>
                  <a:pt x="58" y="3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8" y="0"/>
                </a:lnTo>
                <a:lnTo>
                  <a:pt x="33" y="1"/>
                </a:lnTo>
                <a:lnTo>
                  <a:pt x="28" y="3"/>
                </a:lnTo>
                <a:lnTo>
                  <a:pt x="25" y="3"/>
                </a:lnTo>
                <a:lnTo>
                  <a:pt x="20" y="5"/>
                </a:lnTo>
                <a:lnTo>
                  <a:pt x="17" y="8"/>
                </a:lnTo>
                <a:lnTo>
                  <a:pt x="13" y="10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6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7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29" name="Line 385"/>
          <p:cNvSpPr>
            <a:spLocks noChangeShapeType="1"/>
          </p:cNvSpPr>
          <p:nvPr/>
        </p:nvSpPr>
        <p:spPr bwMode="auto">
          <a:xfrm flipH="1">
            <a:off x="2336801" y="5767388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0" name="Line 386"/>
          <p:cNvSpPr>
            <a:spLocks noChangeShapeType="1"/>
          </p:cNvSpPr>
          <p:nvPr/>
        </p:nvSpPr>
        <p:spPr bwMode="auto">
          <a:xfrm flipH="1">
            <a:off x="2336801" y="4924425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1" name="Line 387"/>
          <p:cNvSpPr>
            <a:spLocks noChangeShapeType="1"/>
          </p:cNvSpPr>
          <p:nvPr/>
        </p:nvSpPr>
        <p:spPr bwMode="auto">
          <a:xfrm flipH="1">
            <a:off x="2336801" y="4084638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2" name="Line 388"/>
          <p:cNvSpPr>
            <a:spLocks noChangeShapeType="1"/>
          </p:cNvSpPr>
          <p:nvPr/>
        </p:nvSpPr>
        <p:spPr bwMode="auto">
          <a:xfrm flipH="1">
            <a:off x="2336801" y="3246438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3" name="Line 389"/>
          <p:cNvSpPr>
            <a:spLocks noChangeShapeType="1"/>
          </p:cNvSpPr>
          <p:nvPr/>
        </p:nvSpPr>
        <p:spPr bwMode="auto">
          <a:xfrm flipH="1">
            <a:off x="2336801" y="2406650"/>
            <a:ext cx="7937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4" name="Line 390"/>
          <p:cNvSpPr>
            <a:spLocks noChangeShapeType="1"/>
          </p:cNvSpPr>
          <p:nvPr/>
        </p:nvSpPr>
        <p:spPr bwMode="auto">
          <a:xfrm>
            <a:off x="2409825" y="2413000"/>
            <a:ext cx="0" cy="33480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35" name="Line 391"/>
          <p:cNvSpPr>
            <a:spLocks noChangeShapeType="1"/>
          </p:cNvSpPr>
          <p:nvPr/>
        </p:nvSpPr>
        <p:spPr bwMode="auto">
          <a:xfrm>
            <a:off x="5876925" y="2413000"/>
            <a:ext cx="0" cy="33480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416175" y="2544763"/>
            <a:ext cx="3538538" cy="3308350"/>
            <a:chOff x="2416175" y="2544763"/>
            <a:chExt cx="3538538" cy="3308350"/>
          </a:xfrm>
        </p:grpSpPr>
        <p:sp>
          <p:nvSpPr>
            <p:cNvPr id="6492" name="Freeform 348"/>
            <p:cNvSpPr>
              <a:spLocks/>
            </p:cNvSpPr>
            <p:nvPr/>
          </p:nvSpPr>
          <p:spPr bwMode="auto">
            <a:xfrm>
              <a:off x="2519363" y="2544763"/>
              <a:ext cx="3435350" cy="3308350"/>
            </a:xfrm>
            <a:custGeom>
              <a:avLst/>
              <a:gdLst>
                <a:gd name="T0" fmla="*/ 0 w 2301"/>
                <a:gd name="T1" fmla="*/ 2213 h 2214"/>
                <a:gd name="T2" fmla="*/ 0 w 2301"/>
                <a:gd name="T3" fmla="*/ 0 h 2214"/>
                <a:gd name="T4" fmla="*/ 2300 w 2301"/>
                <a:gd name="T5" fmla="*/ 0 h 2214"/>
                <a:gd name="T6" fmla="*/ 2300 w 2301"/>
                <a:gd name="T7" fmla="*/ 2213 h 2214"/>
                <a:gd name="T8" fmla="*/ 0 w 2301"/>
                <a:gd name="T9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2214">
                  <a:moveTo>
                    <a:pt x="0" y="2213"/>
                  </a:moveTo>
                  <a:lnTo>
                    <a:pt x="0" y="0"/>
                  </a:lnTo>
                  <a:lnTo>
                    <a:pt x="2300" y="0"/>
                  </a:lnTo>
                  <a:lnTo>
                    <a:pt x="2300" y="2213"/>
                  </a:lnTo>
                  <a:lnTo>
                    <a:pt x="0" y="2213"/>
                  </a:lnTo>
                </a:path>
              </a:pathLst>
            </a:custGeom>
            <a:gradFill rotWithShape="0">
              <a:gsLst>
                <a:gs pos="0">
                  <a:srgbClr val="0430B8"/>
                </a:gs>
                <a:gs pos="100000">
                  <a:srgbClr val="0430B8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0" name="Freeform 356"/>
            <p:cNvSpPr>
              <a:spLocks/>
            </p:cNvSpPr>
            <p:nvPr/>
          </p:nvSpPr>
          <p:spPr bwMode="auto">
            <a:xfrm>
              <a:off x="2514600" y="2590800"/>
              <a:ext cx="3327400" cy="2433638"/>
            </a:xfrm>
            <a:custGeom>
              <a:avLst/>
              <a:gdLst>
                <a:gd name="T0" fmla="*/ 0 w 2210"/>
                <a:gd name="T1" fmla="*/ 1447 h 1607"/>
                <a:gd name="T2" fmla="*/ 184 w 2210"/>
                <a:gd name="T3" fmla="*/ 1310 h 1607"/>
                <a:gd name="T4" fmla="*/ 368 w 2210"/>
                <a:gd name="T5" fmla="*/ 1167 h 1607"/>
                <a:gd name="T6" fmla="*/ 552 w 2210"/>
                <a:gd name="T7" fmla="*/ 1022 h 1607"/>
                <a:gd name="T8" fmla="*/ 736 w 2210"/>
                <a:gd name="T9" fmla="*/ 876 h 1607"/>
                <a:gd name="T10" fmla="*/ 920 w 2210"/>
                <a:gd name="T11" fmla="*/ 733 h 1607"/>
                <a:gd name="T12" fmla="*/ 1105 w 2210"/>
                <a:gd name="T13" fmla="*/ 592 h 1607"/>
                <a:gd name="T14" fmla="*/ 1288 w 2210"/>
                <a:gd name="T15" fmla="*/ 461 h 1607"/>
                <a:gd name="T16" fmla="*/ 1473 w 2210"/>
                <a:gd name="T17" fmla="*/ 339 h 1607"/>
                <a:gd name="T18" fmla="*/ 1656 w 2210"/>
                <a:gd name="T19" fmla="*/ 230 h 1607"/>
                <a:gd name="T20" fmla="*/ 1841 w 2210"/>
                <a:gd name="T21" fmla="*/ 135 h 1607"/>
                <a:gd name="T22" fmla="*/ 2024 w 2210"/>
                <a:gd name="T23" fmla="*/ 58 h 1607"/>
                <a:gd name="T24" fmla="*/ 2209 w 2210"/>
                <a:gd name="T25" fmla="*/ 0 h 1607"/>
                <a:gd name="T26" fmla="*/ 2209 w 2210"/>
                <a:gd name="T27" fmla="*/ 364 h 1607"/>
                <a:gd name="T28" fmla="*/ 2024 w 2210"/>
                <a:gd name="T29" fmla="*/ 412 h 1607"/>
                <a:gd name="T30" fmla="*/ 1841 w 2210"/>
                <a:gd name="T31" fmla="*/ 477 h 1607"/>
                <a:gd name="T32" fmla="*/ 1656 w 2210"/>
                <a:gd name="T33" fmla="*/ 558 h 1607"/>
                <a:gd name="T34" fmla="*/ 1473 w 2210"/>
                <a:gd name="T35" fmla="*/ 651 h 1607"/>
                <a:gd name="T36" fmla="*/ 1288 w 2210"/>
                <a:gd name="T37" fmla="*/ 756 h 1607"/>
                <a:gd name="T38" fmla="*/ 1105 w 2210"/>
                <a:gd name="T39" fmla="*/ 871 h 1607"/>
                <a:gd name="T40" fmla="*/ 920 w 2210"/>
                <a:gd name="T41" fmla="*/ 990 h 1607"/>
                <a:gd name="T42" fmla="*/ 736 w 2210"/>
                <a:gd name="T43" fmla="*/ 1114 h 1607"/>
                <a:gd name="T44" fmla="*/ 552 w 2210"/>
                <a:gd name="T45" fmla="*/ 1239 h 1607"/>
                <a:gd name="T46" fmla="*/ 368 w 2210"/>
                <a:gd name="T47" fmla="*/ 1365 h 1607"/>
                <a:gd name="T48" fmla="*/ 184 w 2210"/>
                <a:gd name="T49" fmla="*/ 1488 h 1607"/>
                <a:gd name="T50" fmla="*/ 0 w 2210"/>
                <a:gd name="T51" fmla="*/ 1606 h 1607"/>
                <a:gd name="T52" fmla="*/ 0 w 2210"/>
                <a:gd name="T53" fmla="*/ 1447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10" h="1607">
                  <a:moveTo>
                    <a:pt x="0" y="1447"/>
                  </a:moveTo>
                  <a:lnTo>
                    <a:pt x="184" y="1310"/>
                  </a:lnTo>
                  <a:lnTo>
                    <a:pt x="368" y="1167"/>
                  </a:lnTo>
                  <a:lnTo>
                    <a:pt x="552" y="1022"/>
                  </a:lnTo>
                  <a:lnTo>
                    <a:pt x="736" y="876"/>
                  </a:lnTo>
                  <a:lnTo>
                    <a:pt x="920" y="733"/>
                  </a:lnTo>
                  <a:lnTo>
                    <a:pt x="1105" y="592"/>
                  </a:lnTo>
                  <a:lnTo>
                    <a:pt x="1288" y="461"/>
                  </a:lnTo>
                  <a:lnTo>
                    <a:pt x="1473" y="339"/>
                  </a:lnTo>
                  <a:lnTo>
                    <a:pt x="1656" y="230"/>
                  </a:lnTo>
                  <a:lnTo>
                    <a:pt x="1841" y="135"/>
                  </a:lnTo>
                  <a:lnTo>
                    <a:pt x="2024" y="58"/>
                  </a:lnTo>
                  <a:lnTo>
                    <a:pt x="2209" y="0"/>
                  </a:lnTo>
                  <a:lnTo>
                    <a:pt x="2209" y="364"/>
                  </a:lnTo>
                  <a:lnTo>
                    <a:pt x="2024" y="412"/>
                  </a:lnTo>
                  <a:lnTo>
                    <a:pt x="1841" y="477"/>
                  </a:lnTo>
                  <a:lnTo>
                    <a:pt x="1656" y="558"/>
                  </a:lnTo>
                  <a:lnTo>
                    <a:pt x="1473" y="651"/>
                  </a:lnTo>
                  <a:lnTo>
                    <a:pt x="1288" y="756"/>
                  </a:lnTo>
                  <a:lnTo>
                    <a:pt x="1105" y="871"/>
                  </a:lnTo>
                  <a:lnTo>
                    <a:pt x="920" y="990"/>
                  </a:lnTo>
                  <a:lnTo>
                    <a:pt x="736" y="1114"/>
                  </a:lnTo>
                  <a:lnTo>
                    <a:pt x="552" y="1239"/>
                  </a:lnTo>
                  <a:lnTo>
                    <a:pt x="368" y="1365"/>
                  </a:lnTo>
                  <a:lnTo>
                    <a:pt x="184" y="1488"/>
                  </a:lnTo>
                  <a:lnTo>
                    <a:pt x="0" y="1606"/>
                  </a:lnTo>
                  <a:lnTo>
                    <a:pt x="0" y="1447"/>
                  </a:lnTo>
                </a:path>
              </a:pathLst>
            </a:custGeom>
            <a:gradFill rotWithShape="0">
              <a:gsLst>
                <a:gs pos="0">
                  <a:srgbClr val="FF80FF"/>
                </a:gs>
                <a:gs pos="100000">
                  <a:srgbClr val="FF8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 cap="rnd" cmpd="sng">
              <a:solidFill>
                <a:srgbClr val="FF8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01" name="Freeform 357"/>
            <p:cNvSpPr>
              <a:spLocks/>
            </p:cNvSpPr>
            <p:nvPr/>
          </p:nvSpPr>
          <p:spPr bwMode="auto">
            <a:xfrm>
              <a:off x="2514600" y="2895601"/>
              <a:ext cx="3327400" cy="2028825"/>
            </a:xfrm>
            <a:custGeom>
              <a:avLst/>
              <a:gdLst>
                <a:gd name="T0" fmla="*/ 0 w 2210"/>
                <a:gd name="T1" fmla="*/ 1338 h 1339"/>
                <a:gd name="T2" fmla="*/ 184 w 2210"/>
                <a:gd name="T3" fmla="*/ 1211 h 1339"/>
                <a:gd name="T4" fmla="*/ 368 w 2210"/>
                <a:gd name="T5" fmla="*/ 1079 h 1339"/>
                <a:gd name="T6" fmla="*/ 552 w 2210"/>
                <a:gd name="T7" fmla="*/ 944 h 1339"/>
                <a:gd name="T8" fmla="*/ 736 w 2210"/>
                <a:gd name="T9" fmla="*/ 809 h 1339"/>
                <a:gd name="T10" fmla="*/ 920 w 2210"/>
                <a:gd name="T11" fmla="*/ 676 h 1339"/>
                <a:gd name="T12" fmla="*/ 1105 w 2210"/>
                <a:gd name="T13" fmla="*/ 546 h 1339"/>
                <a:gd name="T14" fmla="*/ 1288 w 2210"/>
                <a:gd name="T15" fmla="*/ 425 h 1339"/>
                <a:gd name="T16" fmla="*/ 1473 w 2210"/>
                <a:gd name="T17" fmla="*/ 312 h 1339"/>
                <a:gd name="T18" fmla="*/ 1656 w 2210"/>
                <a:gd name="T19" fmla="*/ 211 h 1339"/>
                <a:gd name="T20" fmla="*/ 1841 w 2210"/>
                <a:gd name="T21" fmla="*/ 123 h 1339"/>
                <a:gd name="T22" fmla="*/ 2024 w 2210"/>
                <a:gd name="T23" fmla="*/ 53 h 1339"/>
                <a:gd name="T24" fmla="*/ 2209 w 2210"/>
                <a:gd name="T25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0" h="1339">
                  <a:moveTo>
                    <a:pt x="0" y="1338"/>
                  </a:moveTo>
                  <a:lnTo>
                    <a:pt x="184" y="1211"/>
                  </a:lnTo>
                  <a:lnTo>
                    <a:pt x="368" y="1079"/>
                  </a:lnTo>
                  <a:lnTo>
                    <a:pt x="552" y="944"/>
                  </a:lnTo>
                  <a:lnTo>
                    <a:pt x="736" y="809"/>
                  </a:lnTo>
                  <a:lnTo>
                    <a:pt x="920" y="676"/>
                  </a:lnTo>
                  <a:lnTo>
                    <a:pt x="1105" y="546"/>
                  </a:lnTo>
                  <a:lnTo>
                    <a:pt x="1288" y="425"/>
                  </a:lnTo>
                  <a:lnTo>
                    <a:pt x="1473" y="312"/>
                  </a:lnTo>
                  <a:lnTo>
                    <a:pt x="1656" y="211"/>
                  </a:lnTo>
                  <a:lnTo>
                    <a:pt x="1841" y="123"/>
                  </a:lnTo>
                  <a:lnTo>
                    <a:pt x="2024" y="53"/>
                  </a:lnTo>
                  <a:lnTo>
                    <a:pt x="2209" y="0"/>
                  </a:lnTo>
                </a:path>
              </a:pathLst>
            </a:custGeom>
            <a:noFill/>
            <a:ln w="12700" cap="rnd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36" name="Line 392"/>
            <p:cNvSpPr>
              <a:spLocks noChangeShapeType="1"/>
            </p:cNvSpPr>
            <p:nvPr/>
          </p:nvSpPr>
          <p:spPr bwMode="auto">
            <a:xfrm>
              <a:off x="2416175" y="5767388"/>
              <a:ext cx="3454400" cy="0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37" name="Line 393"/>
          <p:cNvSpPr>
            <a:spLocks noChangeShapeType="1"/>
          </p:cNvSpPr>
          <p:nvPr/>
        </p:nvSpPr>
        <p:spPr bwMode="auto">
          <a:xfrm>
            <a:off x="2416175" y="2406650"/>
            <a:ext cx="34544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42" name="Rectangle 398"/>
          <p:cNvSpPr>
            <a:spLocks noChangeArrowheads="1"/>
          </p:cNvSpPr>
          <p:nvPr/>
        </p:nvSpPr>
        <p:spPr bwMode="auto">
          <a:xfrm>
            <a:off x="6972300" y="1996225"/>
            <a:ext cx="3048000" cy="2059538"/>
          </a:xfrm>
          <a:prstGeom prst="rect">
            <a:avLst/>
          </a:prstGeom>
          <a:gradFill rotWithShape="0">
            <a:gsLst>
              <a:gs pos="0">
                <a:srgbClr val="346D01"/>
              </a:gs>
              <a:gs pos="100000">
                <a:srgbClr val="346D01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>
              <a:lnSpc>
                <a:spcPct val="80000"/>
              </a:lnSpc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 fetal defects </a:t>
            </a:r>
          </a:p>
          <a:p>
            <a:pPr algn="ctr">
              <a:lnSpc>
                <a:spcPct val="80000"/>
              </a:lnSpc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Normal amniotic fluid</a:t>
            </a: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Normal fetal activity</a:t>
            </a:r>
          </a:p>
          <a:p>
            <a:pPr algn="ctr">
              <a:lnSpc>
                <a:spcPct val="80000"/>
              </a:lnSpc>
            </a:pP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Wrong dates</a:t>
            </a: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GB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Serial measurements parallel to the normal</a:t>
            </a: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>
              <a:lnSpc>
                <a:spcPct val="80000"/>
              </a:lnSpc>
              <a:buFontTx/>
              <a:buChar char="•"/>
            </a:pP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544" name="Group 400"/>
          <p:cNvGrpSpPr>
            <a:grpSpLocks/>
          </p:cNvGrpSpPr>
          <p:nvPr/>
        </p:nvGrpSpPr>
        <p:grpSpPr bwMode="auto">
          <a:xfrm>
            <a:off x="2759076" y="3351098"/>
            <a:ext cx="2670175" cy="1498600"/>
            <a:chOff x="960" y="2127"/>
            <a:chExt cx="1682" cy="944"/>
          </a:xfrm>
        </p:grpSpPr>
        <p:sp>
          <p:nvSpPr>
            <p:cNvPr id="6545" name="Oval 401"/>
            <p:cNvSpPr>
              <a:spLocks noChangeArrowheads="1"/>
            </p:cNvSpPr>
            <p:nvPr/>
          </p:nvSpPr>
          <p:spPr bwMode="auto">
            <a:xfrm>
              <a:off x="1584" y="2640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46" name="Oval 402"/>
            <p:cNvSpPr>
              <a:spLocks noChangeArrowheads="1"/>
            </p:cNvSpPr>
            <p:nvPr/>
          </p:nvSpPr>
          <p:spPr bwMode="auto">
            <a:xfrm>
              <a:off x="1344" y="2784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47" name="Oval 403"/>
            <p:cNvSpPr>
              <a:spLocks noChangeArrowheads="1"/>
            </p:cNvSpPr>
            <p:nvPr/>
          </p:nvSpPr>
          <p:spPr bwMode="auto">
            <a:xfrm>
              <a:off x="960" y="3024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48" name="Oval 404"/>
            <p:cNvSpPr>
              <a:spLocks noChangeArrowheads="1"/>
            </p:cNvSpPr>
            <p:nvPr/>
          </p:nvSpPr>
          <p:spPr bwMode="auto">
            <a:xfrm>
              <a:off x="1872" y="2474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49" name="Oval 405"/>
            <p:cNvSpPr>
              <a:spLocks noChangeArrowheads="1"/>
            </p:cNvSpPr>
            <p:nvPr/>
          </p:nvSpPr>
          <p:spPr bwMode="auto">
            <a:xfrm>
              <a:off x="2112" y="2352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50" name="Oval 406"/>
            <p:cNvSpPr>
              <a:spLocks noChangeArrowheads="1"/>
            </p:cNvSpPr>
            <p:nvPr/>
          </p:nvSpPr>
          <p:spPr bwMode="auto">
            <a:xfrm>
              <a:off x="2352" y="2223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51" name="Oval 407"/>
            <p:cNvSpPr>
              <a:spLocks noChangeArrowheads="1"/>
            </p:cNvSpPr>
            <p:nvPr/>
          </p:nvSpPr>
          <p:spPr bwMode="auto">
            <a:xfrm>
              <a:off x="2592" y="2127"/>
              <a:ext cx="50" cy="4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</p:grpSp>
      <p:sp>
        <p:nvSpPr>
          <p:cNvPr id="6553" name="Rectangle 409"/>
          <p:cNvSpPr>
            <a:spLocks noChangeArrowheads="1"/>
          </p:cNvSpPr>
          <p:nvPr/>
        </p:nvSpPr>
        <p:spPr bwMode="auto">
          <a:xfrm>
            <a:off x="6951661" y="4220117"/>
            <a:ext cx="3048000" cy="8350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GB" sz="2000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Normal small</a:t>
            </a: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Serial measurements</a:t>
            </a:r>
          </a:p>
          <a:p>
            <a:pPr algn="ctr">
              <a:lnSpc>
                <a:spcPct val="80000"/>
              </a:lnSpc>
            </a:pPr>
            <a:r>
              <a:rPr lang="en-GB" sz="2000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falling away from normal</a:t>
            </a: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555" name="Group 411"/>
          <p:cNvGrpSpPr>
            <a:grpSpLocks/>
          </p:cNvGrpSpPr>
          <p:nvPr/>
        </p:nvGrpSpPr>
        <p:grpSpPr bwMode="auto">
          <a:xfrm>
            <a:off x="3030537" y="4686979"/>
            <a:ext cx="765175" cy="531813"/>
            <a:chOff x="1248" y="2784"/>
            <a:chExt cx="482" cy="335"/>
          </a:xfrm>
        </p:grpSpPr>
        <p:sp>
          <p:nvSpPr>
            <p:cNvPr id="6556" name="Oval 412"/>
            <p:cNvSpPr>
              <a:spLocks noChangeArrowheads="1"/>
            </p:cNvSpPr>
            <p:nvPr/>
          </p:nvSpPr>
          <p:spPr bwMode="auto">
            <a:xfrm>
              <a:off x="1248" y="3072"/>
              <a:ext cx="50" cy="4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57" name="Oval 413"/>
            <p:cNvSpPr>
              <a:spLocks noChangeArrowheads="1"/>
            </p:cNvSpPr>
            <p:nvPr/>
          </p:nvSpPr>
          <p:spPr bwMode="auto">
            <a:xfrm>
              <a:off x="1680" y="2784"/>
              <a:ext cx="50" cy="4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58" name="Oval 414"/>
            <p:cNvSpPr>
              <a:spLocks noChangeArrowheads="1"/>
            </p:cNvSpPr>
            <p:nvPr/>
          </p:nvSpPr>
          <p:spPr bwMode="auto">
            <a:xfrm>
              <a:off x="1488" y="2928"/>
              <a:ext cx="50" cy="47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6560" name="Line 416"/>
            <p:cNvSpPr>
              <a:spLocks noChangeShapeType="1"/>
            </p:cNvSpPr>
            <p:nvPr/>
          </p:nvSpPr>
          <p:spPr bwMode="auto">
            <a:xfrm flipV="1">
              <a:off x="1296" y="278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Title 1"/>
          <p:cNvSpPr txBox="1">
            <a:spLocks/>
          </p:cNvSpPr>
          <p:nvPr/>
        </p:nvSpPr>
        <p:spPr>
          <a:xfrm>
            <a:off x="838200" y="365125"/>
            <a:ext cx="10515600" cy="11159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Quiz 1</a:t>
            </a:r>
            <a:endParaRPr lang="en-US" b="1" dirty="0"/>
          </a:p>
        </p:txBody>
      </p:sp>
      <p:sp>
        <p:nvSpPr>
          <p:cNvPr id="69" name="Text Box 415"/>
          <p:cNvSpPr txBox="1">
            <a:spLocks noChangeArrowheads="1"/>
          </p:cNvSpPr>
          <p:nvPr/>
        </p:nvSpPr>
        <p:spPr bwMode="auto">
          <a:xfrm>
            <a:off x="3886201" y="4989299"/>
            <a:ext cx="1336675" cy="33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Wrong dates</a:t>
            </a:r>
          </a:p>
        </p:txBody>
      </p:sp>
      <p:sp>
        <p:nvSpPr>
          <p:cNvPr id="72" name="Text Box 408"/>
          <p:cNvSpPr txBox="1">
            <a:spLocks noChangeArrowheads="1"/>
          </p:cNvSpPr>
          <p:nvPr/>
        </p:nvSpPr>
        <p:spPr bwMode="auto">
          <a:xfrm>
            <a:off x="4414251" y="3981337"/>
            <a:ext cx="1368425" cy="33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1600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Normal small</a:t>
            </a:r>
          </a:p>
        </p:txBody>
      </p:sp>
    </p:spTree>
    <p:extLst>
      <p:ext uri="{BB962C8B-B14F-4D97-AF65-F5344CB8AC3E}">
        <p14:creationId xmlns:p14="http://schemas.microsoft.com/office/powerpoint/2010/main" val="4459546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2" grpId="0" animBg="1"/>
      <p:bldP spid="6553" grpId="0" animBg="1"/>
      <p:bldP spid="69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Line 3"/>
          <p:cNvSpPr>
            <a:spLocks noChangeShapeType="1"/>
          </p:cNvSpPr>
          <p:nvPr/>
        </p:nvSpPr>
        <p:spPr bwMode="auto">
          <a:xfrm>
            <a:off x="2362200" y="1447800"/>
            <a:ext cx="7696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6662743" y="2641781"/>
            <a:ext cx="2971800" cy="1016000"/>
          </a:xfrm>
          <a:prstGeom prst="rect">
            <a:avLst/>
          </a:prstGeom>
          <a:solidFill>
            <a:srgbClr val="BC0233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No fetal defects </a:t>
            </a:r>
          </a:p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Reduced amniotic fluid</a:t>
            </a:r>
          </a:p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Reduced fetal activity</a:t>
            </a:r>
          </a:p>
        </p:txBody>
      </p:sp>
      <p:grpSp>
        <p:nvGrpSpPr>
          <p:cNvPr id="225286" name="Group 6"/>
          <p:cNvGrpSpPr>
            <a:grpSpLocks/>
          </p:cNvGrpSpPr>
          <p:nvPr/>
        </p:nvGrpSpPr>
        <p:grpSpPr bwMode="auto">
          <a:xfrm>
            <a:off x="1890714" y="1536880"/>
            <a:ext cx="4267203" cy="4876804"/>
            <a:chOff x="672" y="960"/>
            <a:chExt cx="2688" cy="3072"/>
          </a:xfrm>
          <a:solidFill>
            <a:schemeClr val="bg2">
              <a:lumMod val="50000"/>
            </a:schemeClr>
          </a:solidFill>
        </p:grpSpPr>
        <p:sp>
          <p:nvSpPr>
            <p:cNvPr id="225288" name="Freeform 8"/>
            <p:cNvSpPr>
              <a:spLocks/>
            </p:cNvSpPr>
            <p:nvPr/>
          </p:nvSpPr>
          <p:spPr bwMode="auto">
            <a:xfrm>
              <a:off x="976" y="1034"/>
              <a:ext cx="2287" cy="2409"/>
            </a:xfrm>
            <a:custGeom>
              <a:avLst/>
              <a:gdLst>
                <a:gd name="T0" fmla="*/ 0 w 2301"/>
                <a:gd name="T1" fmla="*/ 2213 h 2214"/>
                <a:gd name="T2" fmla="*/ 0 w 2301"/>
                <a:gd name="T3" fmla="*/ 0 h 2214"/>
                <a:gd name="T4" fmla="*/ 2300 w 2301"/>
                <a:gd name="T5" fmla="*/ 0 h 2214"/>
                <a:gd name="T6" fmla="*/ 2300 w 2301"/>
                <a:gd name="T7" fmla="*/ 2213 h 2214"/>
                <a:gd name="T8" fmla="*/ 0 w 2301"/>
                <a:gd name="T9" fmla="*/ 2213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1" h="2214">
                  <a:moveTo>
                    <a:pt x="0" y="2213"/>
                  </a:moveTo>
                  <a:lnTo>
                    <a:pt x="0" y="0"/>
                  </a:lnTo>
                  <a:lnTo>
                    <a:pt x="2300" y="0"/>
                  </a:lnTo>
                  <a:lnTo>
                    <a:pt x="2300" y="2213"/>
                  </a:lnTo>
                  <a:lnTo>
                    <a:pt x="0" y="2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>
              <a:off x="962" y="1011"/>
              <a:ext cx="2299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290" name="Freeform 10"/>
            <p:cNvSpPr>
              <a:spLocks/>
            </p:cNvSpPr>
            <p:nvPr/>
          </p:nvSpPr>
          <p:spPr bwMode="auto">
            <a:xfrm>
              <a:off x="1763" y="3872"/>
              <a:ext cx="121" cy="124"/>
            </a:xfrm>
            <a:custGeom>
              <a:avLst/>
              <a:gdLst>
                <a:gd name="T0" fmla="*/ 107 w 121"/>
                <a:gd name="T1" fmla="*/ 109 h 113"/>
                <a:gd name="T2" fmla="*/ 120 w 121"/>
                <a:gd name="T3" fmla="*/ 52 h 113"/>
                <a:gd name="T4" fmla="*/ 62 w 121"/>
                <a:gd name="T5" fmla="*/ 64 h 113"/>
                <a:gd name="T6" fmla="*/ 103 w 121"/>
                <a:gd name="T7" fmla="*/ 65 h 113"/>
                <a:gd name="T8" fmla="*/ 102 w 121"/>
                <a:gd name="T9" fmla="*/ 73 h 113"/>
                <a:gd name="T10" fmla="*/ 99 w 121"/>
                <a:gd name="T11" fmla="*/ 83 h 113"/>
                <a:gd name="T12" fmla="*/ 95 w 121"/>
                <a:gd name="T13" fmla="*/ 88 h 113"/>
                <a:gd name="T14" fmla="*/ 89 w 121"/>
                <a:gd name="T15" fmla="*/ 92 h 113"/>
                <a:gd name="T16" fmla="*/ 82 w 121"/>
                <a:gd name="T17" fmla="*/ 95 h 113"/>
                <a:gd name="T18" fmla="*/ 75 w 121"/>
                <a:gd name="T19" fmla="*/ 98 h 113"/>
                <a:gd name="T20" fmla="*/ 66 w 121"/>
                <a:gd name="T21" fmla="*/ 99 h 113"/>
                <a:gd name="T22" fmla="*/ 57 w 121"/>
                <a:gd name="T23" fmla="*/ 99 h 113"/>
                <a:gd name="T24" fmla="*/ 48 w 121"/>
                <a:gd name="T25" fmla="*/ 97 h 113"/>
                <a:gd name="T26" fmla="*/ 37 w 121"/>
                <a:gd name="T27" fmla="*/ 93 h 113"/>
                <a:gd name="T28" fmla="*/ 30 w 121"/>
                <a:gd name="T29" fmla="*/ 88 h 113"/>
                <a:gd name="T30" fmla="*/ 25 w 121"/>
                <a:gd name="T31" fmla="*/ 82 h 113"/>
                <a:gd name="T32" fmla="*/ 21 w 121"/>
                <a:gd name="T33" fmla="*/ 74 h 113"/>
                <a:gd name="T34" fmla="*/ 19 w 121"/>
                <a:gd name="T35" fmla="*/ 65 h 113"/>
                <a:gd name="T36" fmla="*/ 18 w 121"/>
                <a:gd name="T37" fmla="*/ 56 h 113"/>
                <a:gd name="T38" fmla="*/ 19 w 121"/>
                <a:gd name="T39" fmla="*/ 46 h 113"/>
                <a:gd name="T40" fmla="*/ 21 w 121"/>
                <a:gd name="T41" fmla="*/ 38 h 113"/>
                <a:gd name="T42" fmla="*/ 25 w 121"/>
                <a:gd name="T43" fmla="*/ 30 h 113"/>
                <a:gd name="T44" fmla="*/ 30 w 121"/>
                <a:gd name="T45" fmla="*/ 24 h 113"/>
                <a:gd name="T46" fmla="*/ 40 w 121"/>
                <a:gd name="T47" fmla="*/ 18 h 113"/>
                <a:gd name="T48" fmla="*/ 48 w 121"/>
                <a:gd name="T49" fmla="*/ 14 h 113"/>
                <a:gd name="T50" fmla="*/ 58 w 121"/>
                <a:gd name="T51" fmla="*/ 13 h 113"/>
                <a:gd name="T52" fmla="*/ 71 w 121"/>
                <a:gd name="T53" fmla="*/ 13 h 113"/>
                <a:gd name="T54" fmla="*/ 77 w 121"/>
                <a:gd name="T55" fmla="*/ 14 h 113"/>
                <a:gd name="T56" fmla="*/ 88 w 121"/>
                <a:gd name="T57" fmla="*/ 18 h 113"/>
                <a:gd name="T58" fmla="*/ 94 w 121"/>
                <a:gd name="T59" fmla="*/ 23 h 113"/>
                <a:gd name="T60" fmla="*/ 99 w 121"/>
                <a:gd name="T61" fmla="*/ 30 h 113"/>
                <a:gd name="T62" fmla="*/ 117 w 121"/>
                <a:gd name="T63" fmla="*/ 35 h 113"/>
                <a:gd name="T64" fmla="*/ 116 w 121"/>
                <a:gd name="T65" fmla="*/ 28 h 113"/>
                <a:gd name="T66" fmla="*/ 111 w 121"/>
                <a:gd name="T67" fmla="*/ 21 h 113"/>
                <a:gd name="T68" fmla="*/ 107 w 121"/>
                <a:gd name="T69" fmla="*/ 14 h 113"/>
                <a:gd name="T70" fmla="*/ 100 w 121"/>
                <a:gd name="T71" fmla="*/ 9 h 113"/>
                <a:gd name="T72" fmla="*/ 89 w 121"/>
                <a:gd name="T73" fmla="*/ 4 h 113"/>
                <a:gd name="T74" fmla="*/ 79 w 121"/>
                <a:gd name="T75" fmla="*/ 2 h 113"/>
                <a:gd name="T76" fmla="*/ 69 w 121"/>
                <a:gd name="T77" fmla="*/ 1 h 113"/>
                <a:gd name="T78" fmla="*/ 56 w 121"/>
                <a:gd name="T79" fmla="*/ 1 h 113"/>
                <a:gd name="T80" fmla="*/ 43 w 121"/>
                <a:gd name="T81" fmla="*/ 3 h 113"/>
                <a:gd name="T82" fmla="*/ 31 w 121"/>
                <a:gd name="T83" fmla="*/ 6 h 113"/>
                <a:gd name="T84" fmla="*/ 21 w 121"/>
                <a:gd name="T85" fmla="*/ 12 h 113"/>
                <a:gd name="T86" fmla="*/ 13 w 121"/>
                <a:gd name="T87" fmla="*/ 19 h 113"/>
                <a:gd name="T88" fmla="*/ 6 w 121"/>
                <a:gd name="T89" fmla="*/ 28 h 113"/>
                <a:gd name="T90" fmla="*/ 4 w 121"/>
                <a:gd name="T91" fmla="*/ 33 h 113"/>
                <a:gd name="T92" fmla="*/ 1 w 121"/>
                <a:gd name="T93" fmla="*/ 44 h 113"/>
                <a:gd name="T94" fmla="*/ 0 w 121"/>
                <a:gd name="T95" fmla="*/ 57 h 113"/>
                <a:gd name="T96" fmla="*/ 1 w 121"/>
                <a:gd name="T97" fmla="*/ 69 h 113"/>
                <a:gd name="T98" fmla="*/ 4 w 121"/>
                <a:gd name="T99" fmla="*/ 79 h 113"/>
                <a:gd name="T100" fmla="*/ 9 w 121"/>
                <a:gd name="T101" fmla="*/ 89 h 113"/>
                <a:gd name="T102" fmla="*/ 16 w 121"/>
                <a:gd name="T103" fmla="*/ 97 h 113"/>
                <a:gd name="T104" fmla="*/ 25 w 121"/>
                <a:gd name="T105" fmla="*/ 104 h 113"/>
                <a:gd name="T106" fmla="*/ 36 w 121"/>
                <a:gd name="T107" fmla="*/ 109 h 113"/>
                <a:gd name="T108" fmla="*/ 47 w 121"/>
                <a:gd name="T109" fmla="*/ 111 h 113"/>
                <a:gd name="T110" fmla="*/ 60 w 121"/>
                <a:gd name="T111" fmla="*/ 112 h 113"/>
                <a:gd name="T112" fmla="*/ 73 w 121"/>
                <a:gd name="T113" fmla="*/ 111 h 113"/>
                <a:gd name="T114" fmla="*/ 85 w 121"/>
                <a:gd name="T115" fmla="*/ 108 h 113"/>
                <a:gd name="T116" fmla="*/ 95 w 121"/>
                <a:gd name="T117" fmla="*/ 103 h 113"/>
                <a:gd name="T118" fmla="*/ 104 w 121"/>
                <a:gd name="T119" fmla="*/ 9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1" h="113">
                  <a:moveTo>
                    <a:pt x="104" y="95"/>
                  </a:moveTo>
                  <a:lnTo>
                    <a:pt x="107" y="109"/>
                  </a:lnTo>
                  <a:lnTo>
                    <a:pt x="120" y="109"/>
                  </a:lnTo>
                  <a:lnTo>
                    <a:pt x="120" y="52"/>
                  </a:lnTo>
                  <a:lnTo>
                    <a:pt x="62" y="52"/>
                  </a:lnTo>
                  <a:lnTo>
                    <a:pt x="62" y="64"/>
                  </a:lnTo>
                  <a:lnTo>
                    <a:pt x="103" y="64"/>
                  </a:lnTo>
                  <a:lnTo>
                    <a:pt x="103" y="65"/>
                  </a:lnTo>
                  <a:lnTo>
                    <a:pt x="103" y="69"/>
                  </a:lnTo>
                  <a:lnTo>
                    <a:pt x="102" y="73"/>
                  </a:lnTo>
                  <a:lnTo>
                    <a:pt x="100" y="79"/>
                  </a:lnTo>
                  <a:lnTo>
                    <a:pt x="99" y="83"/>
                  </a:lnTo>
                  <a:lnTo>
                    <a:pt x="97" y="85"/>
                  </a:lnTo>
                  <a:lnTo>
                    <a:pt x="95" y="88"/>
                  </a:lnTo>
                  <a:lnTo>
                    <a:pt x="92" y="90"/>
                  </a:lnTo>
                  <a:lnTo>
                    <a:pt x="89" y="92"/>
                  </a:lnTo>
                  <a:lnTo>
                    <a:pt x="86" y="94"/>
                  </a:lnTo>
                  <a:lnTo>
                    <a:pt x="82" y="95"/>
                  </a:lnTo>
                  <a:lnTo>
                    <a:pt x="79" y="97"/>
                  </a:lnTo>
                  <a:lnTo>
                    <a:pt x="75" y="98"/>
                  </a:lnTo>
                  <a:lnTo>
                    <a:pt x="71" y="99"/>
                  </a:lnTo>
                  <a:lnTo>
                    <a:pt x="66" y="99"/>
                  </a:lnTo>
                  <a:lnTo>
                    <a:pt x="63" y="99"/>
                  </a:lnTo>
                  <a:lnTo>
                    <a:pt x="57" y="99"/>
                  </a:lnTo>
                  <a:lnTo>
                    <a:pt x="53" y="99"/>
                  </a:lnTo>
                  <a:lnTo>
                    <a:pt x="48" y="97"/>
                  </a:lnTo>
                  <a:lnTo>
                    <a:pt x="44" y="96"/>
                  </a:lnTo>
                  <a:lnTo>
                    <a:pt x="37" y="93"/>
                  </a:lnTo>
                  <a:lnTo>
                    <a:pt x="33" y="91"/>
                  </a:lnTo>
                  <a:lnTo>
                    <a:pt x="30" y="88"/>
                  </a:lnTo>
                  <a:lnTo>
                    <a:pt x="28" y="85"/>
                  </a:lnTo>
                  <a:lnTo>
                    <a:pt x="25" y="82"/>
                  </a:lnTo>
                  <a:lnTo>
                    <a:pt x="23" y="79"/>
                  </a:lnTo>
                  <a:lnTo>
                    <a:pt x="21" y="74"/>
                  </a:lnTo>
                  <a:lnTo>
                    <a:pt x="20" y="70"/>
                  </a:lnTo>
                  <a:lnTo>
                    <a:pt x="19" y="65"/>
                  </a:lnTo>
                  <a:lnTo>
                    <a:pt x="19" y="61"/>
                  </a:lnTo>
                  <a:lnTo>
                    <a:pt x="18" y="56"/>
                  </a:lnTo>
                  <a:lnTo>
                    <a:pt x="19" y="51"/>
                  </a:lnTo>
                  <a:lnTo>
                    <a:pt x="19" y="46"/>
                  </a:lnTo>
                  <a:lnTo>
                    <a:pt x="20" y="42"/>
                  </a:lnTo>
                  <a:lnTo>
                    <a:pt x="21" y="38"/>
                  </a:lnTo>
                  <a:lnTo>
                    <a:pt x="23" y="33"/>
                  </a:lnTo>
                  <a:lnTo>
                    <a:pt x="25" y="30"/>
                  </a:lnTo>
                  <a:lnTo>
                    <a:pt x="28" y="27"/>
                  </a:lnTo>
                  <a:lnTo>
                    <a:pt x="30" y="24"/>
                  </a:lnTo>
                  <a:lnTo>
                    <a:pt x="37" y="19"/>
                  </a:lnTo>
                  <a:lnTo>
                    <a:pt x="40" y="18"/>
                  </a:lnTo>
                  <a:lnTo>
                    <a:pt x="44" y="16"/>
                  </a:lnTo>
                  <a:lnTo>
                    <a:pt x="48" y="14"/>
                  </a:lnTo>
                  <a:lnTo>
                    <a:pt x="53" y="13"/>
                  </a:lnTo>
                  <a:lnTo>
                    <a:pt x="58" y="13"/>
                  </a:lnTo>
                  <a:lnTo>
                    <a:pt x="64" y="13"/>
                  </a:lnTo>
                  <a:lnTo>
                    <a:pt x="71" y="13"/>
                  </a:lnTo>
                  <a:lnTo>
                    <a:pt x="73" y="13"/>
                  </a:lnTo>
                  <a:lnTo>
                    <a:pt x="77" y="14"/>
                  </a:lnTo>
                  <a:lnTo>
                    <a:pt x="82" y="16"/>
                  </a:lnTo>
                  <a:lnTo>
                    <a:pt x="88" y="18"/>
                  </a:lnTo>
                  <a:lnTo>
                    <a:pt x="92" y="22"/>
                  </a:lnTo>
                  <a:lnTo>
                    <a:pt x="94" y="23"/>
                  </a:lnTo>
                  <a:lnTo>
                    <a:pt x="96" y="26"/>
                  </a:lnTo>
                  <a:lnTo>
                    <a:pt x="99" y="30"/>
                  </a:lnTo>
                  <a:lnTo>
                    <a:pt x="99" y="35"/>
                  </a:lnTo>
                  <a:lnTo>
                    <a:pt x="117" y="35"/>
                  </a:lnTo>
                  <a:lnTo>
                    <a:pt x="116" y="31"/>
                  </a:lnTo>
                  <a:lnTo>
                    <a:pt x="116" y="28"/>
                  </a:lnTo>
                  <a:lnTo>
                    <a:pt x="114" y="24"/>
                  </a:lnTo>
                  <a:lnTo>
                    <a:pt x="111" y="21"/>
                  </a:lnTo>
                  <a:lnTo>
                    <a:pt x="109" y="18"/>
                  </a:lnTo>
                  <a:lnTo>
                    <a:pt x="107" y="14"/>
                  </a:lnTo>
                  <a:lnTo>
                    <a:pt x="103" y="12"/>
                  </a:lnTo>
                  <a:lnTo>
                    <a:pt x="100" y="9"/>
                  </a:lnTo>
                  <a:lnTo>
                    <a:pt x="93" y="5"/>
                  </a:lnTo>
                  <a:lnTo>
                    <a:pt x="89" y="4"/>
                  </a:lnTo>
                  <a:lnTo>
                    <a:pt x="84" y="3"/>
                  </a:lnTo>
                  <a:lnTo>
                    <a:pt x="79" y="2"/>
                  </a:lnTo>
                  <a:lnTo>
                    <a:pt x="74" y="1"/>
                  </a:lnTo>
                  <a:lnTo>
                    <a:pt x="69" y="1"/>
                  </a:lnTo>
                  <a:lnTo>
                    <a:pt x="64" y="0"/>
                  </a:lnTo>
                  <a:lnTo>
                    <a:pt x="56" y="1"/>
                  </a:lnTo>
                  <a:lnTo>
                    <a:pt x="49" y="1"/>
                  </a:lnTo>
                  <a:lnTo>
                    <a:pt x="43" y="3"/>
                  </a:lnTo>
                  <a:lnTo>
                    <a:pt x="37" y="4"/>
                  </a:lnTo>
                  <a:lnTo>
                    <a:pt x="31" y="6"/>
                  </a:lnTo>
                  <a:lnTo>
                    <a:pt x="26" y="9"/>
                  </a:lnTo>
                  <a:lnTo>
                    <a:pt x="21" y="12"/>
                  </a:lnTo>
                  <a:lnTo>
                    <a:pt x="17" y="15"/>
                  </a:lnTo>
                  <a:lnTo>
                    <a:pt x="13" y="19"/>
                  </a:lnTo>
                  <a:lnTo>
                    <a:pt x="10" y="23"/>
                  </a:lnTo>
                  <a:lnTo>
                    <a:pt x="6" y="28"/>
                  </a:lnTo>
                  <a:lnTo>
                    <a:pt x="5" y="31"/>
                  </a:lnTo>
                  <a:lnTo>
                    <a:pt x="4" y="33"/>
                  </a:lnTo>
                  <a:lnTo>
                    <a:pt x="2" y="38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1" y="69"/>
                  </a:lnTo>
                  <a:lnTo>
                    <a:pt x="2" y="74"/>
                  </a:lnTo>
                  <a:lnTo>
                    <a:pt x="4" y="79"/>
                  </a:lnTo>
                  <a:lnTo>
                    <a:pt x="6" y="84"/>
                  </a:lnTo>
                  <a:lnTo>
                    <a:pt x="9" y="89"/>
                  </a:lnTo>
                  <a:lnTo>
                    <a:pt x="13" y="94"/>
                  </a:lnTo>
                  <a:lnTo>
                    <a:pt x="16" y="97"/>
                  </a:lnTo>
                  <a:lnTo>
                    <a:pt x="21" y="100"/>
                  </a:lnTo>
                  <a:lnTo>
                    <a:pt x="25" y="104"/>
                  </a:lnTo>
                  <a:lnTo>
                    <a:pt x="30" y="106"/>
                  </a:lnTo>
                  <a:lnTo>
                    <a:pt x="36" y="109"/>
                  </a:lnTo>
                  <a:lnTo>
                    <a:pt x="41" y="110"/>
                  </a:lnTo>
                  <a:lnTo>
                    <a:pt x="47" y="111"/>
                  </a:lnTo>
                  <a:lnTo>
                    <a:pt x="53" y="112"/>
                  </a:lnTo>
                  <a:lnTo>
                    <a:pt x="60" y="112"/>
                  </a:lnTo>
                  <a:lnTo>
                    <a:pt x="66" y="112"/>
                  </a:lnTo>
                  <a:lnTo>
                    <a:pt x="73" y="111"/>
                  </a:lnTo>
                  <a:lnTo>
                    <a:pt x="79" y="110"/>
                  </a:lnTo>
                  <a:lnTo>
                    <a:pt x="85" y="108"/>
                  </a:lnTo>
                  <a:lnTo>
                    <a:pt x="90" y="106"/>
                  </a:lnTo>
                  <a:lnTo>
                    <a:pt x="95" y="103"/>
                  </a:lnTo>
                  <a:lnTo>
                    <a:pt x="99" y="99"/>
                  </a:lnTo>
                  <a:lnTo>
                    <a:pt x="104" y="9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1" name="Freeform 11"/>
            <p:cNvSpPr>
              <a:spLocks/>
            </p:cNvSpPr>
            <p:nvPr/>
          </p:nvSpPr>
          <p:spPr bwMode="auto">
            <a:xfrm>
              <a:off x="1902" y="3877"/>
              <a:ext cx="118" cy="119"/>
            </a:xfrm>
            <a:custGeom>
              <a:avLst/>
              <a:gdLst>
                <a:gd name="T0" fmla="*/ 0 w 118"/>
                <a:gd name="T1" fmla="*/ 108 h 109"/>
                <a:gd name="T2" fmla="*/ 19 w 118"/>
                <a:gd name="T3" fmla="*/ 108 h 109"/>
                <a:gd name="T4" fmla="*/ 32 w 118"/>
                <a:gd name="T5" fmla="*/ 76 h 109"/>
                <a:gd name="T6" fmla="*/ 83 w 118"/>
                <a:gd name="T7" fmla="*/ 76 h 109"/>
                <a:gd name="T8" fmla="*/ 98 w 118"/>
                <a:gd name="T9" fmla="*/ 108 h 109"/>
                <a:gd name="T10" fmla="*/ 117 w 118"/>
                <a:gd name="T11" fmla="*/ 108 h 109"/>
                <a:gd name="T12" fmla="*/ 74 w 118"/>
                <a:gd name="T13" fmla="*/ 15 h 109"/>
                <a:gd name="T14" fmla="*/ 59 w 118"/>
                <a:gd name="T15" fmla="*/ 15 h 109"/>
                <a:gd name="T16" fmla="*/ 78 w 118"/>
                <a:gd name="T17" fmla="*/ 63 h 109"/>
                <a:gd name="T18" fmla="*/ 37 w 118"/>
                <a:gd name="T19" fmla="*/ 63 h 109"/>
                <a:gd name="T20" fmla="*/ 59 w 118"/>
                <a:gd name="T21" fmla="*/ 15 h 109"/>
                <a:gd name="T22" fmla="*/ 74 w 118"/>
                <a:gd name="T23" fmla="*/ 15 h 109"/>
                <a:gd name="T24" fmla="*/ 67 w 118"/>
                <a:gd name="T25" fmla="*/ 0 h 109"/>
                <a:gd name="T26" fmla="*/ 48 w 118"/>
                <a:gd name="T27" fmla="*/ 0 h 109"/>
                <a:gd name="T28" fmla="*/ 0 w 118"/>
                <a:gd name="T29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09">
                  <a:moveTo>
                    <a:pt x="0" y="108"/>
                  </a:moveTo>
                  <a:lnTo>
                    <a:pt x="19" y="108"/>
                  </a:lnTo>
                  <a:lnTo>
                    <a:pt x="32" y="76"/>
                  </a:lnTo>
                  <a:lnTo>
                    <a:pt x="83" y="76"/>
                  </a:lnTo>
                  <a:lnTo>
                    <a:pt x="98" y="108"/>
                  </a:lnTo>
                  <a:lnTo>
                    <a:pt x="117" y="108"/>
                  </a:lnTo>
                  <a:lnTo>
                    <a:pt x="74" y="15"/>
                  </a:lnTo>
                  <a:lnTo>
                    <a:pt x="59" y="15"/>
                  </a:lnTo>
                  <a:lnTo>
                    <a:pt x="78" y="63"/>
                  </a:lnTo>
                  <a:lnTo>
                    <a:pt x="37" y="63"/>
                  </a:lnTo>
                  <a:lnTo>
                    <a:pt x="59" y="15"/>
                  </a:lnTo>
                  <a:lnTo>
                    <a:pt x="74" y="15"/>
                  </a:lnTo>
                  <a:lnTo>
                    <a:pt x="67" y="0"/>
                  </a:lnTo>
                  <a:lnTo>
                    <a:pt x="48" y="0"/>
                  </a:lnTo>
                  <a:lnTo>
                    <a:pt x="0" y="1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2" name="Freeform 12"/>
            <p:cNvSpPr>
              <a:spLocks/>
            </p:cNvSpPr>
            <p:nvPr/>
          </p:nvSpPr>
          <p:spPr bwMode="auto">
            <a:xfrm>
              <a:off x="2110" y="3877"/>
              <a:ext cx="39" cy="155"/>
            </a:xfrm>
            <a:custGeom>
              <a:avLst/>
              <a:gdLst>
                <a:gd name="T0" fmla="*/ 27 w 39"/>
                <a:gd name="T1" fmla="*/ 140 h 141"/>
                <a:gd name="T2" fmla="*/ 38 w 39"/>
                <a:gd name="T3" fmla="*/ 140 h 141"/>
                <a:gd name="T4" fmla="*/ 33 w 39"/>
                <a:gd name="T5" fmla="*/ 131 h 141"/>
                <a:gd name="T6" fmla="*/ 28 w 39"/>
                <a:gd name="T7" fmla="*/ 122 h 141"/>
                <a:gd name="T8" fmla="*/ 24 w 39"/>
                <a:gd name="T9" fmla="*/ 114 h 141"/>
                <a:gd name="T10" fmla="*/ 22 w 39"/>
                <a:gd name="T11" fmla="*/ 110 h 141"/>
                <a:gd name="T12" fmla="*/ 21 w 39"/>
                <a:gd name="T13" fmla="*/ 105 h 141"/>
                <a:gd name="T14" fmla="*/ 18 w 39"/>
                <a:gd name="T15" fmla="*/ 96 h 141"/>
                <a:gd name="T16" fmla="*/ 17 w 39"/>
                <a:gd name="T17" fmla="*/ 88 h 141"/>
                <a:gd name="T18" fmla="*/ 16 w 39"/>
                <a:gd name="T19" fmla="*/ 79 h 141"/>
                <a:gd name="T20" fmla="*/ 16 w 39"/>
                <a:gd name="T21" fmla="*/ 75 h 141"/>
                <a:gd name="T22" fmla="*/ 15 w 39"/>
                <a:gd name="T23" fmla="*/ 70 h 141"/>
                <a:gd name="T24" fmla="*/ 16 w 39"/>
                <a:gd name="T25" fmla="*/ 66 h 141"/>
                <a:gd name="T26" fmla="*/ 16 w 39"/>
                <a:gd name="T27" fmla="*/ 62 h 141"/>
                <a:gd name="T28" fmla="*/ 17 w 39"/>
                <a:gd name="T29" fmla="*/ 52 h 141"/>
                <a:gd name="T30" fmla="*/ 18 w 39"/>
                <a:gd name="T31" fmla="*/ 44 h 141"/>
                <a:gd name="T32" fmla="*/ 21 w 39"/>
                <a:gd name="T33" fmla="*/ 35 h 141"/>
                <a:gd name="T34" fmla="*/ 24 w 39"/>
                <a:gd name="T35" fmla="*/ 27 h 141"/>
                <a:gd name="T36" fmla="*/ 28 w 39"/>
                <a:gd name="T37" fmla="*/ 18 h 141"/>
                <a:gd name="T38" fmla="*/ 33 w 39"/>
                <a:gd name="T39" fmla="*/ 9 h 141"/>
                <a:gd name="T40" fmla="*/ 38 w 39"/>
                <a:gd name="T41" fmla="*/ 0 h 141"/>
                <a:gd name="T42" fmla="*/ 27 w 39"/>
                <a:gd name="T43" fmla="*/ 0 h 141"/>
                <a:gd name="T44" fmla="*/ 21 w 39"/>
                <a:gd name="T45" fmla="*/ 8 h 141"/>
                <a:gd name="T46" fmla="*/ 16 w 39"/>
                <a:gd name="T47" fmla="*/ 17 h 141"/>
                <a:gd name="T48" fmla="*/ 11 w 39"/>
                <a:gd name="T49" fmla="*/ 26 h 141"/>
                <a:gd name="T50" fmla="*/ 7 w 39"/>
                <a:gd name="T51" fmla="*/ 34 h 141"/>
                <a:gd name="T52" fmla="*/ 3 w 39"/>
                <a:gd name="T53" fmla="*/ 43 h 141"/>
                <a:gd name="T54" fmla="*/ 2 w 39"/>
                <a:gd name="T55" fmla="*/ 47 h 141"/>
                <a:gd name="T56" fmla="*/ 2 w 39"/>
                <a:gd name="T57" fmla="*/ 52 h 141"/>
                <a:gd name="T58" fmla="*/ 1 w 39"/>
                <a:gd name="T59" fmla="*/ 57 h 141"/>
                <a:gd name="T60" fmla="*/ 1 w 39"/>
                <a:gd name="T61" fmla="*/ 61 h 141"/>
                <a:gd name="T62" fmla="*/ 0 w 39"/>
                <a:gd name="T63" fmla="*/ 66 h 141"/>
                <a:gd name="T64" fmla="*/ 0 w 39"/>
                <a:gd name="T65" fmla="*/ 70 h 141"/>
                <a:gd name="T66" fmla="*/ 0 w 39"/>
                <a:gd name="T67" fmla="*/ 75 h 141"/>
                <a:gd name="T68" fmla="*/ 1 w 39"/>
                <a:gd name="T69" fmla="*/ 79 h 141"/>
                <a:gd name="T70" fmla="*/ 1 w 39"/>
                <a:gd name="T71" fmla="*/ 84 h 141"/>
                <a:gd name="T72" fmla="*/ 2 w 39"/>
                <a:gd name="T73" fmla="*/ 89 h 141"/>
                <a:gd name="T74" fmla="*/ 2 w 39"/>
                <a:gd name="T75" fmla="*/ 93 h 141"/>
                <a:gd name="T76" fmla="*/ 3 w 39"/>
                <a:gd name="T77" fmla="*/ 97 h 141"/>
                <a:gd name="T78" fmla="*/ 7 w 39"/>
                <a:gd name="T79" fmla="*/ 106 h 141"/>
                <a:gd name="T80" fmla="*/ 11 w 39"/>
                <a:gd name="T81" fmla="*/ 115 h 141"/>
                <a:gd name="T82" fmla="*/ 13 w 39"/>
                <a:gd name="T83" fmla="*/ 119 h 141"/>
                <a:gd name="T84" fmla="*/ 16 w 39"/>
                <a:gd name="T85" fmla="*/ 123 h 141"/>
                <a:gd name="T86" fmla="*/ 21 w 39"/>
                <a:gd name="T87" fmla="*/ 132 h 141"/>
                <a:gd name="T88" fmla="*/ 24 w 39"/>
                <a:gd name="T89" fmla="*/ 136 h 141"/>
                <a:gd name="T90" fmla="*/ 27 w 39"/>
                <a:gd name="T91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" h="141">
                  <a:moveTo>
                    <a:pt x="27" y="140"/>
                  </a:moveTo>
                  <a:lnTo>
                    <a:pt x="38" y="140"/>
                  </a:lnTo>
                  <a:lnTo>
                    <a:pt x="33" y="131"/>
                  </a:lnTo>
                  <a:lnTo>
                    <a:pt x="28" y="122"/>
                  </a:lnTo>
                  <a:lnTo>
                    <a:pt x="24" y="114"/>
                  </a:lnTo>
                  <a:lnTo>
                    <a:pt x="22" y="110"/>
                  </a:lnTo>
                  <a:lnTo>
                    <a:pt x="21" y="105"/>
                  </a:lnTo>
                  <a:lnTo>
                    <a:pt x="18" y="96"/>
                  </a:lnTo>
                  <a:lnTo>
                    <a:pt x="17" y="88"/>
                  </a:lnTo>
                  <a:lnTo>
                    <a:pt x="16" y="79"/>
                  </a:lnTo>
                  <a:lnTo>
                    <a:pt x="16" y="75"/>
                  </a:lnTo>
                  <a:lnTo>
                    <a:pt x="15" y="70"/>
                  </a:lnTo>
                  <a:lnTo>
                    <a:pt x="16" y="66"/>
                  </a:lnTo>
                  <a:lnTo>
                    <a:pt x="16" y="62"/>
                  </a:lnTo>
                  <a:lnTo>
                    <a:pt x="17" y="52"/>
                  </a:lnTo>
                  <a:lnTo>
                    <a:pt x="18" y="44"/>
                  </a:lnTo>
                  <a:lnTo>
                    <a:pt x="21" y="35"/>
                  </a:lnTo>
                  <a:lnTo>
                    <a:pt x="24" y="27"/>
                  </a:lnTo>
                  <a:lnTo>
                    <a:pt x="28" y="18"/>
                  </a:lnTo>
                  <a:lnTo>
                    <a:pt x="33" y="9"/>
                  </a:lnTo>
                  <a:lnTo>
                    <a:pt x="38" y="0"/>
                  </a:lnTo>
                  <a:lnTo>
                    <a:pt x="27" y="0"/>
                  </a:lnTo>
                  <a:lnTo>
                    <a:pt x="21" y="8"/>
                  </a:lnTo>
                  <a:lnTo>
                    <a:pt x="16" y="17"/>
                  </a:lnTo>
                  <a:lnTo>
                    <a:pt x="11" y="26"/>
                  </a:lnTo>
                  <a:lnTo>
                    <a:pt x="7" y="34"/>
                  </a:lnTo>
                  <a:lnTo>
                    <a:pt x="3" y="43"/>
                  </a:lnTo>
                  <a:lnTo>
                    <a:pt x="2" y="47"/>
                  </a:lnTo>
                  <a:lnTo>
                    <a:pt x="2" y="52"/>
                  </a:lnTo>
                  <a:lnTo>
                    <a:pt x="1" y="57"/>
                  </a:lnTo>
                  <a:lnTo>
                    <a:pt x="1" y="61"/>
                  </a:lnTo>
                  <a:lnTo>
                    <a:pt x="0" y="66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1" y="79"/>
                  </a:lnTo>
                  <a:lnTo>
                    <a:pt x="1" y="84"/>
                  </a:lnTo>
                  <a:lnTo>
                    <a:pt x="2" y="89"/>
                  </a:lnTo>
                  <a:lnTo>
                    <a:pt x="2" y="93"/>
                  </a:lnTo>
                  <a:lnTo>
                    <a:pt x="3" y="97"/>
                  </a:lnTo>
                  <a:lnTo>
                    <a:pt x="7" y="106"/>
                  </a:lnTo>
                  <a:lnTo>
                    <a:pt x="11" y="115"/>
                  </a:lnTo>
                  <a:lnTo>
                    <a:pt x="13" y="119"/>
                  </a:lnTo>
                  <a:lnTo>
                    <a:pt x="16" y="123"/>
                  </a:lnTo>
                  <a:lnTo>
                    <a:pt x="21" y="132"/>
                  </a:lnTo>
                  <a:lnTo>
                    <a:pt x="24" y="136"/>
                  </a:lnTo>
                  <a:lnTo>
                    <a:pt x="27" y="1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3" name="Freeform 13"/>
            <p:cNvSpPr>
              <a:spLocks/>
            </p:cNvSpPr>
            <p:nvPr/>
          </p:nvSpPr>
          <p:spPr bwMode="auto">
            <a:xfrm>
              <a:off x="2162" y="3911"/>
              <a:ext cx="129" cy="85"/>
            </a:xfrm>
            <a:custGeom>
              <a:avLst/>
              <a:gdLst>
                <a:gd name="T0" fmla="*/ 28 w 129"/>
                <a:gd name="T1" fmla="*/ 77 h 78"/>
                <a:gd name="T2" fmla="*/ 44 w 129"/>
                <a:gd name="T3" fmla="*/ 77 h 78"/>
                <a:gd name="T4" fmla="*/ 64 w 129"/>
                <a:gd name="T5" fmla="*/ 18 h 78"/>
                <a:gd name="T6" fmla="*/ 83 w 129"/>
                <a:gd name="T7" fmla="*/ 77 h 78"/>
                <a:gd name="T8" fmla="*/ 100 w 129"/>
                <a:gd name="T9" fmla="*/ 77 h 78"/>
                <a:gd name="T10" fmla="*/ 128 w 129"/>
                <a:gd name="T11" fmla="*/ 0 h 78"/>
                <a:gd name="T12" fmla="*/ 111 w 129"/>
                <a:gd name="T13" fmla="*/ 0 h 78"/>
                <a:gd name="T14" fmla="*/ 91 w 129"/>
                <a:gd name="T15" fmla="*/ 60 h 78"/>
                <a:gd name="T16" fmla="*/ 73 w 129"/>
                <a:gd name="T17" fmla="*/ 0 h 78"/>
                <a:gd name="T18" fmla="*/ 54 w 129"/>
                <a:gd name="T19" fmla="*/ 0 h 78"/>
                <a:gd name="T20" fmla="*/ 37 w 129"/>
                <a:gd name="T21" fmla="*/ 60 h 78"/>
                <a:gd name="T22" fmla="*/ 16 w 129"/>
                <a:gd name="T23" fmla="*/ 0 h 78"/>
                <a:gd name="T24" fmla="*/ 0 w 129"/>
                <a:gd name="T25" fmla="*/ 0 h 78"/>
                <a:gd name="T26" fmla="*/ 28 w 129"/>
                <a:gd name="T27" fmla="*/ 7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9" h="78">
                  <a:moveTo>
                    <a:pt x="28" y="77"/>
                  </a:moveTo>
                  <a:lnTo>
                    <a:pt x="44" y="77"/>
                  </a:lnTo>
                  <a:lnTo>
                    <a:pt x="64" y="18"/>
                  </a:lnTo>
                  <a:lnTo>
                    <a:pt x="83" y="77"/>
                  </a:lnTo>
                  <a:lnTo>
                    <a:pt x="100" y="77"/>
                  </a:lnTo>
                  <a:lnTo>
                    <a:pt x="128" y="0"/>
                  </a:lnTo>
                  <a:lnTo>
                    <a:pt x="111" y="0"/>
                  </a:lnTo>
                  <a:lnTo>
                    <a:pt x="91" y="60"/>
                  </a:lnTo>
                  <a:lnTo>
                    <a:pt x="73" y="0"/>
                  </a:lnTo>
                  <a:lnTo>
                    <a:pt x="54" y="0"/>
                  </a:lnTo>
                  <a:lnTo>
                    <a:pt x="37" y="60"/>
                  </a:lnTo>
                  <a:lnTo>
                    <a:pt x="16" y="0"/>
                  </a:lnTo>
                  <a:lnTo>
                    <a:pt x="0" y="0"/>
                  </a:lnTo>
                  <a:lnTo>
                    <a:pt x="28" y="7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4" name="Freeform 14"/>
            <p:cNvSpPr>
              <a:spLocks/>
            </p:cNvSpPr>
            <p:nvPr/>
          </p:nvSpPr>
          <p:spPr bwMode="auto">
            <a:xfrm>
              <a:off x="2313" y="3877"/>
              <a:ext cx="79" cy="119"/>
            </a:xfrm>
            <a:custGeom>
              <a:avLst/>
              <a:gdLst>
                <a:gd name="T0" fmla="*/ 0 w 79"/>
                <a:gd name="T1" fmla="*/ 108 h 109"/>
                <a:gd name="T2" fmla="*/ 16 w 79"/>
                <a:gd name="T3" fmla="*/ 108 h 109"/>
                <a:gd name="T4" fmla="*/ 16 w 79"/>
                <a:gd name="T5" fmla="*/ 81 h 109"/>
                <a:gd name="T6" fmla="*/ 32 w 79"/>
                <a:gd name="T7" fmla="*/ 67 h 109"/>
                <a:gd name="T8" fmla="*/ 60 w 79"/>
                <a:gd name="T9" fmla="*/ 108 h 109"/>
                <a:gd name="T10" fmla="*/ 78 w 79"/>
                <a:gd name="T11" fmla="*/ 108 h 109"/>
                <a:gd name="T12" fmla="*/ 43 w 79"/>
                <a:gd name="T13" fmla="*/ 59 h 109"/>
                <a:gd name="T14" fmla="*/ 78 w 79"/>
                <a:gd name="T15" fmla="*/ 29 h 109"/>
                <a:gd name="T16" fmla="*/ 58 w 79"/>
                <a:gd name="T17" fmla="*/ 29 h 109"/>
                <a:gd name="T18" fmla="*/ 16 w 79"/>
                <a:gd name="T19" fmla="*/ 65 h 109"/>
                <a:gd name="T20" fmla="*/ 16 w 79"/>
                <a:gd name="T21" fmla="*/ 0 h 109"/>
                <a:gd name="T22" fmla="*/ 0 w 79"/>
                <a:gd name="T23" fmla="*/ 0 h 109"/>
                <a:gd name="T24" fmla="*/ 0 w 79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9">
                  <a:moveTo>
                    <a:pt x="0" y="108"/>
                  </a:moveTo>
                  <a:lnTo>
                    <a:pt x="16" y="108"/>
                  </a:lnTo>
                  <a:lnTo>
                    <a:pt x="16" y="81"/>
                  </a:lnTo>
                  <a:lnTo>
                    <a:pt x="32" y="67"/>
                  </a:lnTo>
                  <a:lnTo>
                    <a:pt x="60" y="108"/>
                  </a:lnTo>
                  <a:lnTo>
                    <a:pt x="78" y="108"/>
                  </a:lnTo>
                  <a:lnTo>
                    <a:pt x="43" y="59"/>
                  </a:lnTo>
                  <a:lnTo>
                    <a:pt x="78" y="29"/>
                  </a:lnTo>
                  <a:lnTo>
                    <a:pt x="58" y="29"/>
                  </a:lnTo>
                  <a:lnTo>
                    <a:pt x="16" y="65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10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5" name="Freeform 15"/>
            <p:cNvSpPr>
              <a:spLocks/>
            </p:cNvSpPr>
            <p:nvPr/>
          </p:nvSpPr>
          <p:spPr bwMode="auto">
            <a:xfrm>
              <a:off x="2403" y="3877"/>
              <a:ext cx="39" cy="155"/>
            </a:xfrm>
            <a:custGeom>
              <a:avLst/>
              <a:gdLst>
                <a:gd name="T0" fmla="*/ 10 w 38"/>
                <a:gd name="T1" fmla="*/ 140 h 141"/>
                <a:gd name="T2" fmla="*/ 17 w 38"/>
                <a:gd name="T3" fmla="*/ 132 h 141"/>
                <a:gd name="T4" fmla="*/ 23 w 38"/>
                <a:gd name="T5" fmla="*/ 123 h 141"/>
                <a:gd name="T6" fmla="*/ 27 w 38"/>
                <a:gd name="T7" fmla="*/ 115 h 141"/>
                <a:gd name="T8" fmla="*/ 31 w 38"/>
                <a:gd name="T9" fmla="*/ 106 h 141"/>
                <a:gd name="T10" fmla="*/ 34 w 38"/>
                <a:gd name="T11" fmla="*/ 97 h 141"/>
                <a:gd name="T12" fmla="*/ 35 w 38"/>
                <a:gd name="T13" fmla="*/ 93 h 141"/>
                <a:gd name="T14" fmla="*/ 35 w 38"/>
                <a:gd name="T15" fmla="*/ 89 h 141"/>
                <a:gd name="T16" fmla="*/ 36 w 38"/>
                <a:gd name="T17" fmla="*/ 84 h 141"/>
                <a:gd name="T18" fmla="*/ 37 w 38"/>
                <a:gd name="T19" fmla="*/ 79 h 141"/>
                <a:gd name="T20" fmla="*/ 37 w 38"/>
                <a:gd name="T21" fmla="*/ 70 h 141"/>
                <a:gd name="T22" fmla="*/ 37 w 38"/>
                <a:gd name="T23" fmla="*/ 61 h 141"/>
                <a:gd name="T24" fmla="*/ 36 w 38"/>
                <a:gd name="T25" fmla="*/ 57 h 141"/>
                <a:gd name="T26" fmla="*/ 35 w 38"/>
                <a:gd name="T27" fmla="*/ 52 h 141"/>
                <a:gd name="T28" fmla="*/ 35 w 38"/>
                <a:gd name="T29" fmla="*/ 47 h 141"/>
                <a:gd name="T30" fmla="*/ 34 w 38"/>
                <a:gd name="T31" fmla="*/ 43 h 141"/>
                <a:gd name="T32" fmla="*/ 31 w 38"/>
                <a:gd name="T33" fmla="*/ 34 h 141"/>
                <a:gd name="T34" fmla="*/ 27 w 38"/>
                <a:gd name="T35" fmla="*/ 26 h 141"/>
                <a:gd name="T36" fmla="*/ 23 w 38"/>
                <a:gd name="T37" fmla="*/ 17 h 141"/>
                <a:gd name="T38" fmla="*/ 17 w 38"/>
                <a:gd name="T39" fmla="*/ 8 h 141"/>
                <a:gd name="T40" fmla="*/ 10 w 38"/>
                <a:gd name="T41" fmla="*/ 0 h 141"/>
                <a:gd name="T42" fmla="*/ 0 w 38"/>
                <a:gd name="T43" fmla="*/ 0 h 141"/>
                <a:gd name="T44" fmla="*/ 5 w 38"/>
                <a:gd name="T45" fmla="*/ 9 h 141"/>
                <a:gd name="T46" fmla="*/ 10 w 38"/>
                <a:gd name="T47" fmla="*/ 18 h 141"/>
                <a:gd name="T48" fmla="*/ 14 w 38"/>
                <a:gd name="T49" fmla="*/ 27 h 141"/>
                <a:gd name="T50" fmla="*/ 17 w 38"/>
                <a:gd name="T51" fmla="*/ 35 h 141"/>
                <a:gd name="T52" fmla="*/ 19 w 38"/>
                <a:gd name="T53" fmla="*/ 44 h 141"/>
                <a:gd name="T54" fmla="*/ 22 w 38"/>
                <a:gd name="T55" fmla="*/ 52 h 141"/>
                <a:gd name="T56" fmla="*/ 23 w 38"/>
                <a:gd name="T57" fmla="*/ 62 h 141"/>
                <a:gd name="T58" fmla="*/ 23 w 38"/>
                <a:gd name="T59" fmla="*/ 70 h 141"/>
                <a:gd name="T60" fmla="*/ 23 w 38"/>
                <a:gd name="T61" fmla="*/ 79 h 141"/>
                <a:gd name="T62" fmla="*/ 22 w 38"/>
                <a:gd name="T63" fmla="*/ 88 h 141"/>
                <a:gd name="T64" fmla="*/ 19 w 38"/>
                <a:gd name="T65" fmla="*/ 96 h 141"/>
                <a:gd name="T66" fmla="*/ 17 w 38"/>
                <a:gd name="T67" fmla="*/ 105 h 141"/>
                <a:gd name="T68" fmla="*/ 14 w 38"/>
                <a:gd name="T69" fmla="*/ 114 h 141"/>
                <a:gd name="T70" fmla="*/ 10 w 38"/>
                <a:gd name="T71" fmla="*/ 122 h 141"/>
                <a:gd name="T72" fmla="*/ 5 w 38"/>
                <a:gd name="T73" fmla="*/ 131 h 141"/>
                <a:gd name="T74" fmla="*/ 0 w 38"/>
                <a:gd name="T75" fmla="*/ 140 h 141"/>
                <a:gd name="T76" fmla="*/ 10 w 38"/>
                <a:gd name="T77" fmla="*/ 1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" h="141">
                  <a:moveTo>
                    <a:pt x="10" y="140"/>
                  </a:moveTo>
                  <a:lnTo>
                    <a:pt x="17" y="132"/>
                  </a:lnTo>
                  <a:lnTo>
                    <a:pt x="23" y="123"/>
                  </a:lnTo>
                  <a:lnTo>
                    <a:pt x="27" y="115"/>
                  </a:lnTo>
                  <a:lnTo>
                    <a:pt x="31" y="106"/>
                  </a:lnTo>
                  <a:lnTo>
                    <a:pt x="34" y="97"/>
                  </a:lnTo>
                  <a:lnTo>
                    <a:pt x="35" y="93"/>
                  </a:lnTo>
                  <a:lnTo>
                    <a:pt x="35" y="89"/>
                  </a:lnTo>
                  <a:lnTo>
                    <a:pt x="36" y="84"/>
                  </a:lnTo>
                  <a:lnTo>
                    <a:pt x="37" y="79"/>
                  </a:lnTo>
                  <a:lnTo>
                    <a:pt x="37" y="70"/>
                  </a:lnTo>
                  <a:lnTo>
                    <a:pt x="37" y="61"/>
                  </a:lnTo>
                  <a:lnTo>
                    <a:pt x="36" y="57"/>
                  </a:lnTo>
                  <a:lnTo>
                    <a:pt x="35" y="52"/>
                  </a:lnTo>
                  <a:lnTo>
                    <a:pt x="35" y="47"/>
                  </a:lnTo>
                  <a:lnTo>
                    <a:pt x="34" y="43"/>
                  </a:lnTo>
                  <a:lnTo>
                    <a:pt x="31" y="34"/>
                  </a:lnTo>
                  <a:lnTo>
                    <a:pt x="27" y="26"/>
                  </a:lnTo>
                  <a:lnTo>
                    <a:pt x="23" y="17"/>
                  </a:lnTo>
                  <a:lnTo>
                    <a:pt x="17" y="8"/>
                  </a:lnTo>
                  <a:lnTo>
                    <a:pt x="10" y="0"/>
                  </a:lnTo>
                  <a:lnTo>
                    <a:pt x="0" y="0"/>
                  </a:lnTo>
                  <a:lnTo>
                    <a:pt x="5" y="9"/>
                  </a:lnTo>
                  <a:lnTo>
                    <a:pt x="10" y="18"/>
                  </a:lnTo>
                  <a:lnTo>
                    <a:pt x="14" y="27"/>
                  </a:lnTo>
                  <a:lnTo>
                    <a:pt x="17" y="35"/>
                  </a:lnTo>
                  <a:lnTo>
                    <a:pt x="19" y="44"/>
                  </a:lnTo>
                  <a:lnTo>
                    <a:pt x="22" y="52"/>
                  </a:lnTo>
                  <a:lnTo>
                    <a:pt x="23" y="62"/>
                  </a:lnTo>
                  <a:lnTo>
                    <a:pt x="23" y="70"/>
                  </a:lnTo>
                  <a:lnTo>
                    <a:pt x="23" y="79"/>
                  </a:lnTo>
                  <a:lnTo>
                    <a:pt x="22" y="88"/>
                  </a:lnTo>
                  <a:lnTo>
                    <a:pt x="19" y="96"/>
                  </a:lnTo>
                  <a:lnTo>
                    <a:pt x="17" y="105"/>
                  </a:lnTo>
                  <a:lnTo>
                    <a:pt x="14" y="114"/>
                  </a:lnTo>
                  <a:lnTo>
                    <a:pt x="10" y="122"/>
                  </a:lnTo>
                  <a:lnTo>
                    <a:pt x="5" y="131"/>
                  </a:lnTo>
                  <a:lnTo>
                    <a:pt x="0" y="140"/>
                  </a:lnTo>
                  <a:lnTo>
                    <a:pt x="10" y="14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6" name="Freeform 16"/>
            <p:cNvSpPr>
              <a:spLocks/>
            </p:cNvSpPr>
            <p:nvPr/>
          </p:nvSpPr>
          <p:spPr bwMode="auto">
            <a:xfrm>
              <a:off x="1027" y="1145"/>
              <a:ext cx="2215" cy="1772"/>
            </a:xfrm>
            <a:custGeom>
              <a:avLst/>
              <a:gdLst>
                <a:gd name="T0" fmla="*/ 0 w 2210"/>
                <a:gd name="T1" fmla="*/ 1447 h 1607"/>
                <a:gd name="T2" fmla="*/ 184 w 2210"/>
                <a:gd name="T3" fmla="*/ 1310 h 1607"/>
                <a:gd name="T4" fmla="*/ 368 w 2210"/>
                <a:gd name="T5" fmla="*/ 1167 h 1607"/>
                <a:gd name="T6" fmla="*/ 552 w 2210"/>
                <a:gd name="T7" fmla="*/ 1022 h 1607"/>
                <a:gd name="T8" fmla="*/ 736 w 2210"/>
                <a:gd name="T9" fmla="*/ 876 h 1607"/>
                <a:gd name="T10" fmla="*/ 920 w 2210"/>
                <a:gd name="T11" fmla="*/ 733 h 1607"/>
                <a:gd name="T12" fmla="*/ 1105 w 2210"/>
                <a:gd name="T13" fmla="*/ 592 h 1607"/>
                <a:gd name="T14" fmla="*/ 1288 w 2210"/>
                <a:gd name="T15" fmla="*/ 461 h 1607"/>
                <a:gd name="T16" fmla="*/ 1473 w 2210"/>
                <a:gd name="T17" fmla="*/ 339 h 1607"/>
                <a:gd name="T18" fmla="*/ 1656 w 2210"/>
                <a:gd name="T19" fmla="*/ 230 h 1607"/>
                <a:gd name="T20" fmla="*/ 1841 w 2210"/>
                <a:gd name="T21" fmla="*/ 135 h 1607"/>
                <a:gd name="T22" fmla="*/ 2024 w 2210"/>
                <a:gd name="T23" fmla="*/ 58 h 1607"/>
                <a:gd name="T24" fmla="*/ 2209 w 2210"/>
                <a:gd name="T25" fmla="*/ 0 h 1607"/>
                <a:gd name="T26" fmla="*/ 2209 w 2210"/>
                <a:gd name="T27" fmla="*/ 364 h 1607"/>
                <a:gd name="T28" fmla="*/ 2024 w 2210"/>
                <a:gd name="T29" fmla="*/ 412 h 1607"/>
                <a:gd name="T30" fmla="*/ 1841 w 2210"/>
                <a:gd name="T31" fmla="*/ 477 h 1607"/>
                <a:gd name="T32" fmla="*/ 1656 w 2210"/>
                <a:gd name="T33" fmla="*/ 558 h 1607"/>
                <a:gd name="T34" fmla="*/ 1473 w 2210"/>
                <a:gd name="T35" fmla="*/ 651 h 1607"/>
                <a:gd name="T36" fmla="*/ 1288 w 2210"/>
                <a:gd name="T37" fmla="*/ 756 h 1607"/>
                <a:gd name="T38" fmla="*/ 1105 w 2210"/>
                <a:gd name="T39" fmla="*/ 871 h 1607"/>
                <a:gd name="T40" fmla="*/ 920 w 2210"/>
                <a:gd name="T41" fmla="*/ 990 h 1607"/>
                <a:gd name="T42" fmla="*/ 736 w 2210"/>
                <a:gd name="T43" fmla="*/ 1114 h 1607"/>
                <a:gd name="T44" fmla="*/ 552 w 2210"/>
                <a:gd name="T45" fmla="*/ 1239 h 1607"/>
                <a:gd name="T46" fmla="*/ 368 w 2210"/>
                <a:gd name="T47" fmla="*/ 1365 h 1607"/>
                <a:gd name="T48" fmla="*/ 184 w 2210"/>
                <a:gd name="T49" fmla="*/ 1488 h 1607"/>
                <a:gd name="T50" fmla="*/ 0 w 2210"/>
                <a:gd name="T51" fmla="*/ 1606 h 1607"/>
                <a:gd name="T52" fmla="*/ 0 w 2210"/>
                <a:gd name="T53" fmla="*/ 1447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10" h="1607">
                  <a:moveTo>
                    <a:pt x="0" y="1447"/>
                  </a:moveTo>
                  <a:lnTo>
                    <a:pt x="184" y="1310"/>
                  </a:lnTo>
                  <a:lnTo>
                    <a:pt x="368" y="1167"/>
                  </a:lnTo>
                  <a:lnTo>
                    <a:pt x="552" y="1022"/>
                  </a:lnTo>
                  <a:lnTo>
                    <a:pt x="736" y="876"/>
                  </a:lnTo>
                  <a:lnTo>
                    <a:pt x="920" y="733"/>
                  </a:lnTo>
                  <a:lnTo>
                    <a:pt x="1105" y="592"/>
                  </a:lnTo>
                  <a:lnTo>
                    <a:pt x="1288" y="461"/>
                  </a:lnTo>
                  <a:lnTo>
                    <a:pt x="1473" y="339"/>
                  </a:lnTo>
                  <a:lnTo>
                    <a:pt x="1656" y="230"/>
                  </a:lnTo>
                  <a:lnTo>
                    <a:pt x="1841" y="135"/>
                  </a:lnTo>
                  <a:lnTo>
                    <a:pt x="2024" y="58"/>
                  </a:lnTo>
                  <a:lnTo>
                    <a:pt x="2209" y="0"/>
                  </a:lnTo>
                  <a:lnTo>
                    <a:pt x="2209" y="364"/>
                  </a:lnTo>
                  <a:lnTo>
                    <a:pt x="2024" y="412"/>
                  </a:lnTo>
                  <a:lnTo>
                    <a:pt x="1841" y="477"/>
                  </a:lnTo>
                  <a:lnTo>
                    <a:pt x="1656" y="558"/>
                  </a:lnTo>
                  <a:lnTo>
                    <a:pt x="1473" y="651"/>
                  </a:lnTo>
                  <a:lnTo>
                    <a:pt x="1288" y="756"/>
                  </a:lnTo>
                  <a:lnTo>
                    <a:pt x="1105" y="871"/>
                  </a:lnTo>
                  <a:lnTo>
                    <a:pt x="920" y="990"/>
                  </a:lnTo>
                  <a:lnTo>
                    <a:pt x="736" y="1114"/>
                  </a:lnTo>
                  <a:lnTo>
                    <a:pt x="552" y="1239"/>
                  </a:lnTo>
                  <a:lnTo>
                    <a:pt x="368" y="1365"/>
                  </a:lnTo>
                  <a:lnTo>
                    <a:pt x="184" y="1488"/>
                  </a:lnTo>
                  <a:lnTo>
                    <a:pt x="0" y="1606"/>
                  </a:lnTo>
                  <a:lnTo>
                    <a:pt x="0" y="1447"/>
                  </a:lnTo>
                </a:path>
              </a:pathLst>
            </a:custGeom>
            <a:grpFill/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7" name="Freeform 17"/>
            <p:cNvSpPr>
              <a:spLocks/>
            </p:cNvSpPr>
            <p:nvPr/>
          </p:nvSpPr>
          <p:spPr bwMode="auto">
            <a:xfrm>
              <a:off x="1027" y="1367"/>
              <a:ext cx="2215" cy="1478"/>
            </a:xfrm>
            <a:custGeom>
              <a:avLst/>
              <a:gdLst>
                <a:gd name="T0" fmla="*/ 0 w 2210"/>
                <a:gd name="T1" fmla="*/ 1338 h 1339"/>
                <a:gd name="T2" fmla="*/ 184 w 2210"/>
                <a:gd name="T3" fmla="*/ 1211 h 1339"/>
                <a:gd name="T4" fmla="*/ 368 w 2210"/>
                <a:gd name="T5" fmla="*/ 1079 h 1339"/>
                <a:gd name="T6" fmla="*/ 552 w 2210"/>
                <a:gd name="T7" fmla="*/ 944 h 1339"/>
                <a:gd name="T8" fmla="*/ 736 w 2210"/>
                <a:gd name="T9" fmla="*/ 809 h 1339"/>
                <a:gd name="T10" fmla="*/ 920 w 2210"/>
                <a:gd name="T11" fmla="*/ 676 h 1339"/>
                <a:gd name="T12" fmla="*/ 1105 w 2210"/>
                <a:gd name="T13" fmla="*/ 546 h 1339"/>
                <a:gd name="T14" fmla="*/ 1288 w 2210"/>
                <a:gd name="T15" fmla="*/ 425 h 1339"/>
                <a:gd name="T16" fmla="*/ 1473 w 2210"/>
                <a:gd name="T17" fmla="*/ 312 h 1339"/>
                <a:gd name="T18" fmla="*/ 1656 w 2210"/>
                <a:gd name="T19" fmla="*/ 211 h 1339"/>
                <a:gd name="T20" fmla="*/ 1841 w 2210"/>
                <a:gd name="T21" fmla="*/ 123 h 1339"/>
                <a:gd name="T22" fmla="*/ 2024 w 2210"/>
                <a:gd name="T23" fmla="*/ 53 h 1339"/>
                <a:gd name="T24" fmla="*/ 2209 w 2210"/>
                <a:gd name="T25" fmla="*/ 0 h 1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10" h="1339">
                  <a:moveTo>
                    <a:pt x="0" y="1338"/>
                  </a:moveTo>
                  <a:lnTo>
                    <a:pt x="184" y="1211"/>
                  </a:lnTo>
                  <a:lnTo>
                    <a:pt x="368" y="1079"/>
                  </a:lnTo>
                  <a:lnTo>
                    <a:pt x="552" y="944"/>
                  </a:lnTo>
                  <a:lnTo>
                    <a:pt x="736" y="809"/>
                  </a:lnTo>
                  <a:lnTo>
                    <a:pt x="920" y="676"/>
                  </a:lnTo>
                  <a:lnTo>
                    <a:pt x="1105" y="546"/>
                  </a:lnTo>
                  <a:lnTo>
                    <a:pt x="1288" y="425"/>
                  </a:lnTo>
                  <a:lnTo>
                    <a:pt x="1473" y="312"/>
                  </a:lnTo>
                  <a:lnTo>
                    <a:pt x="1656" y="211"/>
                  </a:lnTo>
                  <a:lnTo>
                    <a:pt x="1841" y="123"/>
                  </a:lnTo>
                  <a:lnTo>
                    <a:pt x="2024" y="53"/>
                  </a:lnTo>
                  <a:lnTo>
                    <a:pt x="2209" y="0"/>
                  </a:lnTo>
                </a:path>
              </a:pathLst>
            </a:custGeom>
            <a:grpFill/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8" name="Freeform 18"/>
            <p:cNvSpPr>
              <a:spLocks/>
            </p:cNvSpPr>
            <p:nvPr/>
          </p:nvSpPr>
          <p:spPr bwMode="auto">
            <a:xfrm>
              <a:off x="863" y="3595"/>
              <a:ext cx="47" cy="118"/>
            </a:xfrm>
            <a:custGeom>
              <a:avLst/>
              <a:gdLst>
                <a:gd name="T0" fmla="*/ 29 w 46"/>
                <a:gd name="T1" fmla="*/ 106 h 107"/>
                <a:gd name="T2" fmla="*/ 45 w 46"/>
                <a:gd name="T3" fmla="*/ 106 h 107"/>
                <a:gd name="T4" fmla="*/ 45 w 46"/>
                <a:gd name="T5" fmla="*/ 0 h 107"/>
                <a:gd name="T6" fmla="*/ 33 w 46"/>
                <a:gd name="T7" fmla="*/ 0 h 107"/>
                <a:gd name="T8" fmla="*/ 31 w 46"/>
                <a:gd name="T9" fmla="*/ 5 h 107"/>
                <a:gd name="T10" fmla="*/ 29 w 46"/>
                <a:gd name="T11" fmla="*/ 9 h 107"/>
                <a:gd name="T12" fmla="*/ 27 w 46"/>
                <a:gd name="T13" fmla="*/ 13 h 107"/>
                <a:gd name="T14" fmla="*/ 25 w 46"/>
                <a:gd name="T15" fmla="*/ 15 h 107"/>
                <a:gd name="T16" fmla="*/ 23 w 46"/>
                <a:gd name="T17" fmla="*/ 15 h 107"/>
                <a:gd name="T18" fmla="*/ 19 w 46"/>
                <a:gd name="T19" fmla="*/ 18 h 107"/>
                <a:gd name="T20" fmla="*/ 13 w 46"/>
                <a:gd name="T21" fmla="*/ 20 h 107"/>
                <a:gd name="T22" fmla="*/ 7 w 46"/>
                <a:gd name="T23" fmla="*/ 21 h 107"/>
                <a:gd name="T24" fmla="*/ 0 w 46"/>
                <a:gd name="T25" fmla="*/ 21 h 107"/>
                <a:gd name="T26" fmla="*/ 0 w 46"/>
                <a:gd name="T27" fmla="*/ 31 h 107"/>
                <a:gd name="T28" fmla="*/ 29 w 46"/>
                <a:gd name="T29" fmla="*/ 31 h 107"/>
                <a:gd name="T30" fmla="*/ 29 w 46"/>
                <a:gd name="T31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107">
                  <a:moveTo>
                    <a:pt x="29" y="106"/>
                  </a:moveTo>
                  <a:lnTo>
                    <a:pt x="45" y="106"/>
                  </a:lnTo>
                  <a:lnTo>
                    <a:pt x="45" y="0"/>
                  </a:lnTo>
                  <a:lnTo>
                    <a:pt x="33" y="0"/>
                  </a:lnTo>
                  <a:lnTo>
                    <a:pt x="31" y="5"/>
                  </a:lnTo>
                  <a:lnTo>
                    <a:pt x="29" y="9"/>
                  </a:lnTo>
                  <a:lnTo>
                    <a:pt x="27" y="13"/>
                  </a:lnTo>
                  <a:lnTo>
                    <a:pt x="25" y="15"/>
                  </a:lnTo>
                  <a:lnTo>
                    <a:pt x="23" y="15"/>
                  </a:lnTo>
                  <a:lnTo>
                    <a:pt x="19" y="18"/>
                  </a:lnTo>
                  <a:lnTo>
                    <a:pt x="13" y="20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29" y="31"/>
                  </a:lnTo>
                  <a:lnTo>
                    <a:pt x="29" y="1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299" name="Freeform 19"/>
            <p:cNvSpPr>
              <a:spLocks/>
            </p:cNvSpPr>
            <p:nvPr/>
          </p:nvSpPr>
          <p:spPr bwMode="auto">
            <a:xfrm>
              <a:off x="962" y="3598"/>
              <a:ext cx="87" cy="118"/>
            </a:xfrm>
            <a:custGeom>
              <a:avLst/>
              <a:gdLst>
                <a:gd name="T0" fmla="*/ 1 w 87"/>
                <a:gd name="T1" fmla="*/ 79 h 107"/>
                <a:gd name="T2" fmla="*/ 3 w 87"/>
                <a:gd name="T3" fmla="*/ 85 h 107"/>
                <a:gd name="T4" fmla="*/ 6 w 87"/>
                <a:gd name="T5" fmla="*/ 90 h 107"/>
                <a:gd name="T6" fmla="*/ 13 w 87"/>
                <a:gd name="T7" fmla="*/ 98 h 107"/>
                <a:gd name="T8" fmla="*/ 19 w 87"/>
                <a:gd name="T9" fmla="*/ 102 h 107"/>
                <a:gd name="T10" fmla="*/ 33 w 87"/>
                <a:gd name="T11" fmla="*/ 106 h 107"/>
                <a:gd name="T12" fmla="*/ 42 w 87"/>
                <a:gd name="T13" fmla="*/ 106 h 107"/>
                <a:gd name="T14" fmla="*/ 51 w 87"/>
                <a:gd name="T15" fmla="*/ 106 h 107"/>
                <a:gd name="T16" fmla="*/ 60 w 87"/>
                <a:gd name="T17" fmla="*/ 103 h 107"/>
                <a:gd name="T18" fmla="*/ 68 w 87"/>
                <a:gd name="T19" fmla="*/ 101 h 107"/>
                <a:gd name="T20" fmla="*/ 74 w 87"/>
                <a:gd name="T21" fmla="*/ 97 h 107"/>
                <a:gd name="T22" fmla="*/ 79 w 87"/>
                <a:gd name="T23" fmla="*/ 90 h 107"/>
                <a:gd name="T24" fmla="*/ 83 w 87"/>
                <a:gd name="T25" fmla="*/ 84 h 107"/>
                <a:gd name="T26" fmla="*/ 85 w 87"/>
                <a:gd name="T27" fmla="*/ 78 h 107"/>
                <a:gd name="T28" fmla="*/ 86 w 87"/>
                <a:gd name="T29" fmla="*/ 69 h 107"/>
                <a:gd name="T30" fmla="*/ 85 w 87"/>
                <a:gd name="T31" fmla="*/ 61 h 107"/>
                <a:gd name="T32" fmla="*/ 83 w 87"/>
                <a:gd name="T33" fmla="*/ 55 h 107"/>
                <a:gd name="T34" fmla="*/ 79 w 87"/>
                <a:gd name="T35" fmla="*/ 49 h 107"/>
                <a:gd name="T36" fmla="*/ 69 w 87"/>
                <a:gd name="T37" fmla="*/ 40 h 107"/>
                <a:gd name="T38" fmla="*/ 53 w 87"/>
                <a:gd name="T39" fmla="*/ 34 h 107"/>
                <a:gd name="T40" fmla="*/ 44 w 87"/>
                <a:gd name="T41" fmla="*/ 34 h 107"/>
                <a:gd name="T42" fmla="*/ 30 w 87"/>
                <a:gd name="T43" fmla="*/ 36 h 107"/>
                <a:gd name="T44" fmla="*/ 20 w 87"/>
                <a:gd name="T45" fmla="*/ 41 h 107"/>
                <a:gd name="T46" fmla="*/ 79 w 87"/>
                <a:gd name="T47" fmla="*/ 12 h 107"/>
                <a:gd name="T48" fmla="*/ 13 w 87"/>
                <a:gd name="T49" fmla="*/ 0 h 107"/>
                <a:gd name="T50" fmla="*/ 18 w 87"/>
                <a:gd name="T51" fmla="*/ 56 h 107"/>
                <a:gd name="T52" fmla="*/ 28 w 87"/>
                <a:gd name="T53" fmla="*/ 49 h 107"/>
                <a:gd name="T54" fmla="*/ 35 w 87"/>
                <a:gd name="T55" fmla="*/ 47 h 107"/>
                <a:gd name="T56" fmla="*/ 42 w 87"/>
                <a:gd name="T57" fmla="*/ 47 h 107"/>
                <a:gd name="T58" fmla="*/ 53 w 87"/>
                <a:gd name="T59" fmla="*/ 48 h 107"/>
                <a:gd name="T60" fmla="*/ 61 w 87"/>
                <a:gd name="T61" fmla="*/ 53 h 107"/>
                <a:gd name="T62" fmla="*/ 66 w 87"/>
                <a:gd name="T63" fmla="*/ 58 h 107"/>
                <a:gd name="T64" fmla="*/ 68 w 87"/>
                <a:gd name="T65" fmla="*/ 65 h 107"/>
                <a:gd name="T66" fmla="*/ 68 w 87"/>
                <a:gd name="T67" fmla="*/ 75 h 107"/>
                <a:gd name="T68" fmla="*/ 64 w 87"/>
                <a:gd name="T69" fmla="*/ 84 h 107"/>
                <a:gd name="T70" fmla="*/ 59 w 87"/>
                <a:gd name="T71" fmla="*/ 89 h 107"/>
                <a:gd name="T72" fmla="*/ 52 w 87"/>
                <a:gd name="T73" fmla="*/ 91 h 107"/>
                <a:gd name="T74" fmla="*/ 47 w 87"/>
                <a:gd name="T75" fmla="*/ 93 h 107"/>
                <a:gd name="T76" fmla="*/ 41 w 87"/>
                <a:gd name="T77" fmla="*/ 93 h 107"/>
                <a:gd name="T78" fmla="*/ 31 w 87"/>
                <a:gd name="T79" fmla="*/ 92 h 107"/>
                <a:gd name="T80" fmla="*/ 24 w 87"/>
                <a:gd name="T81" fmla="*/ 89 h 107"/>
                <a:gd name="T82" fmla="*/ 19 w 87"/>
                <a:gd name="T83" fmla="*/ 84 h 107"/>
                <a:gd name="T84" fmla="*/ 17 w 87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107">
                  <a:moveTo>
                    <a:pt x="0" y="76"/>
                  </a:moveTo>
                  <a:lnTo>
                    <a:pt x="1" y="79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2"/>
                  </a:lnTo>
                  <a:lnTo>
                    <a:pt x="26" y="104"/>
                  </a:lnTo>
                  <a:lnTo>
                    <a:pt x="33" y="106"/>
                  </a:lnTo>
                  <a:lnTo>
                    <a:pt x="37" y="106"/>
                  </a:lnTo>
                  <a:lnTo>
                    <a:pt x="42" y="106"/>
                  </a:lnTo>
                  <a:lnTo>
                    <a:pt x="47" y="106"/>
                  </a:lnTo>
                  <a:lnTo>
                    <a:pt x="51" y="106"/>
                  </a:lnTo>
                  <a:lnTo>
                    <a:pt x="56" y="105"/>
                  </a:lnTo>
                  <a:lnTo>
                    <a:pt x="60" y="103"/>
                  </a:lnTo>
                  <a:lnTo>
                    <a:pt x="63" y="103"/>
                  </a:lnTo>
                  <a:lnTo>
                    <a:pt x="68" y="101"/>
                  </a:lnTo>
                  <a:lnTo>
                    <a:pt x="70" y="98"/>
                  </a:lnTo>
                  <a:lnTo>
                    <a:pt x="74" y="97"/>
                  </a:lnTo>
                  <a:lnTo>
                    <a:pt x="76" y="93"/>
                  </a:lnTo>
                  <a:lnTo>
                    <a:pt x="79" y="90"/>
                  </a:lnTo>
                  <a:lnTo>
                    <a:pt x="82" y="88"/>
                  </a:lnTo>
                  <a:lnTo>
                    <a:pt x="83" y="84"/>
                  </a:lnTo>
                  <a:lnTo>
                    <a:pt x="84" y="81"/>
                  </a:lnTo>
                  <a:lnTo>
                    <a:pt x="85" y="78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6" y="65"/>
                  </a:lnTo>
                  <a:lnTo>
                    <a:pt x="85" y="61"/>
                  </a:lnTo>
                  <a:lnTo>
                    <a:pt x="84" y="58"/>
                  </a:lnTo>
                  <a:lnTo>
                    <a:pt x="83" y="55"/>
                  </a:lnTo>
                  <a:lnTo>
                    <a:pt x="82" y="52"/>
                  </a:lnTo>
                  <a:lnTo>
                    <a:pt x="79" y="49"/>
                  </a:lnTo>
                  <a:lnTo>
                    <a:pt x="75" y="44"/>
                  </a:lnTo>
                  <a:lnTo>
                    <a:pt x="69" y="40"/>
                  </a:lnTo>
                  <a:lnTo>
                    <a:pt x="61" y="36"/>
                  </a:lnTo>
                  <a:lnTo>
                    <a:pt x="53" y="34"/>
                  </a:lnTo>
                  <a:lnTo>
                    <a:pt x="49" y="34"/>
                  </a:lnTo>
                  <a:lnTo>
                    <a:pt x="44" y="34"/>
                  </a:lnTo>
                  <a:lnTo>
                    <a:pt x="37" y="34"/>
                  </a:lnTo>
                  <a:lnTo>
                    <a:pt x="30" y="36"/>
                  </a:lnTo>
                  <a:lnTo>
                    <a:pt x="25" y="38"/>
                  </a:lnTo>
                  <a:lnTo>
                    <a:pt x="20" y="41"/>
                  </a:lnTo>
                  <a:lnTo>
                    <a:pt x="25" y="12"/>
                  </a:lnTo>
                  <a:lnTo>
                    <a:pt x="79" y="12"/>
                  </a:lnTo>
                  <a:lnTo>
                    <a:pt x="79" y="0"/>
                  </a:lnTo>
                  <a:lnTo>
                    <a:pt x="13" y="0"/>
                  </a:lnTo>
                  <a:lnTo>
                    <a:pt x="3" y="56"/>
                  </a:lnTo>
                  <a:lnTo>
                    <a:pt x="18" y="56"/>
                  </a:lnTo>
                  <a:lnTo>
                    <a:pt x="23" y="52"/>
                  </a:lnTo>
                  <a:lnTo>
                    <a:pt x="28" y="49"/>
                  </a:lnTo>
                  <a:lnTo>
                    <a:pt x="31" y="47"/>
                  </a:lnTo>
                  <a:lnTo>
                    <a:pt x="35" y="47"/>
                  </a:lnTo>
                  <a:lnTo>
                    <a:pt x="37" y="47"/>
                  </a:lnTo>
                  <a:lnTo>
                    <a:pt x="42" y="47"/>
                  </a:lnTo>
                  <a:lnTo>
                    <a:pt x="47" y="47"/>
                  </a:lnTo>
                  <a:lnTo>
                    <a:pt x="53" y="48"/>
                  </a:lnTo>
                  <a:lnTo>
                    <a:pt x="57" y="50"/>
                  </a:lnTo>
                  <a:lnTo>
                    <a:pt x="61" y="53"/>
                  </a:lnTo>
                  <a:lnTo>
                    <a:pt x="64" y="56"/>
                  </a:lnTo>
                  <a:lnTo>
                    <a:pt x="66" y="58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9" y="70"/>
                  </a:lnTo>
                  <a:lnTo>
                    <a:pt x="68" y="75"/>
                  </a:lnTo>
                  <a:lnTo>
                    <a:pt x="67" y="79"/>
                  </a:lnTo>
                  <a:lnTo>
                    <a:pt x="64" y="84"/>
                  </a:lnTo>
                  <a:lnTo>
                    <a:pt x="61" y="87"/>
                  </a:lnTo>
                  <a:lnTo>
                    <a:pt x="59" y="89"/>
                  </a:lnTo>
                  <a:lnTo>
                    <a:pt x="57" y="90"/>
                  </a:lnTo>
                  <a:lnTo>
                    <a:pt x="52" y="91"/>
                  </a:lnTo>
                  <a:lnTo>
                    <a:pt x="50" y="92"/>
                  </a:lnTo>
                  <a:lnTo>
                    <a:pt x="47" y="93"/>
                  </a:lnTo>
                  <a:lnTo>
                    <a:pt x="44" y="93"/>
                  </a:lnTo>
                  <a:lnTo>
                    <a:pt x="41" y="93"/>
                  </a:lnTo>
                  <a:lnTo>
                    <a:pt x="36" y="93"/>
                  </a:lnTo>
                  <a:lnTo>
                    <a:pt x="31" y="92"/>
                  </a:lnTo>
                  <a:lnTo>
                    <a:pt x="28" y="90"/>
                  </a:lnTo>
                  <a:lnTo>
                    <a:pt x="24" y="89"/>
                  </a:lnTo>
                  <a:lnTo>
                    <a:pt x="22" y="86"/>
                  </a:lnTo>
                  <a:lnTo>
                    <a:pt x="19" y="84"/>
                  </a:lnTo>
                  <a:lnTo>
                    <a:pt x="17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0" name="Freeform 20"/>
            <p:cNvSpPr>
              <a:spLocks/>
            </p:cNvSpPr>
            <p:nvPr/>
          </p:nvSpPr>
          <p:spPr bwMode="auto">
            <a:xfrm>
              <a:off x="1315" y="3595"/>
              <a:ext cx="84" cy="118"/>
            </a:xfrm>
            <a:custGeom>
              <a:avLst/>
              <a:gdLst>
                <a:gd name="T0" fmla="*/ 83 w 84"/>
                <a:gd name="T1" fmla="*/ 106 h 107"/>
                <a:gd name="T2" fmla="*/ 17 w 84"/>
                <a:gd name="T3" fmla="*/ 93 h 107"/>
                <a:gd name="T4" fmla="*/ 21 w 84"/>
                <a:gd name="T5" fmla="*/ 86 h 107"/>
                <a:gd name="T6" fmla="*/ 27 w 84"/>
                <a:gd name="T7" fmla="*/ 80 h 107"/>
                <a:gd name="T8" fmla="*/ 36 w 84"/>
                <a:gd name="T9" fmla="*/ 74 h 107"/>
                <a:gd name="T10" fmla="*/ 57 w 84"/>
                <a:gd name="T11" fmla="*/ 65 h 107"/>
                <a:gd name="T12" fmla="*/ 69 w 84"/>
                <a:gd name="T13" fmla="*/ 58 h 107"/>
                <a:gd name="T14" fmla="*/ 75 w 84"/>
                <a:gd name="T15" fmla="*/ 53 h 107"/>
                <a:gd name="T16" fmla="*/ 79 w 84"/>
                <a:gd name="T17" fmla="*/ 49 h 107"/>
                <a:gd name="T18" fmla="*/ 82 w 84"/>
                <a:gd name="T19" fmla="*/ 42 h 107"/>
                <a:gd name="T20" fmla="*/ 83 w 84"/>
                <a:gd name="T21" fmla="*/ 37 h 107"/>
                <a:gd name="T22" fmla="*/ 83 w 84"/>
                <a:gd name="T23" fmla="*/ 28 h 107"/>
                <a:gd name="T24" fmla="*/ 81 w 84"/>
                <a:gd name="T25" fmla="*/ 22 h 107"/>
                <a:gd name="T26" fmla="*/ 79 w 84"/>
                <a:gd name="T27" fmla="*/ 16 h 107"/>
                <a:gd name="T28" fmla="*/ 74 w 84"/>
                <a:gd name="T29" fmla="*/ 11 h 107"/>
                <a:gd name="T30" fmla="*/ 70 w 84"/>
                <a:gd name="T31" fmla="*/ 7 h 107"/>
                <a:gd name="T32" fmla="*/ 63 w 84"/>
                <a:gd name="T33" fmla="*/ 3 h 107"/>
                <a:gd name="T34" fmla="*/ 56 w 84"/>
                <a:gd name="T35" fmla="*/ 2 h 107"/>
                <a:gd name="T36" fmla="*/ 48 w 84"/>
                <a:gd name="T37" fmla="*/ 0 h 107"/>
                <a:gd name="T38" fmla="*/ 39 w 84"/>
                <a:gd name="T39" fmla="*/ 0 h 107"/>
                <a:gd name="T40" fmla="*/ 31 w 84"/>
                <a:gd name="T41" fmla="*/ 2 h 107"/>
                <a:gd name="T42" fmla="*/ 20 w 84"/>
                <a:gd name="T43" fmla="*/ 6 h 107"/>
                <a:gd name="T44" fmla="*/ 14 w 84"/>
                <a:gd name="T45" fmla="*/ 9 h 107"/>
                <a:gd name="T46" fmla="*/ 9 w 84"/>
                <a:gd name="T47" fmla="*/ 15 h 107"/>
                <a:gd name="T48" fmla="*/ 6 w 84"/>
                <a:gd name="T49" fmla="*/ 21 h 107"/>
                <a:gd name="T50" fmla="*/ 3 w 84"/>
                <a:gd name="T51" fmla="*/ 29 h 107"/>
                <a:gd name="T52" fmla="*/ 3 w 84"/>
                <a:gd name="T53" fmla="*/ 37 h 107"/>
                <a:gd name="T54" fmla="*/ 19 w 84"/>
                <a:gd name="T55" fmla="*/ 38 h 107"/>
                <a:gd name="T56" fmla="*/ 19 w 84"/>
                <a:gd name="T57" fmla="*/ 34 h 107"/>
                <a:gd name="T58" fmla="*/ 21 w 84"/>
                <a:gd name="T59" fmla="*/ 27 h 107"/>
                <a:gd name="T60" fmla="*/ 23 w 84"/>
                <a:gd name="T61" fmla="*/ 21 h 107"/>
                <a:gd name="T62" fmla="*/ 28 w 84"/>
                <a:gd name="T63" fmla="*/ 16 h 107"/>
                <a:gd name="T64" fmla="*/ 38 w 84"/>
                <a:gd name="T65" fmla="*/ 13 h 107"/>
                <a:gd name="T66" fmla="*/ 48 w 84"/>
                <a:gd name="T67" fmla="*/ 13 h 107"/>
                <a:gd name="T68" fmla="*/ 53 w 84"/>
                <a:gd name="T69" fmla="*/ 14 h 107"/>
                <a:gd name="T70" fmla="*/ 61 w 84"/>
                <a:gd name="T71" fmla="*/ 18 h 107"/>
                <a:gd name="T72" fmla="*/ 65 w 84"/>
                <a:gd name="T73" fmla="*/ 24 h 107"/>
                <a:gd name="T74" fmla="*/ 67 w 84"/>
                <a:gd name="T75" fmla="*/ 32 h 107"/>
                <a:gd name="T76" fmla="*/ 66 w 84"/>
                <a:gd name="T77" fmla="*/ 38 h 107"/>
                <a:gd name="T78" fmla="*/ 62 w 84"/>
                <a:gd name="T79" fmla="*/ 44 h 107"/>
                <a:gd name="T80" fmla="*/ 56 w 84"/>
                <a:gd name="T81" fmla="*/ 50 h 107"/>
                <a:gd name="T82" fmla="*/ 49 w 84"/>
                <a:gd name="T83" fmla="*/ 54 h 107"/>
                <a:gd name="T84" fmla="*/ 29 w 84"/>
                <a:gd name="T85" fmla="*/ 63 h 107"/>
                <a:gd name="T86" fmla="*/ 21 w 84"/>
                <a:gd name="T87" fmla="*/ 68 h 107"/>
                <a:gd name="T88" fmla="*/ 12 w 84"/>
                <a:gd name="T89" fmla="*/ 76 h 107"/>
                <a:gd name="T90" fmla="*/ 8 w 84"/>
                <a:gd name="T91" fmla="*/ 81 h 107"/>
                <a:gd name="T92" fmla="*/ 3 w 84"/>
                <a:gd name="T93" fmla="*/ 91 h 107"/>
                <a:gd name="T94" fmla="*/ 1 w 84"/>
                <a:gd name="T95" fmla="*/ 97 h 107"/>
                <a:gd name="T96" fmla="*/ 0 w 84"/>
                <a:gd name="T97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4" h="107">
                  <a:moveTo>
                    <a:pt x="0" y="106"/>
                  </a:moveTo>
                  <a:lnTo>
                    <a:pt x="83" y="106"/>
                  </a:lnTo>
                  <a:lnTo>
                    <a:pt x="83" y="93"/>
                  </a:lnTo>
                  <a:lnTo>
                    <a:pt x="17" y="93"/>
                  </a:lnTo>
                  <a:lnTo>
                    <a:pt x="19" y="90"/>
                  </a:lnTo>
                  <a:lnTo>
                    <a:pt x="21" y="86"/>
                  </a:lnTo>
                  <a:lnTo>
                    <a:pt x="24" y="83"/>
                  </a:lnTo>
                  <a:lnTo>
                    <a:pt x="27" y="80"/>
                  </a:lnTo>
                  <a:lnTo>
                    <a:pt x="32" y="78"/>
                  </a:lnTo>
                  <a:lnTo>
                    <a:pt x="36" y="74"/>
                  </a:lnTo>
                  <a:lnTo>
                    <a:pt x="46" y="69"/>
                  </a:lnTo>
                  <a:lnTo>
                    <a:pt x="57" y="65"/>
                  </a:lnTo>
                  <a:lnTo>
                    <a:pt x="63" y="62"/>
                  </a:lnTo>
                  <a:lnTo>
                    <a:pt x="69" y="58"/>
                  </a:lnTo>
                  <a:lnTo>
                    <a:pt x="74" y="55"/>
                  </a:lnTo>
                  <a:lnTo>
                    <a:pt x="75" y="53"/>
                  </a:lnTo>
                  <a:lnTo>
                    <a:pt x="77" y="50"/>
                  </a:lnTo>
                  <a:lnTo>
                    <a:pt x="79" y="49"/>
                  </a:lnTo>
                  <a:lnTo>
                    <a:pt x="80" y="46"/>
                  </a:lnTo>
                  <a:lnTo>
                    <a:pt x="82" y="42"/>
                  </a:lnTo>
                  <a:lnTo>
                    <a:pt x="82" y="39"/>
                  </a:lnTo>
                  <a:lnTo>
                    <a:pt x="83" y="37"/>
                  </a:lnTo>
                  <a:lnTo>
                    <a:pt x="83" y="32"/>
                  </a:lnTo>
                  <a:lnTo>
                    <a:pt x="83" y="28"/>
                  </a:lnTo>
                  <a:lnTo>
                    <a:pt x="83" y="25"/>
                  </a:lnTo>
                  <a:lnTo>
                    <a:pt x="81" y="22"/>
                  </a:lnTo>
                  <a:lnTo>
                    <a:pt x="80" y="19"/>
                  </a:lnTo>
                  <a:lnTo>
                    <a:pt x="79" y="16"/>
                  </a:lnTo>
                  <a:lnTo>
                    <a:pt x="77" y="14"/>
                  </a:lnTo>
                  <a:lnTo>
                    <a:pt x="74" y="11"/>
                  </a:lnTo>
                  <a:lnTo>
                    <a:pt x="73" y="9"/>
                  </a:lnTo>
                  <a:lnTo>
                    <a:pt x="70" y="7"/>
                  </a:lnTo>
                  <a:lnTo>
                    <a:pt x="67" y="5"/>
                  </a:lnTo>
                  <a:lnTo>
                    <a:pt x="63" y="3"/>
                  </a:lnTo>
                  <a:lnTo>
                    <a:pt x="60" y="3"/>
                  </a:lnTo>
                  <a:lnTo>
                    <a:pt x="56" y="2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2"/>
                  </a:lnTo>
                  <a:lnTo>
                    <a:pt x="27" y="3"/>
                  </a:lnTo>
                  <a:lnTo>
                    <a:pt x="20" y="6"/>
                  </a:lnTo>
                  <a:lnTo>
                    <a:pt x="16" y="8"/>
                  </a:lnTo>
                  <a:lnTo>
                    <a:pt x="14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7" y="18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29"/>
                  </a:lnTo>
                  <a:lnTo>
                    <a:pt x="3" y="32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19" y="38"/>
                  </a:lnTo>
                  <a:lnTo>
                    <a:pt x="19" y="37"/>
                  </a:lnTo>
                  <a:lnTo>
                    <a:pt x="19" y="34"/>
                  </a:lnTo>
                  <a:lnTo>
                    <a:pt x="19" y="32"/>
                  </a:lnTo>
                  <a:lnTo>
                    <a:pt x="21" y="27"/>
                  </a:lnTo>
                  <a:lnTo>
                    <a:pt x="22" y="23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8" y="16"/>
                  </a:lnTo>
                  <a:lnTo>
                    <a:pt x="33" y="15"/>
                  </a:lnTo>
                  <a:lnTo>
                    <a:pt x="38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0" y="14"/>
                  </a:lnTo>
                  <a:lnTo>
                    <a:pt x="53" y="14"/>
                  </a:lnTo>
                  <a:lnTo>
                    <a:pt x="56" y="15"/>
                  </a:lnTo>
                  <a:lnTo>
                    <a:pt x="61" y="18"/>
                  </a:lnTo>
                  <a:lnTo>
                    <a:pt x="63" y="21"/>
                  </a:lnTo>
                  <a:lnTo>
                    <a:pt x="65" y="24"/>
                  </a:lnTo>
                  <a:lnTo>
                    <a:pt x="67" y="28"/>
                  </a:lnTo>
                  <a:lnTo>
                    <a:pt x="67" y="32"/>
                  </a:lnTo>
                  <a:lnTo>
                    <a:pt x="67" y="35"/>
                  </a:lnTo>
                  <a:lnTo>
                    <a:pt x="66" y="38"/>
                  </a:lnTo>
                  <a:lnTo>
                    <a:pt x="64" y="41"/>
                  </a:lnTo>
                  <a:lnTo>
                    <a:pt x="62" y="44"/>
                  </a:lnTo>
                  <a:lnTo>
                    <a:pt x="60" y="47"/>
                  </a:lnTo>
                  <a:lnTo>
                    <a:pt x="56" y="50"/>
                  </a:lnTo>
                  <a:lnTo>
                    <a:pt x="53" y="52"/>
                  </a:lnTo>
                  <a:lnTo>
                    <a:pt x="49" y="54"/>
                  </a:lnTo>
                  <a:lnTo>
                    <a:pt x="39" y="59"/>
                  </a:lnTo>
                  <a:lnTo>
                    <a:pt x="29" y="63"/>
                  </a:lnTo>
                  <a:lnTo>
                    <a:pt x="25" y="66"/>
                  </a:lnTo>
                  <a:lnTo>
                    <a:pt x="21" y="68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79"/>
                  </a:lnTo>
                  <a:lnTo>
                    <a:pt x="8" y="81"/>
                  </a:lnTo>
                  <a:lnTo>
                    <a:pt x="5" y="84"/>
                  </a:lnTo>
                  <a:lnTo>
                    <a:pt x="3" y="91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1" name="Freeform 21"/>
            <p:cNvSpPr>
              <a:spLocks/>
            </p:cNvSpPr>
            <p:nvPr/>
          </p:nvSpPr>
          <p:spPr bwMode="auto">
            <a:xfrm>
              <a:off x="1424" y="3595"/>
              <a:ext cx="89" cy="121"/>
            </a:xfrm>
            <a:custGeom>
              <a:avLst/>
              <a:gdLst>
                <a:gd name="T0" fmla="*/ 0 w 88"/>
                <a:gd name="T1" fmla="*/ 62 h 110"/>
                <a:gd name="T2" fmla="*/ 2 w 88"/>
                <a:gd name="T3" fmla="*/ 73 h 110"/>
                <a:gd name="T4" fmla="*/ 4 w 88"/>
                <a:gd name="T5" fmla="*/ 83 h 110"/>
                <a:gd name="T6" fmla="*/ 8 w 88"/>
                <a:gd name="T7" fmla="*/ 93 h 110"/>
                <a:gd name="T8" fmla="*/ 13 w 88"/>
                <a:gd name="T9" fmla="*/ 99 h 110"/>
                <a:gd name="T10" fmla="*/ 20 w 88"/>
                <a:gd name="T11" fmla="*/ 104 h 110"/>
                <a:gd name="T12" fmla="*/ 28 w 88"/>
                <a:gd name="T13" fmla="*/ 107 h 110"/>
                <a:gd name="T14" fmla="*/ 38 w 88"/>
                <a:gd name="T15" fmla="*/ 109 h 110"/>
                <a:gd name="T16" fmla="*/ 48 w 88"/>
                <a:gd name="T17" fmla="*/ 109 h 110"/>
                <a:gd name="T18" fmla="*/ 58 w 88"/>
                <a:gd name="T19" fmla="*/ 107 h 110"/>
                <a:gd name="T20" fmla="*/ 67 w 88"/>
                <a:gd name="T21" fmla="*/ 104 h 110"/>
                <a:gd name="T22" fmla="*/ 73 w 88"/>
                <a:gd name="T23" fmla="*/ 99 h 110"/>
                <a:gd name="T24" fmla="*/ 78 w 88"/>
                <a:gd name="T25" fmla="*/ 93 h 110"/>
                <a:gd name="T26" fmla="*/ 83 w 88"/>
                <a:gd name="T27" fmla="*/ 83 h 110"/>
                <a:gd name="T28" fmla="*/ 85 w 88"/>
                <a:gd name="T29" fmla="*/ 73 h 110"/>
                <a:gd name="T30" fmla="*/ 87 w 88"/>
                <a:gd name="T31" fmla="*/ 62 h 110"/>
                <a:gd name="T32" fmla="*/ 87 w 88"/>
                <a:gd name="T33" fmla="*/ 49 h 110"/>
                <a:gd name="T34" fmla="*/ 85 w 88"/>
                <a:gd name="T35" fmla="*/ 36 h 110"/>
                <a:gd name="T36" fmla="*/ 83 w 88"/>
                <a:gd name="T37" fmla="*/ 27 h 110"/>
                <a:gd name="T38" fmla="*/ 78 w 88"/>
                <a:gd name="T39" fmla="*/ 18 h 110"/>
                <a:gd name="T40" fmla="*/ 75 w 88"/>
                <a:gd name="T41" fmla="*/ 13 h 110"/>
                <a:gd name="T42" fmla="*/ 46 w 88"/>
                <a:gd name="T43" fmla="*/ 13 h 110"/>
                <a:gd name="T44" fmla="*/ 55 w 88"/>
                <a:gd name="T45" fmla="*/ 15 h 110"/>
                <a:gd name="T46" fmla="*/ 63 w 88"/>
                <a:gd name="T47" fmla="*/ 23 h 110"/>
                <a:gd name="T48" fmla="*/ 67 w 88"/>
                <a:gd name="T49" fmla="*/ 36 h 110"/>
                <a:gd name="T50" fmla="*/ 68 w 88"/>
                <a:gd name="T51" fmla="*/ 45 h 110"/>
                <a:gd name="T52" fmla="*/ 69 w 88"/>
                <a:gd name="T53" fmla="*/ 55 h 110"/>
                <a:gd name="T54" fmla="*/ 68 w 88"/>
                <a:gd name="T55" fmla="*/ 65 h 110"/>
                <a:gd name="T56" fmla="*/ 67 w 88"/>
                <a:gd name="T57" fmla="*/ 81 h 110"/>
                <a:gd name="T58" fmla="*/ 59 w 88"/>
                <a:gd name="T59" fmla="*/ 92 h 110"/>
                <a:gd name="T60" fmla="*/ 55 w 88"/>
                <a:gd name="T61" fmla="*/ 94 h 110"/>
                <a:gd name="T62" fmla="*/ 44 w 88"/>
                <a:gd name="T63" fmla="*/ 97 h 110"/>
                <a:gd name="T64" fmla="*/ 36 w 88"/>
                <a:gd name="T65" fmla="*/ 96 h 110"/>
                <a:gd name="T66" fmla="*/ 31 w 88"/>
                <a:gd name="T67" fmla="*/ 94 h 110"/>
                <a:gd name="T68" fmla="*/ 27 w 88"/>
                <a:gd name="T69" fmla="*/ 92 h 110"/>
                <a:gd name="T70" fmla="*/ 20 w 88"/>
                <a:gd name="T71" fmla="*/ 81 h 110"/>
                <a:gd name="T72" fmla="*/ 18 w 88"/>
                <a:gd name="T73" fmla="*/ 65 h 110"/>
                <a:gd name="T74" fmla="*/ 17 w 88"/>
                <a:gd name="T75" fmla="*/ 55 h 110"/>
                <a:gd name="T76" fmla="*/ 18 w 88"/>
                <a:gd name="T77" fmla="*/ 45 h 110"/>
                <a:gd name="T78" fmla="*/ 19 w 88"/>
                <a:gd name="T79" fmla="*/ 36 h 110"/>
                <a:gd name="T80" fmla="*/ 23 w 88"/>
                <a:gd name="T81" fmla="*/ 23 h 110"/>
                <a:gd name="T82" fmla="*/ 28 w 88"/>
                <a:gd name="T83" fmla="*/ 17 h 110"/>
                <a:gd name="T84" fmla="*/ 34 w 88"/>
                <a:gd name="T85" fmla="*/ 15 h 110"/>
                <a:gd name="T86" fmla="*/ 40 w 88"/>
                <a:gd name="T87" fmla="*/ 13 h 110"/>
                <a:gd name="T88" fmla="*/ 75 w 88"/>
                <a:gd name="T89" fmla="*/ 13 h 110"/>
                <a:gd name="T90" fmla="*/ 69 w 88"/>
                <a:gd name="T91" fmla="*/ 8 h 110"/>
                <a:gd name="T92" fmla="*/ 62 w 88"/>
                <a:gd name="T93" fmla="*/ 3 h 110"/>
                <a:gd name="T94" fmla="*/ 53 w 88"/>
                <a:gd name="T95" fmla="*/ 1 h 110"/>
                <a:gd name="T96" fmla="*/ 44 w 88"/>
                <a:gd name="T97" fmla="*/ 0 h 110"/>
                <a:gd name="T98" fmla="*/ 34 w 88"/>
                <a:gd name="T99" fmla="*/ 1 h 110"/>
                <a:gd name="T100" fmla="*/ 25 w 88"/>
                <a:gd name="T101" fmla="*/ 3 h 110"/>
                <a:gd name="T102" fmla="*/ 17 w 88"/>
                <a:gd name="T103" fmla="*/ 8 h 110"/>
                <a:gd name="T104" fmla="*/ 11 w 88"/>
                <a:gd name="T105" fmla="*/ 14 h 110"/>
                <a:gd name="T106" fmla="*/ 5 w 88"/>
                <a:gd name="T107" fmla="*/ 22 h 110"/>
                <a:gd name="T108" fmla="*/ 3 w 88"/>
                <a:gd name="T109" fmla="*/ 31 h 110"/>
                <a:gd name="T110" fmla="*/ 1 w 88"/>
                <a:gd name="T111" fmla="*/ 42 h 110"/>
                <a:gd name="T112" fmla="*/ 0 w 88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8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3" y="79"/>
                  </a:lnTo>
                  <a:lnTo>
                    <a:pt x="4" y="83"/>
                  </a:lnTo>
                  <a:lnTo>
                    <a:pt x="5" y="88"/>
                  </a:lnTo>
                  <a:lnTo>
                    <a:pt x="8" y="93"/>
                  </a:lnTo>
                  <a:lnTo>
                    <a:pt x="11" y="95"/>
                  </a:lnTo>
                  <a:lnTo>
                    <a:pt x="13" y="99"/>
                  </a:lnTo>
                  <a:lnTo>
                    <a:pt x="17" y="101"/>
                  </a:lnTo>
                  <a:lnTo>
                    <a:pt x="20" y="104"/>
                  </a:lnTo>
                  <a:lnTo>
                    <a:pt x="25" y="106"/>
                  </a:lnTo>
                  <a:lnTo>
                    <a:pt x="28" y="107"/>
                  </a:lnTo>
                  <a:lnTo>
                    <a:pt x="34" y="108"/>
                  </a:lnTo>
                  <a:lnTo>
                    <a:pt x="38" y="109"/>
                  </a:lnTo>
                  <a:lnTo>
                    <a:pt x="44" y="109"/>
                  </a:lnTo>
                  <a:lnTo>
                    <a:pt x="48" y="109"/>
                  </a:lnTo>
                  <a:lnTo>
                    <a:pt x="53" y="108"/>
                  </a:lnTo>
                  <a:lnTo>
                    <a:pt x="58" y="107"/>
                  </a:lnTo>
                  <a:lnTo>
                    <a:pt x="62" y="106"/>
                  </a:lnTo>
                  <a:lnTo>
                    <a:pt x="67" y="104"/>
                  </a:lnTo>
                  <a:lnTo>
                    <a:pt x="69" y="101"/>
                  </a:lnTo>
                  <a:lnTo>
                    <a:pt x="73" y="99"/>
                  </a:lnTo>
                  <a:lnTo>
                    <a:pt x="75" y="95"/>
                  </a:lnTo>
                  <a:lnTo>
                    <a:pt x="78" y="93"/>
                  </a:lnTo>
                  <a:lnTo>
                    <a:pt x="81" y="88"/>
                  </a:lnTo>
                  <a:lnTo>
                    <a:pt x="83" y="83"/>
                  </a:lnTo>
                  <a:lnTo>
                    <a:pt x="84" y="79"/>
                  </a:lnTo>
                  <a:lnTo>
                    <a:pt x="85" y="73"/>
                  </a:lnTo>
                  <a:lnTo>
                    <a:pt x="86" y="68"/>
                  </a:lnTo>
                  <a:lnTo>
                    <a:pt x="87" y="62"/>
                  </a:lnTo>
                  <a:lnTo>
                    <a:pt x="87" y="55"/>
                  </a:lnTo>
                  <a:lnTo>
                    <a:pt x="87" y="49"/>
                  </a:lnTo>
                  <a:lnTo>
                    <a:pt x="86" y="42"/>
                  </a:lnTo>
                  <a:lnTo>
                    <a:pt x="85" y="36"/>
                  </a:lnTo>
                  <a:lnTo>
                    <a:pt x="84" y="31"/>
                  </a:lnTo>
                  <a:lnTo>
                    <a:pt x="83" y="27"/>
                  </a:lnTo>
                  <a:lnTo>
                    <a:pt x="81" y="22"/>
                  </a:lnTo>
                  <a:lnTo>
                    <a:pt x="78" y="18"/>
                  </a:lnTo>
                  <a:lnTo>
                    <a:pt x="75" y="14"/>
                  </a:lnTo>
                  <a:lnTo>
                    <a:pt x="75" y="13"/>
                  </a:lnTo>
                  <a:lnTo>
                    <a:pt x="44" y="13"/>
                  </a:lnTo>
                  <a:lnTo>
                    <a:pt x="46" y="13"/>
                  </a:lnTo>
                  <a:lnTo>
                    <a:pt x="50" y="14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3" y="23"/>
                  </a:lnTo>
                  <a:lnTo>
                    <a:pt x="67" y="29"/>
                  </a:lnTo>
                  <a:lnTo>
                    <a:pt x="67" y="36"/>
                  </a:lnTo>
                  <a:lnTo>
                    <a:pt x="68" y="40"/>
                  </a:lnTo>
                  <a:lnTo>
                    <a:pt x="68" y="45"/>
                  </a:lnTo>
                  <a:lnTo>
                    <a:pt x="69" y="50"/>
                  </a:lnTo>
                  <a:lnTo>
                    <a:pt x="69" y="55"/>
                  </a:lnTo>
                  <a:lnTo>
                    <a:pt x="69" y="60"/>
                  </a:lnTo>
                  <a:lnTo>
                    <a:pt x="68" y="65"/>
                  </a:lnTo>
                  <a:lnTo>
                    <a:pt x="67" y="74"/>
                  </a:lnTo>
                  <a:lnTo>
                    <a:pt x="67" y="81"/>
                  </a:lnTo>
                  <a:lnTo>
                    <a:pt x="63" y="87"/>
                  </a:lnTo>
                  <a:lnTo>
                    <a:pt x="59" y="92"/>
                  </a:lnTo>
                  <a:lnTo>
                    <a:pt x="58" y="93"/>
                  </a:lnTo>
                  <a:lnTo>
                    <a:pt x="55" y="94"/>
                  </a:lnTo>
                  <a:lnTo>
                    <a:pt x="50" y="96"/>
                  </a:lnTo>
                  <a:lnTo>
                    <a:pt x="44" y="97"/>
                  </a:lnTo>
                  <a:lnTo>
                    <a:pt x="40" y="97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8" y="93"/>
                  </a:lnTo>
                  <a:lnTo>
                    <a:pt x="27" y="92"/>
                  </a:lnTo>
                  <a:lnTo>
                    <a:pt x="23" y="87"/>
                  </a:lnTo>
                  <a:lnTo>
                    <a:pt x="20" y="81"/>
                  </a:lnTo>
                  <a:lnTo>
                    <a:pt x="19" y="74"/>
                  </a:lnTo>
                  <a:lnTo>
                    <a:pt x="18" y="65"/>
                  </a:lnTo>
                  <a:lnTo>
                    <a:pt x="17" y="60"/>
                  </a:lnTo>
                  <a:lnTo>
                    <a:pt x="17" y="55"/>
                  </a:lnTo>
                  <a:lnTo>
                    <a:pt x="17" y="50"/>
                  </a:lnTo>
                  <a:lnTo>
                    <a:pt x="18" y="45"/>
                  </a:lnTo>
                  <a:lnTo>
                    <a:pt x="18" y="40"/>
                  </a:lnTo>
                  <a:lnTo>
                    <a:pt x="19" y="36"/>
                  </a:lnTo>
                  <a:lnTo>
                    <a:pt x="20" y="29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7"/>
                  </a:lnTo>
                  <a:lnTo>
                    <a:pt x="31" y="15"/>
                  </a:lnTo>
                  <a:lnTo>
                    <a:pt x="34" y="15"/>
                  </a:lnTo>
                  <a:lnTo>
                    <a:pt x="36" y="14"/>
                  </a:lnTo>
                  <a:lnTo>
                    <a:pt x="40" y="13"/>
                  </a:lnTo>
                  <a:lnTo>
                    <a:pt x="44" y="13"/>
                  </a:lnTo>
                  <a:lnTo>
                    <a:pt x="75" y="13"/>
                  </a:lnTo>
                  <a:lnTo>
                    <a:pt x="73" y="11"/>
                  </a:lnTo>
                  <a:lnTo>
                    <a:pt x="69" y="8"/>
                  </a:lnTo>
                  <a:lnTo>
                    <a:pt x="67" y="6"/>
                  </a:lnTo>
                  <a:lnTo>
                    <a:pt x="62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4"/>
                  </a:lnTo>
                  <a:lnTo>
                    <a:pt x="8" y="18"/>
                  </a:lnTo>
                  <a:lnTo>
                    <a:pt x="5" y="22"/>
                  </a:lnTo>
                  <a:lnTo>
                    <a:pt x="4" y="27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2" name="Freeform 22"/>
            <p:cNvSpPr>
              <a:spLocks/>
            </p:cNvSpPr>
            <p:nvPr/>
          </p:nvSpPr>
          <p:spPr bwMode="auto">
            <a:xfrm>
              <a:off x="1775" y="3595"/>
              <a:ext cx="88" cy="118"/>
            </a:xfrm>
            <a:custGeom>
              <a:avLst/>
              <a:gdLst>
                <a:gd name="T0" fmla="*/ 87 w 88"/>
                <a:gd name="T1" fmla="*/ 106 h 107"/>
                <a:gd name="T2" fmla="*/ 18 w 88"/>
                <a:gd name="T3" fmla="*/ 93 h 107"/>
                <a:gd name="T4" fmla="*/ 22 w 88"/>
                <a:gd name="T5" fmla="*/ 86 h 107"/>
                <a:gd name="T6" fmla="*/ 29 w 88"/>
                <a:gd name="T7" fmla="*/ 80 h 107"/>
                <a:gd name="T8" fmla="*/ 38 w 88"/>
                <a:gd name="T9" fmla="*/ 74 h 107"/>
                <a:gd name="T10" fmla="*/ 60 w 88"/>
                <a:gd name="T11" fmla="*/ 65 h 107"/>
                <a:gd name="T12" fmla="*/ 72 w 88"/>
                <a:gd name="T13" fmla="*/ 58 h 107"/>
                <a:gd name="T14" fmla="*/ 79 w 88"/>
                <a:gd name="T15" fmla="*/ 53 h 107"/>
                <a:gd name="T16" fmla="*/ 83 w 88"/>
                <a:gd name="T17" fmla="*/ 49 h 107"/>
                <a:gd name="T18" fmla="*/ 85 w 88"/>
                <a:gd name="T19" fmla="*/ 42 h 107"/>
                <a:gd name="T20" fmla="*/ 87 w 88"/>
                <a:gd name="T21" fmla="*/ 37 h 107"/>
                <a:gd name="T22" fmla="*/ 87 w 88"/>
                <a:gd name="T23" fmla="*/ 28 h 107"/>
                <a:gd name="T24" fmla="*/ 85 w 88"/>
                <a:gd name="T25" fmla="*/ 22 h 107"/>
                <a:gd name="T26" fmla="*/ 83 w 88"/>
                <a:gd name="T27" fmla="*/ 16 h 107"/>
                <a:gd name="T28" fmla="*/ 78 w 88"/>
                <a:gd name="T29" fmla="*/ 11 h 107"/>
                <a:gd name="T30" fmla="*/ 73 w 88"/>
                <a:gd name="T31" fmla="*/ 7 h 107"/>
                <a:gd name="T32" fmla="*/ 66 w 88"/>
                <a:gd name="T33" fmla="*/ 3 h 107"/>
                <a:gd name="T34" fmla="*/ 58 w 88"/>
                <a:gd name="T35" fmla="*/ 2 h 107"/>
                <a:gd name="T36" fmla="*/ 50 w 88"/>
                <a:gd name="T37" fmla="*/ 0 h 107"/>
                <a:gd name="T38" fmla="*/ 40 w 88"/>
                <a:gd name="T39" fmla="*/ 0 h 107"/>
                <a:gd name="T40" fmla="*/ 31 w 88"/>
                <a:gd name="T41" fmla="*/ 2 h 107"/>
                <a:gd name="T42" fmla="*/ 21 w 88"/>
                <a:gd name="T43" fmla="*/ 6 h 107"/>
                <a:gd name="T44" fmla="*/ 14 w 88"/>
                <a:gd name="T45" fmla="*/ 9 h 107"/>
                <a:gd name="T46" fmla="*/ 9 w 88"/>
                <a:gd name="T47" fmla="*/ 15 h 107"/>
                <a:gd name="T48" fmla="*/ 5 w 88"/>
                <a:gd name="T49" fmla="*/ 21 h 107"/>
                <a:gd name="T50" fmla="*/ 4 w 88"/>
                <a:gd name="T51" fmla="*/ 29 h 107"/>
                <a:gd name="T52" fmla="*/ 3 w 88"/>
                <a:gd name="T53" fmla="*/ 37 h 107"/>
                <a:gd name="T54" fmla="*/ 20 w 88"/>
                <a:gd name="T55" fmla="*/ 38 h 107"/>
                <a:gd name="T56" fmla="*/ 20 w 88"/>
                <a:gd name="T57" fmla="*/ 34 h 107"/>
                <a:gd name="T58" fmla="*/ 21 w 88"/>
                <a:gd name="T59" fmla="*/ 27 h 107"/>
                <a:gd name="T60" fmla="*/ 24 w 88"/>
                <a:gd name="T61" fmla="*/ 21 h 107"/>
                <a:gd name="T62" fmla="*/ 30 w 88"/>
                <a:gd name="T63" fmla="*/ 16 h 107"/>
                <a:gd name="T64" fmla="*/ 39 w 88"/>
                <a:gd name="T65" fmla="*/ 13 h 107"/>
                <a:gd name="T66" fmla="*/ 50 w 88"/>
                <a:gd name="T67" fmla="*/ 13 h 107"/>
                <a:gd name="T68" fmla="*/ 55 w 88"/>
                <a:gd name="T69" fmla="*/ 14 h 107"/>
                <a:gd name="T70" fmla="*/ 63 w 88"/>
                <a:gd name="T71" fmla="*/ 18 h 107"/>
                <a:gd name="T72" fmla="*/ 68 w 88"/>
                <a:gd name="T73" fmla="*/ 24 h 107"/>
                <a:gd name="T74" fmla="*/ 70 w 88"/>
                <a:gd name="T75" fmla="*/ 32 h 107"/>
                <a:gd name="T76" fmla="*/ 69 w 88"/>
                <a:gd name="T77" fmla="*/ 38 h 107"/>
                <a:gd name="T78" fmla="*/ 65 w 88"/>
                <a:gd name="T79" fmla="*/ 44 h 107"/>
                <a:gd name="T80" fmla="*/ 59 w 88"/>
                <a:gd name="T81" fmla="*/ 50 h 107"/>
                <a:gd name="T82" fmla="*/ 51 w 88"/>
                <a:gd name="T83" fmla="*/ 54 h 107"/>
                <a:gd name="T84" fmla="*/ 30 w 88"/>
                <a:gd name="T85" fmla="*/ 63 h 107"/>
                <a:gd name="T86" fmla="*/ 22 w 88"/>
                <a:gd name="T87" fmla="*/ 68 h 107"/>
                <a:gd name="T88" fmla="*/ 13 w 88"/>
                <a:gd name="T89" fmla="*/ 76 h 107"/>
                <a:gd name="T90" fmla="*/ 7 w 88"/>
                <a:gd name="T91" fmla="*/ 81 h 107"/>
                <a:gd name="T92" fmla="*/ 3 w 88"/>
                <a:gd name="T93" fmla="*/ 91 h 107"/>
                <a:gd name="T94" fmla="*/ 1 w 88"/>
                <a:gd name="T95" fmla="*/ 97 h 107"/>
                <a:gd name="T96" fmla="*/ 0 w 88"/>
                <a:gd name="T97" fmla="*/ 10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07">
                  <a:moveTo>
                    <a:pt x="0" y="106"/>
                  </a:moveTo>
                  <a:lnTo>
                    <a:pt x="87" y="106"/>
                  </a:lnTo>
                  <a:lnTo>
                    <a:pt x="87" y="93"/>
                  </a:lnTo>
                  <a:lnTo>
                    <a:pt x="18" y="93"/>
                  </a:lnTo>
                  <a:lnTo>
                    <a:pt x="20" y="90"/>
                  </a:lnTo>
                  <a:lnTo>
                    <a:pt x="22" y="86"/>
                  </a:lnTo>
                  <a:lnTo>
                    <a:pt x="25" y="83"/>
                  </a:lnTo>
                  <a:lnTo>
                    <a:pt x="29" y="80"/>
                  </a:lnTo>
                  <a:lnTo>
                    <a:pt x="32" y="78"/>
                  </a:lnTo>
                  <a:lnTo>
                    <a:pt x="38" y="74"/>
                  </a:lnTo>
                  <a:lnTo>
                    <a:pt x="49" y="69"/>
                  </a:lnTo>
                  <a:lnTo>
                    <a:pt x="60" y="65"/>
                  </a:lnTo>
                  <a:lnTo>
                    <a:pt x="66" y="62"/>
                  </a:lnTo>
                  <a:lnTo>
                    <a:pt x="72" y="58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81" y="50"/>
                  </a:lnTo>
                  <a:lnTo>
                    <a:pt x="83" y="49"/>
                  </a:lnTo>
                  <a:lnTo>
                    <a:pt x="83" y="46"/>
                  </a:lnTo>
                  <a:lnTo>
                    <a:pt x="85" y="42"/>
                  </a:lnTo>
                  <a:lnTo>
                    <a:pt x="86" y="39"/>
                  </a:lnTo>
                  <a:lnTo>
                    <a:pt x="87" y="37"/>
                  </a:lnTo>
                  <a:lnTo>
                    <a:pt x="87" y="32"/>
                  </a:lnTo>
                  <a:lnTo>
                    <a:pt x="87" y="28"/>
                  </a:lnTo>
                  <a:lnTo>
                    <a:pt x="86" y="25"/>
                  </a:lnTo>
                  <a:lnTo>
                    <a:pt x="85" y="22"/>
                  </a:lnTo>
                  <a:lnTo>
                    <a:pt x="84" y="19"/>
                  </a:lnTo>
                  <a:lnTo>
                    <a:pt x="83" y="16"/>
                  </a:lnTo>
                  <a:lnTo>
                    <a:pt x="81" y="14"/>
                  </a:lnTo>
                  <a:lnTo>
                    <a:pt x="78" y="11"/>
                  </a:lnTo>
                  <a:lnTo>
                    <a:pt x="76" y="9"/>
                  </a:lnTo>
                  <a:lnTo>
                    <a:pt x="73" y="7"/>
                  </a:lnTo>
                  <a:lnTo>
                    <a:pt x="70" y="5"/>
                  </a:lnTo>
                  <a:lnTo>
                    <a:pt x="66" y="3"/>
                  </a:lnTo>
                  <a:lnTo>
                    <a:pt x="63" y="3"/>
                  </a:lnTo>
                  <a:lnTo>
                    <a:pt x="58" y="2"/>
                  </a:lnTo>
                  <a:lnTo>
                    <a:pt x="54" y="1"/>
                  </a:lnTo>
                  <a:lnTo>
                    <a:pt x="50" y="0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6" y="1"/>
                  </a:lnTo>
                  <a:lnTo>
                    <a:pt x="31" y="2"/>
                  </a:lnTo>
                  <a:lnTo>
                    <a:pt x="28" y="3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8"/>
                  </a:lnTo>
                  <a:lnTo>
                    <a:pt x="5" y="21"/>
                  </a:lnTo>
                  <a:lnTo>
                    <a:pt x="4" y="25"/>
                  </a:lnTo>
                  <a:lnTo>
                    <a:pt x="4" y="29"/>
                  </a:lnTo>
                  <a:lnTo>
                    <a:pt x="3" y="32"/>
                  </a:lnTo>
                  <a:lnTo>
                    <a:pt x="3" y="37"/>
                  </a:lnTo>
                  <a:lnTo>
                    <a:pt x="3" y="38"/>
                  </a:lnTo>
                  <a:lnTo>
                    <a:pt x="20" y="38"/>
                  </a:lnTo>
                  <a:lnTo>
                    <a:pt x="20" y="37"/>
                  </a:lnTo>
                  <a:lnTo>
                    <a:pt x="20" y="34"/>
                  </a:lnTo>
                  <a:lnTo>
                    <a:pt x="20" y="32"/>
                  </a:lnTo>
                  <a:lnTo>
                    <a:pt x="21" y="27"/>
                  </a:lnTo>
                  <a:lnTo>
                    <a:pt x="23" y="23"/>
                  </a:lnTo>
                  <a:lnTo>
                    <a:pt x="24" y="21"/>
                  </a:lnTo>
                  <a:lnTo>
                    <a:pt x="26" y="19"/>
                  </a:lnTo>
                  <a:lnTo>
                    <a:pt x="30" y="16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3"/>
                  </a:lnTo>
                  <a:lnTo>
                    <a:pt x="50" y="13"/>
                  </a:lnTo>
                  <a:lnTo>
                    <a:pt x="53" y="14"/>
                  </a:lnTo>
                  <a:lnTo>
                    <a:pt x="55" y="14"/>
                  </a:lnTo>
                  <a:lnTo>
                    <a:pt x="59" y="15"/>
                  </a:lnTo>
                  <a:lnTo>
                    <a:pt x="63" y="18"/>
                  </a:lnTo>
                  <a:lnTo>
                    <a:pt x="66" y="21"/>
                  </a:lnTo>
                  <a:lnTo>
                    <a:pt x="68" y="24"/>
                  </a:lnTo>
                  <a:lnTo>
                    <a:pt x="69" y="28"/>
                  </a:lnTo>
                  <a:lnTo>
                    <a:pt x="70" y="32"/>
                  </a:lnTo>
                  <a:lnTo>
                    <a:pt x="69" y="35"/>
                  </a:lnTo>
                  <a:lnTo>
                    <a:pt x="69" y="38"/>
                  </a:lnTo>
                  <a:lnTo>
                    <a:pt x="67" y="41"/>
                  </a:lnTo>
                  <a:lnTo>
                    <a:pt x="65" y="44"/>
                  </a:lnTo>
                  <a:lnTo>
                    <a:pt x="63" y="47"/>
                  </a:lnTo>
                  <a:lnTo>
                    <a:pt x="59" y="50"/>
                  </a:lnTo>
                  <a:lnTo>
                    <a:pt x="56" y="52"/>
                  </a:lnTo>
                  <a:lnTo>
                    <a:pt x="51" y="54"/>
                  </a:lnTo>
                  <a:lnTo>
                    <a:pt x="40" y="59"/>
                  </a:lnTo>
                  <a:lnTo>
                    <a:pt x="30" y="63"/>
                  </a:lnTo>
                  <a:lnTo>
                    <a:pt x="26" y="66"/>
                  </a:lnTo>
                  <a:lnTo>
                    <a:pt x="22" y="68"/>
                  </a:lnTo>
                  <a:lnTo>
                    <a:pt x="15" y="73"/>
                  </a:lnTo>
                  <a:lnTo>
                    <a:pt x="13" y="76"/>
                  </a:lnTo>
                  <a:lnTo>
                    <a:pt x="10" y="79"/>
                  </a:lnTo>
                  <a:lnTo>
                    <a:pt x="7" y="81"/>
                  </a:lnTo>
                  <a:lnTo>
                    <a:pt x="5" y="84"/>
                  </a:lnTo>
                  <a:lnTo>
                    <a:pt x="3" y="91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105"/>
                  </a:lnTo>
                  <a:lnTo>
                    <a:pt x="0" y="10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3" name="Freeform 23"/>
            <p:cNvSpPr>
              <a:spLocks/>
            </p:cNvSpPr>
            <p:nvPr/>
          </p:nvSpPr>
          <p:spPr bwMode="auto">
            <a:xfrm>
              <a:off x="1883" y="3598"/>
              <a:ext cx="93" cy="118"/>
            </a:xfrm>
            <a:custGeom>
              <a:avLst/>
              <a:gdLst>
                <a:gd name="T0" fmla="*/ 1 w 92"/>
                <a:gd name="T1" fmla="*/ 79 h 107"/>
                <a:gd name="T2" fmla="*/ 3 w 92"/>
                <a:gd name="T3" fmla="*/ 85 h 107"/>
                <a:gd name="T4" fmla="*/ 6 w 92"/>
                <a:gd name="T5" fmla="*/ 90 h 107"/>
                <a:gd name="T6" fmla="*/ 14 w 92"/>
                <a:gd name="T7" fmla="*/ 98 h 107"/>
                <a:gd name="T8" fmla="*/ 20 w 92"/>
                <a:gd name="T9" fmla="*/ 102 h 107"/>
                <a:gd name="T10" fmla="*/ 36 w 92"/>
                <a:gd name="T11" fmla="*/ 106 h 107"/>
                <a:gd name="T12" fmla="*/ 44 w 92"/>
                <a:gd name="T13" fmla="*/ 106 h 107"/>
                <a:gd name="T14" fmla="*/ 54 w 92"/>
                <a:gd name="T15" fmla="*/ 106 h 107"/>
                <a:gd name="T16" fmla="*/ 63 w 92"/>
                <a:gd name="T17" fmla="*/ 103 h 107"/>
                <a:gd name="T18" fmla="*/ 72 w 92"/>
                <a:gd name="T19" fmla="*/ 101 h 107"/>
                <a:gd name="T20" fmla="*/ 78 w 92"/>
                <a:gd name="T21" fmla="*/ 97 h 107"/>
                <a:gd name="T22" fmla="*/ 84 w 92"/>
                <a:gd name="T23" fmla="*/ 90 h 107"/>
                <a:gd name="T24" fmla="*/ 87 w 92"/>
                <a:gd name="T25" fmla="*/ 84 h 107"/>
                <a:gd name="T26" fmla="*/ 90 w 92"/>
                <a:gd name="T27" fmla="*/ 78 h 107"/>
                <a:gd name="T28" fmla="*/ 91 w 92"/>
                <a:gd name="T29" fmla="*/ 69 h 107"/>
                <a:gd name="T30" fmla="*/ 90 w 92"/>
                <a:gd name="T31" fmla="*/ 61 h 107"/>
                <a:gd name="T32" fmla="*/ 87 w 92"/>
                <a:gd name="T33" fmla="*/ 55 h 107"/>
                <a:gd name="T34" fmla="*/ 84 w 92"/>
                <a:gd name="T35" fmla="*/ 49 h 107"/>
                <a:gd name="T36" fmla="*/ 73 w 92"/>
                <a:gd name="T37" fmla="*/ 40 h 107"/>
                <a:gd name="T38" fmla="*/ 56 w 92"/>
                <a:gd name="T39" fmla="*/ 34 h 107"/>
                <a:gd name="T40" fmla="*/ 46 w 92"/>
                <a:gd name="T41" fmla="*/ 34 h 107"/>
                <a:gd name="T42" fmla="*/ 32 w 92"/>
                <a:gd name="T43" fmla="*/ 36 h 107"/>
                <a:gd name="T44" fmla="*/ 21 w 92"/>
                <a:gd name="T45" fmla="*/ 41 h 107"/>
                <a:gd name="T46" fmla="*/ 84 w 92"/>
                <a:gd name="T47" fmla="*/ 12 h 107"/>
                <a:gd name="T48" fmla="*/ 14 w 92"/>
                <a:gd name="T49" fmla="*/ 0 h 107"/>
                <a:gd name="T50" fmla="*/ 18 w 92"/>
                <a:gd name="T51" fmla="*/ 56 h 107"/>
                <a:gd name="T52" fmla="*/ 29 w 92"/>
                <a:gd name="T53" fmla="*/ 49 h 107"/>
                <a:gd name="T54" fmla="*/ 37 w 92"/>
                <a:gd name="T55" fmla="*/ 47 h 107"/>
                <a:gd name="T56" fmla="*/ 44 w 92"/>
                <a:gd name="T57" fmla="*/ 47 h 107"/>
                <a:gd name="T58" fmla="*/ 56 w 92"/>
                <a:gd name="T59" fmla="*/ 48 h 107"/>
                <a:gd name="T60" fmla="*/ 65 w 92"/>
                <a:gd name="T61" fmla="*/ 53 h 107"/>
                <a:gd name="T62" fmla="*/ 70 w 92"/>
                <a:gd name="T63" fmla="*/ 58 h 107"/>
                <a:gd name="T64" fmla="*/ 73 w 92"/>
                <a:gd name="T65" fmla="*/ 65 h 107"/>
                <a:gd name="T66" fmla="*/ 73 w 92"/>
                <a:gd name="T67" fmla="*/ 75 h 107"/>
                <a:gd name="T68" fmla="*/ 68 w 92"/>
                <a:gd name="T69" fmla="*/ 84 h 107"/>
                <a:gd name="T70" fmla="*/ 63 w 92"/>
                <a:gd name="T71" fmla="*/ 89 h 107"/>
                <a:gd name="T72" fmla="*/ 55 w 92"/>
                <a:gd name="T73" fmla="*/ 91 h 107"/>
                <a:gd name="T74" fmla="*/ 50 w 92"/>
                <a:gd name="T75" fmla="*/ 93 h 107"/>
                <a:gd name="T76" fmla="*/ 43 w 92"/>
                <a:gd name="T77" fmla="*/ 93 h 107"/>
                <a:gd name="T78" fmla="*/ 34 w 92"/>
                <a:gd name="T79" fmla="*/ 92 h 107"/>
                <a:gd name="T80" fmla="*/ 26 w 92"/>
                <a:gd name="T81" fmla="*/ 89 h 107"/>
                <a:gd name="T82" fmla="*/ 20 w 92"/>
                <a:gd name="T83" fmla="*/ 84 h 107"/>
                <a:gd name="T84" fmla="*/ 17 w 92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" h="107">
                  <a:moveTo>
                    <a:pt x="0" y="76"/>
                  </a:moveTo>
                  <a:lnTo>
                    <a:pt x="1" y="79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5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4" y="98"/>
                  </a:lnTo>
                  <a:lnTo>
                    <a:pt x="17" y="100"/>
                  </a:lnTo>
                  <a:lnTo>
                    <a:pt x="20" y="102"/>
                  </a:lnTo>
                  <a:lnTo>
                    <a:pt x="28" y="104"/>
                  </a:lnTo>
                  <a:lnTo>
                    <a:pt x="36" y="106"/>
                  </a:lnTo>
                  <a:lnTo>
                    <a:pt x="40" y="106"/>
                  </a:lnTo>
                  <a:lnTo>
                    <a:pt x="44" y="106"/>
                  </a:lnTo>
                  <a:lnTo>
                    <a:pt x="50" y="106"/>
                  </a:lnTo>
                  <a:lnTo>
                    <a:pt x="54" y="106"/>
                  </a:lnTo>
                  <a:lnTo>
                    <a:pt x="59" y="105"/>
                  </a:lnTo>
                  <a:lnTo>
                    <a:pt x="63" y="103"/>
                  </a:lnTo>
                  <a:lnTo>
                    <a:pt x="67" y="103"/>
                  </a:lnTo>
                  <a:lnTo>
                    <a:pt x="72" y="101"/>
                  </a:lnTo>
                  <a:lnTo>
                    <a:pt x="75" y="98"/>
                  </a:lnTo>
                  <a:lnTo>
                    <a:pt x="78" y="97"/>
                  </a:lnTo>
                  <a:lnTo>
                    <a:pt x="81" y="93"/>
                  </a:lnTo>
                  <a:lnTo>
                    <a:pt x="84" y="90"/>
                  </a:lnTo>
                  <a:lnTo>
                    <a:pt x="85" y="88"/>
                  </a:lnTo>
                  <a:lnTo>
                    <a:pt x="87" y="84"/>
                  </a:lnTo>
                  <a:lnTo>
                    <a:pt x="89" y="81"/>
                  </a:lnTo>
                  <a:lnTo>
                    <a:pt x="90" y="78"/>
                  </a:lnTo>
                  <a:lnTo>
                    <a:pt x="91" y="73"/>
                  </a:lnTo>
                  <a:lnTo>
                    <a:pt x="91" y="69"/>
                  </a:lnTo>
                  <a:lnTo>
                    <a:pt x="91" y="65"/>
                  </a:lnTo>
                  <a:lnTo>
                    <a:pt x="90" y="61"/>
                  </a:lnTo>
                  <a:lnTo>
                    <a:pt x="89" y="58"/>
                  </a:lnTo>
                  <a:lnTo>
                    <a:pt x="87" y="55"/>
                  </a:lnTo>
                  <a:lnTo>
                    <a:pt x="86" y="52"/>
                  </a:lnTo>
                  <a:lnTo>
                    <a:pt x="84" y="49"/>
                  </a:lnTo>
                  <a:lnTo>
                    <a:pt x="79" y="44"/>
                  </a:lnTo>
                  <a:lnTo>
                    <a:pt x="73" y="40"/>
                  </a:lnTo>
                  <a:lnTo>
                    <a:pt x="65" y="36"/>
                  </a:lnTo>
                  <a:lnTo>
                    <a:pt x="56" y="34"/>
                  </a:lnTo>
                  <a:lnTo>
                    <a:pt x="51" y="34"/>
                  </a:lnTo>
                  <a:lnTo>
                    <a:pt x="46" y="34"/>
                  </a:lnTo>
                  <a:lnTo>
                    <a:pt x="40" y="34"/>
                  </a:lnTo>
                  <a:lnTo>
                    <a:pt x="32" y="36"/>
                  </a:lnTo>
                  <a:lnTo>
                    <a:pt x="27" y="38"/>
                  </a:lnTo>
                  <a:lnTo>
                    <a:pt x="21" y="41"/>
                  </a:lnTo>
                  <a:lnTo>
                    <a:pt x="27" y="12"/>
                  </a:lnTo>
                  <a:lnTo>
                    <a:pt x="84" y="12"/>
                  </a:lnTo>
                  <a:lnTo>
                    <a:pt x="84" y="0"/>
                  </a:lnTo>
                  <a:lnTo>
                    <a:pt x="14" y="0"/>
                  </a:lnTo>
                  <a:lnTo>
                    <a:pt x="4" y="56"/>
                  </a:lnTo>
                  <a:lnTo>
                    <a:pt x="18" y="56"/>
                  </a:lnTo>
                  <a:lnTo>
                    <a:pt x="24" y="52"/>
                  </a:lnTo>
                  <a:lnTo>
                    <a:pt x="29" y="49"/>
                  </a:lnTo>
                  <a:lnTo>
                    <a:pt x="33" y="47"/>
                  </a:lnTo>
                  <a:lnTo>
                    <a:pt x="37" y="47"/>
                  </a:lnTo>
                  <a:lnTo>
                    <a:pt x="40" y="47"/>
                  </a:lnTo>
                  <a:lnTo>
                    <a:pt x="44" y="47"/>
                  </a:lnTo>
                  <a:lnTo>
                    <a:pt x="50" y="47"/>
                  </a:lnTo>
                  <a:lnTo>
                    <a:pt x="56" y="48"/>
                  </a:lnTo>
                  <a:lnTo>
                    <a:pt x="61" y="50"/>
                  </a:lnTo>
                  <a:lnTo>
                    <a:pt x="65" y="53"/>
                  </a:lnTo>
                  <a:lnTo>
                    <a:pt x="68" y="56"/>
                  </a:lnTo>
                  <a:lnTo>
                    <a:pt x="70" y="58"/>
                  </a:lnTo>
                  <a:lnTo>
                    <a:pt x="71" y="59"/>
                  </a:lnTo>
                  <a:lnTo>
                    <a:pt x="73" y="65"/>
                  </a:lnTo>
                  <a:lnTo>
                    <a:pt x="73" y="70"/>
                  </a:lnTo>
                  <a:lnTo>
                    <a:pt x="73" y="75"/>
                  </a:lnTo>
                  <a:lnTo>
                    <a:pt x="71" y="79"/>
                  </a:lnTo>
                  <a:lnTo>
                    <a:pt x="68" y="84"/>
                  </a:lnTo>
                  <a:lnTo>
                    <a:pt x="64" y="87"/>
                  </a:lnTo>
                  <a:lnTo>
                    <a:pt x="63" y="89"/>
                  </a:lnTo>
                  <a:lnTo>
                    <a:pt x="61" y="90"/>
                  </a:lnTo>
                  <a:lnTo>
                    <a:pt x="55" y="91"/>
                  </a:lnTo>
                  <a:lnTo>
                    <a:pt x="52" y="92"/>
                  </a:lnTo>
                  <a:lnTo>
                    <a:pt x="50" y="93"/>
                  </a:lnTo>
                  <a:lnTo>
                    <a:pt x="47" y="93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4" y="92"/>
                  </a:lnTo>
                  <a:lnTo>
                    <a:pt x="29" y="90"/>
                  </a:lnTo>
                  <a:lnTo>
                    <a:pt x="26" y="89"/>
                  </a:lnTo>
                  <a:lnTo>
                    <a:pt x="23" y="86"/>
                  </a:lnTo>
                  <a:lnTo>
                    <a:pt x="20" y="84"/>
                  </a:lnTo>
                  <a:lnTo>
                    <a:pt x="18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4" name="Freeform 24"/>
            <p:cNvSpPr>
              <a:spLocks/>
            </p:cNvSpPr>
            <p:nvPr/>
          </p:nvSpPr>
          <p:spPr bwMode="auto">
            <a:xfrm>
              <a:off x="2238" y="3595"/>
              <a:ext cx="88" cy="121"/>
            </a:xfrm>
            <a:custGeom>
              <a:avLst/>
              <a:gdLst>
                <a:gd name="T0" fmla="*/ 0 w 87"/>
                <a:gd name="T1" fmla="*/ 78 h 110"/>
                <a:gd name="T2" fmla="*/ 3 w 87"/>
                <a:gd name="T3" fmla="*/ 89 h 110"/>
                <a:gd name="T4" fmla="*/ 9 w 87"/>
                <a:gd name="T5" fmla="*/ 97 h 110"/>
                <a:gd name="T6" fmla="*/ 17 w 87"/>
                <a:gd name="T7" fmla="*/ 104 h 110"/>
                <a:gd name="T8" fmla="*/ 29 w 87"/>
                <a:gd name="T9" fmla="*/ 108 h 110"/>
                <a:gd name="T10" fmla="*/ 42 w 87"/>
                <a:gd name="T11" fmla="*/ 109 h 110"/>
                <a:gd name="T12" fmla="*/ 60 w 87"/>
                <a:gd name="T13" fmla="*/ 107 h 110"/>
                <a:gd name="T14" fmla="*/ 71 w 87"/>
                <a:gd name="T15" fmla="*/ 102 h 110"/>
                <a:gd name="T16" fmla="*/ 79 w 87"/>
                <a:gd name="T17" fmla="*/ 95 h 110"/>
                <a:gd name="T18" fmla="*/ 84 w 87"/>
                <a:gd name="T19" fmla="*/ 87 h 110"/>
                <a:gd name="T20" fmla="*/ 86 w 87"/>
                <a:gd name="T21" fmla="*/ 76 h 110"/>
                <a:gd name="T22" fmla="*/ 83 w 87"/>
                <a:gd name="T23" fmla="*/ 63 h 110"/>
                <a:gd name="T24" fmla="*/ 78 w 87"/>
                <a:gd name="T25" fmla="*/ 57 h 110"/>
                <a:gd name="T26" fmla="*/ 66 w 87"/>
                <a:gd name="T27" fmla="*/ 50 h 110"/>
                <a:gd name="T28" fmla="*/ 76 w 87"/>
                <a:gd name="T29" fmla="*/ 44 h 110"/>
                <a:gd name="T30" fmla="*/ 81 w 87"/>
                <a:gd name="T31" fmla="*/ 35 h 110"/>
                <a:gd name="T32" fmla="*/ 82 w 87"/>
                <a:gd name="T33" fmla="*/ 26 h 110"/>
                <a:gd name="T34" fmla="*/ 77 w 87"/>
                <a:gd name="T35" fmla="*/ 15 h 110"/>
                <a:gd name="T36" fmla="*/ 71 w 87"/>
                <a:gd name="T37" fmla="*/ 8 h 110"/>
                <a:gd name="T38" fmla="*/ 55 w 87"/>
                <a:gd name="T39" fmla="*/ 1 h 110"/>
                <a:gd name="T40" fmla="*/ 42 w 87"/>
                <a:gd name="T41" fmla="*/ 0 h 110"/>
                <a:gd name="T42" fmla="*/ 30 w 87"/>
                <a:gd name="T43" fmla="*/ 2 h 110"/>
                <a:gd name="T44" fmla="*/ 19 w 87"/>
                <a:gd name="T45" fmla="*/ 5 h 110"/>
                <a:gd name="T46" fmla="*/ 11 w 87"/>
                <a:gd name="T47" fmla="*/ 12 h 110"/>
                <a:gd name="T48" fmla="*/ 5 w 87"/>
                <a:gd name="T49" fmla="*/ 21 h 110"/>
                <a:gd name="T50" fmla="*/ 3 w 87"/>
                <a:gd name="T51" fmla="*/ 30 h 110"/>
                <a:gd name="T52" fmla="*/ 18 w 87"/>
                <a:gd name="T53" fmla="*/ 35 h 110"/>
                <a:gd name="T54" fmla="*/ 20 w 87"/>
                <a:gd name="T55" fmla="*/ 26 h 110"/>
                <a:gd name="T56" fmla="*/ 28 w 87"/>
                <a:gd name="T57" fmla="*/ 16 h 110"/>
                <a:gd name="T58" fmla="*/ 36 w 87"/>
                <a:gd name="T59" fmla="*/ 13 h 110"/>
                <a:gd name="T60" fmla="*/ 52 w 87"/>
                <a:gd name="T61" fmla="*/ 14 h 110"/>
                <a:gd name="T62" fmla="*/ 61 w 87"/>
                <a:gd name="T63" fmla="*/ 20 h 110"/>
                <a:gd name="T64" fmla="*/ 64 w 87"/>
                <a:gd name="T65" fmla="*/ 29 h 110"/>
                <a:gd name="T66" fmla="*/ 61 w 87"/>
                <a:gd name="T67" fmla="*/ 39 h 110"/>
                <a:gd name="T68" fmla="*/ 53 w 87"/>
                <a:gd name="T69" fmla="*/ 44 h 110"/>
                <a:gd name="T70" fmla="*/ 39 w 87"/>
                <a:gd name="T71" fmla="*/ 45 h 110"/>
                <a:gd name="T72" fmla="*/ 43 w 87"/>
                <a:gd name="T73" fmla="*/ 58 h 110"/>
                <a:gd name="T74" fmla="*/ 58 w 87"/>
                <a:gd name="T75" fmla="*/ 60 h 110"/>
                <a:gd name="T76" fmla="*/ 67 w 87"/>
                <a:gd name="T77" fmla="*/ 68 h 110"/>
                <a:gd name="T78" fmla="*/ 69 w 87"/>
                <a:gd name="T79" fmla="*/ 76 h 110"/>
                <a:gd name="T80" fmla="*/ 64 w 87"/>
                <a:gd name="T81" fmla="*/ 88 h 110"/>
                <a:gd name="T82" fmla="*/ 54 w 87"/>
                <a:gd name="T83" fmla="*/ 95 h 110"/>
                <a:gd name="T84" fmla="*/ 43 w 87"/>
                <a:gd name="T85" fmla="*/ 97 h 110"/>
                <a:gd name="T86" fmla="*/ 34 w 87"/>
                <a:gd name="T87" fmla="*/ 96 h 110"/>
                <a:gd name="T88" fmla="*/ 27 w 87"/>
                <a:gd name="T89" fmla="*/ 93 h 110"/>
                <a:gd name="T90" fmla="*/ 18 w 87"/>
                <a:gd name="T91" fmla="*/ 83 h 110"/>
                <a:gd name="T92" fmla="*/ 0 w 87"/>
                <a:gd name="T93" fmla="*/ 7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110">
                  <a:moveTo>
                    <a:pt x="0" y="73"/>
                  </a:moveTo>
                  <a:lnTo>
                    <a:pt x="0" y="74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6"/>
                  </a:lnTo>
                  <a:lnTo>
                    <a:pt x="3" y="89"/>
                  </a:lnTo>
                  <a:lnTo>
                    <a:pt x="4" y="92"/>
                  </a:lnTo>
                  <a:lnTo>
                    <a:pt x="6" y="94"/>
                  </a:lnTo>
                  <a:lnTo>
                    <a:pt x="9" y="97"/>
                  </a:lnTo>
                  <a:lnTo>
                    <a:pt x="11" y="100"/>
                  </a:lnTo>
                  <a:lnTo>
                    <a:pt x="14" y="102"/>
                  </a:lnTo>
                  <a:lnTo>
                    <a:pt x="17" y="104"/>
                  </a:lnTo>
                  <a:lnTo>
                    <a:pt x="21" y="106"/>
                  </a:lnTo>
                  <a:lnTo>
                    <a:pt x="24" y="107"/>
                  </a:lnTo>
                  <a:lnTo>
                    <a:pt x="29" y="108"/>
                  </a:lnTo>
                  <a:lnTo>
                    <a:pt x="32" y="109"/>
                  </a:lnTo>
                  <a:lnTo>
                    <a:pt x="36" y="109"/>
                  </a:lnTo>
                  <a:lnTo>
                    <a:pt x="42" y="109"/>
                  </a:lnTo>
                  <a:lnTo>
                    <a:pt x="51" y="109"/>
                  </a:lnTo>
                  <a:lnTo>
                    <a:pt x="56" y="108"/>
                  </a:lnTo>
                  <a:lnTo>
                    <a:pt x="60" y="107"/>
                  </a:lnTo>
                  <a:lnTo>
                    <a:pt x="63" y="106"/>
                  </a:lnTo>
                  <a:lnTo>
                    <a:pt x="68" y="104"/>
                  </a:lnTo>
                  <a:lnTo>
                    <a:pt x="71" y="102"/>
                  </a:lnTo>
                  <a:lnTo>
                    <a:pt x="74" y="100"/>
                  </a:lnTo>
                  <a:lnTo>
                    <a:pt x="76" y="98"/>
                  </a:lnTo>
                  <a:lnTo>
                    <a:pt x="79" y="95"/>
                  </a:lnTo>
                  <a:lnTo>
                    <a:pt x="82" y="93"/>
                  </a:lnTo>
                  <a:lnTo>
                    <a:pt x="83" y="90"/>
                  </a:lnTo>
                  <a:lnTo>
                    <a:pt x="84" y="87"/>
                  </a:lnTo>
                  <a:lnTo>
                    <a:pt x="85" y="83"/>
                  </a:lnTo>
                  <a:lnTo>
                    <a:pt x="86" y="80"/>
                  </a:lnTo>
                  <a:lnTo>
                    <a:pt x="86" y="76"/>
                  </a:lnTo>
                  <a:lnTo>
                    <a:pt x="86" y="71"/>
                  </a:lnTo>
                  <a:lnTo>
                    <a:pt x="85" y="67"/>
                  </a:lnTo>
                  <a:lnTo>
                    <a:pt x="83" y="63"/>
                  </a:lnTo>
                  <a:lnTo>
                    <a:pt x="83" y="61"/>
                  </a:lnTo>
                  <a:lnTo>
                    <a:pt x="81" y="60"/>
                  </a:lnTo>
                  <a:lnTo>
                    <a:pt x="78" y="57"/>
                  </a:lnTo>
                  <a:lnTo>
                    <a:pt x="75" y="54"/>
                  </a:lnTo>
                  <a:lnTo>
                    <a:pt x="70" y="51"/>
                  </a:lnTo>
                  <a:lnTo>
                    <a:pt x="66" y="50"/>
                  </a:lnTo>
                  <a:lnTo>
                    <a:pt x="69" y="48"/>
                  </a:lnTo>
                  <a:lnTo>
                    <a:pt x="73" y="46"/>
                  </a:lnTo>
                  <a:lnTo>
                    <a:pt x="76" y="44"/>
                  </a:lnTo>
                  <a:lnTo>
                    <a:pt x="77" y="42"/>
                  </a:lnTo>
                  <a:lnTo>
                    <a:pt x="79" y="39"/>
                  </a:lnTo>
                  <a:lnTo>
                    <a:pt x="81" y="35"/>
                  </a:lnTo>
                  <a:lnTo>
                    <a:pt x="82" y="33"/>
                  </a:lnTo>
                  <a:lnTo>
                    <a:pt x="82" y="29"/>
                  </a:lnTo>
                  <a:lnTo>
                    <a:pt x="82" y="26"/>
                  </a:lnTo>
                  <a:lnTo>
                    <a:pt x="81" y="22"/>
                  </a:lnTo>
                  <a:lnTo>
                    <a:pt x="79" y="17"/>
                  </a:lnTo>
                  <a:lnTo>
                    <a:pt x="77" y="15"/>
                  </a:lnTo>
                  <a:lnTo>
                    <a:pt x="76" y="12"/>
                  </a:lnTo>
                  <a:lnTo>
                    <a:pt x="74" y="9"/>
                  </a:lnTo>
                  <a:lnTo>
                    <a:pt x="71" y="8"/>
                  </a:lnTo>
                  <a:lnTo>
                    <a:pt x="65" y="4"/>
                  </a:lnTo>
                  <a:lnTo>
                    <a:pt x="59" y="2"/>
                  </a:lnTo>
                  <a:lnTo>
                    <a:pt x="55" y="1"/>
                  </a:lnTo>
                  <a:lnTo>
                    <a:pt x="50" y="1"/>
                  </a:lnTo>
                  <a:lnTo>
                    <a:pt x="46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30" y="2"/>
                  </a:lnTo>
                  <a:lnTo>
                    <a:pt x="26" y="3"/>
                  </a:lnTo>
                  <a:lnTo>
                    <a:pt x="23" y="3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3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5" y="21"/>
                  </a:lnTo>
                  <a:lnTo>
                    <a:pt x="4" y="23"/>
                  </a:lnTo>
                  <a:lnTo>
                    <a:pt x="3" y="27"/>
                  </a:lnTo>
                  <a:lnTo>
                    <a:pt x="3" y="30"/>
                  </a:lnTo>
                  <a:lnTo>
                    <a:pt x="3" y="34"/>
                  </a:lnTo>
                  <a:lnTo>
                    <a:pt x="3" y="35"/>
                  </a:lnTo>
                  <a:lnTo>
                    <a:pt x="18" y="35"/>
                  </a:lnTo>
                  <a:lnTo>
                    <a:pt x="19" y="33"/>
                  </a:lnTo>
                  <a:lnTo>
                    <a:pt x="19" y="30"/>
                  </a:lnTo>
                  <a:lnTo>
                    <a:pt x="20" y="26"/>
                  </a:lnTo>
                  <a:lnTo>
                    <a:pt x="23" y="21"/>
                  </a:lnTo>
                  <a:lnTo>
                    <a:pt x="25" y="19"/>
                  </a:lnTo>
                  <a:lnTo>
                    <a:pt x="28" y="16"/>
                  </a:lnTo>
                  <a:lnTo>
                    <a:pt x="30" y="15"/>
                  </a:lnTo>
                  <a:lnTo>
                    <a:pt x="32" y="15"/>
                  </a:lnTo>
                  <a:lnTo>
                    <a:pt x="36" y="13"/>
                  </a:lnTo>
                  <a:lnTo>
                    <a:pt x="43" y="13"/>
                  </a:lnTo>
                  <a:lnTo>
                    <a:pt x="48" y="13"/>
                  </a:lnTo>
                  <a:lnTo>
                    <a:pt x="52" y="14"/>
                  </a:lnTo>
                  <a:lnTo>
                    <a:pt x="56" y="15"/>
                  </a:lnTo>
                  <a:lnTo>
                    <a:pt x="59" y="17"/>
                  </a:lnTo>
                  <a:lnTo>
                    <a:pt x="61" y="20"/>
                  </a:lnTo>
                  <a:lnTo>
                    <a:pt x="63" y="22"/>
                  </a:lnTo>
                  <a:lnTo>
                    <a:pt x="63" y="26"/>
                  </a:lnTo>
                  <a:lnTo>
                    <a:pt x="64" y="29"/>
                  </a:lnTo>
                  <a:lnTo>
                    <a:pt x="63" y="33"/>
                  </a:lnTo>
                  <a:lnTo>
                    <a:pt x="63" y="37"/>
                  </a:lnTo>
                  <a:lnTo>
                    <a:pt x="61" y="39"/>
                  </a:lnTo>
                  <a:lnTo>
                    <a:pt x="58" y="42"/>
                  </a:lnTo>
                  <a:lnTo>
                    <a:pt x="55" y="44"/>
                  </a:lnTo>
                  <a:lnTo>
                    <a:pt x="53" y="44"/>
                  </a:lnTo>
                  <a:lnTo>
                    <a:pt x="50" y="45"/>
                  </a:lnTo>
                  <a:lnTo>
                    <a:pt x="45" y="45"/>
                  </a:lnTo>
                  <a:lnTo>
                    <a:pt x="39" y="45"/>
                  </a:lnTo>
                  <a:lnTo>
                    <a:pt x="34" y="45"/>
                  </a:lnTo>
                  <a:lnTo>
                    <a:pt x="34" y="58"/>
                  </a:lnTo>
                  <a:lnTo>
                    <a:pt x="43" y="58"/>
                  </a:lnTo>
                  <a:lnTo>
                    <a:pt x="49" y="58"/>
                  </a:lnTo>
                  <a:lnTo>
                    <a:pt x="54" y="58"/>
                  </a:lnTo>
                  <a:lnTo>
                    <a:pt x="58" y="60"/>
                  </a:lnTo>
                  <a:lnTo>
                    <a:pt x="62" y="62"/>
                  </a:lnTo>
                  <a:lnTo>
                    <a:pt x="64" y="64"/>
                  </a:lnTo>
                  <a:lnTo>
                    <a:pt x="67" y="68"/>
                  </a:lnTo>
                  <a:lnTo>
                    <a:pt x="68" y="70"/>
                  </a:lnTo>
                  <a:lnTo>
                    <a:pt x="68" y="71"/>
                  </a:lnTo>
                  <a:lnTo>
                    <a:pt x="69" y="76"/>
                  </a:lnTo>
                  <a:lnTo>
                    <a:pt x="68" y="81"/>
                  </a:lnTo>
                  <a:lnTo>
                    <a:pt x="67" y="85"/>
                  </a:lnTo>
                  <a:lnTo>
                    <a:pt x="64" y="88"/>
                  </a:lnTo>
                  <a:lnTo>
                    <a:pt x="62" y="91"/>
                  </a:lnTo>
                  <a:lnTo>
                    <a:pt x="58" y="94"/>
                  </a:lnTo>
                  <a:lnTo>
                    <a:pt x="54" y="95"/>
                  </a:lnTo>
                  <a:lnTo>
                    <a:pt x="49" y="96"/>
                  </a:lnTo>
                  <a:lnTo>
                    <a:pt x="45" y="96"/>
                  </a:lnTo>
                  <a:lnTo>
                    <a:pt x="43" y="97"/>
                  </a:lnTo>
                  <a:lnTo>
                    <a:pt x="39" y="96"/>
                  </a:lnTo>
                  <a:lnTo>
                    <a:pt x="36" y="96"/>
                  </a:lnTo>
                  <a:lnTo>
                    <a:pt x="34" y="96"/>
                  </a:lnTo>
                  <a:lnTo>
                    <a:pt x="31" y="95"/>
                  </a:lnTo>
                  <a:lnTo>
                    <a:pt x="30" y="94"/>
                  </a:lnTo>
                  <a:lnTo>
                    <a:pt x="27" y="93"/>
                  </a:lnTo>
                  <a:lnTo>
                    <a:pt x="23" y="91"/>
                  </a:lnTo>
                  <a:lnTo>
                    <a:pt x="20" y="88"/>
                  </a:lnTo>
                  <a:lnTo>
                    <a:pt x="18" y="83"/>
                  </a:lnTo>
                  <a:lnTo>
                    <a:pt x="17" y="79"/>
                  </a:lnTo>
                  <a:lnTo>
                    <a:pt x="17" y="73"/>
                  </a:lnTo>
                  <a:lnTo>
                    <a:pt x="0" y="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5" name="Freeform 25"/>
            <p:cNvSpPr>
              <a:spLocks/>
            </p:cNvSpPr>
            <p:nvPr/>
          </p:nvSpPr>
          <p:spPr bwMode="auto">
            <a:xfrm>
              <a:off x="2346" y="3595"/>
              <a:ext cx="92" cy="121"/>
            </a:xfrm>
            <a:custGeom>
              <a:avLst/>
              <a:gdLst>
                <a:gd name="T0" fmla="*/ 0 w 91"/>
                <a:gd name="T1" fmla="*/ 62 h 110"/>
                <a:gd name="T2" fmla="*/ 2 w 91"/>
                <a:gd name="T3" fmla="*/ 73 h 110"/>
                <a:gd name="T4" fmla="*/ 5 w 91"/>
                <a:gd name="T5" fmla="*/ 83 h 110"/>
                <a:gd name="T6" fmla="*/ 9 w 91"/>
                <a:gd name="T7" fmla="*/ 93 h 110"/>
                <a:gd name="T8" fmla="*/ 15 w 91"/>
                <a:gd name="T9" fmla="*/ 99 h 110"/>
                <a:gd name="T10" fmla="*/ 22 w 91"/>
                <a:gd name="T11" fmla="*/ 104 h 110"/>
                <a:gd name="T12" fmla="*/ 30 w 91"/>
                <a:gd name="T13" fmla="*/ 107 h 110"/>
                <a:gd name="T14" fmla="*/ 40 w 91"/>
                <a:gd name="T15" fmla="*/ 109 h 110"/>
                <a:gd name="T16" fmla="*/ 50 w 91"/>
                <a:gd name="T17" fmla="*/ 109 h 110"/>
                <a:gd name="T18" fmla="*/ 60 w 91"/>
                <a:gd name="T19" fmla="*/ 107 h 110"/>
                <a:gd name="T20" fmla="*/ 68 w 91"/>
                <a:gd name="T21" fmla="*/ 104 h 110"/>
                <a:gd name="T22" fmla="*/ 75 w 91"/>
                <a:gd name="T23" fmla="*/ 99 h 110"/>
                <a:gd name="T24" fmla="*/ 81 w 91"/>
                <a:gd name="T25" fmla="*/ 93 h 110"/>
                <a:gd name="T26" fmla="*/ 85 w 91"/>
                <a:gd name="T27" fmla="*/ 83 h 110"/>
                <a:gd name="T28" fmla="*/ 88 w 91"/>
                <a:gd name="T29" fmla="*/ 73 h 110"/>
                <a:gd name="T30" fmla="*/ 89 w 91"/>
                <a:gd name="T31" fmla="*/ 62 h 110"/>
                <a:gd name="T32" fmla="*/ 89 w 91"/>
                <a:gd name="T33" fmla="*/ 49 h 110"/>
                <a:gd name="T34" fmla="*/ 88 w 91"/>
                <a:gd name="T35" fmla="*/ 36 h 110"/>
                <a:gd name="T36" fmla="*/ 85 w 91"/>
                <a:gd name="T37" fmla="*/ 27 h 110"/>
                <a:gd name="T38" fmla="*/ 81 w 91"/>
                <a:gd name="T39" fmla="*/ 18 h 110"/>
                <a:gd name="T40" fmla="*/ 77 w 91"/>
                <a:gd name="T41" fmla="*/ 13 h 110"/>
                <a:gd name="T42" fmla="*/ 48 w 91"/>
                <a:gd name="T43" fmla="*/ 13 h 110"/>
                <a:gd name="T44" fmla="*/ 57 w 91"/>
                <a:gd name="T45" fmla="*/ 15 h 110"/>
                <a:gd name="T46" fmla="*/ 65 w 91"/>
                <a:gd name="T47" fmla="*/ 23 h 110"/>
                <a:gd name="T48" fmla="*/ 70 w 91"/>
                <a:gd name="T49" fmla="*/ 36 h 110"/>
                <a:gd name="T50" fmla="*/ 72 w 91"/>
                <a:gd name="T51" fmla="*/ 45 h 110"/>
                <a:gd name="T52" fmla="*/ 72 w 91"/>
                <a:gd name="T53" fmla="*/ 55 h 110"/>
                <a:gd name="T54" fmla="*/ 72 w 91"/>
                <a:gd name="T55" fmla="*/ 65 h 110"/>
                <a:gd name="T56" fmla="*/ 68 w 91"/>
                <a:gd name="T57" fmla="*/ 81 h 110"/>
                <a:gd name="T58" fmla="*/ 62 w 91"/>
                <a:gd name="T59" fmla="*/ 92 h 110"/>
                <a:gd name="T60" fmla="*/ 57 w 91"/>
                <a:gd name="T61" fmla="*/ 94 h 110"/>
                <a:gd name="T62" fmla="*/ 45 w 91"/>
                <a:gd name="T63" fmla="*/ 97 h 110"/>
                <a:gd name="T64" fmla="*/ 38 w 91"/>
                <a:gd name="T65" fmla="*/ 96 h 110"/>
                <a:gd name="T66" fmla="*/ 33 w 91"/>
                <a:gd name="T67" fmla="*/ 94 h 110"/>
                <a:gd name="T68" fmla="*/ 27 w 91"/>
                <a:gd name="T69" fmla="*/ 92 h 110"/>
                <a:gd name="T70" fmla="*/ 21 w 91"/>
                <a:gd name="T71" fmla="*/ 81 h 110"/>
                <a:gd name="T72" fmla="*/ 19 w 91"/>
                <a:gd name="T73" fmla="*/ 65 h 110"/>
                <a:gd name="T74" fmla="*/ 18 w 91"/>
                <a:gd name="T75" fmla="*/ 55 h 110"/>
                <a:gd name="T76" fmla="*/ 19 w 91"/>
                <a:gd name="T77" fmla="*/ 45 h 110"/>
                <a:gd name="T78" fmla="*/ 20 w 91"/>
                <a:gd name="T79" fmla="*/ 36 h 110"/>
                <a:gd name="T80" fmla="*/ 24 w 91"/>
                <a:gd name="T81" fmla="*/ 23 h 110"/>
                <a:gd name="T82" fmla="*/ 30 w 91"/>
                <a:gd name="T83" fmla="*/ 17 h 110"/>
                <a:gd name="T84" fmla="*/ 35 w 91"/>
                <a:gd name="T85" fmla="*/ 15 h 110"/>
                <a:gd name="T86" fmla="*/ 42 w 91"/>
                <a:gd name="T87" fmla="*/ 13 h 110"/>
                <a:gd name="T88" fmla="*/ 77 w 91"/>
                <a:gd name="T89" fmla="*/ 13 h 110"/>
                <a:gd name="T90" fmla="*/ 72 w 91"/>
                <a:gd name="T91" fmla="*/ 8 h 110"/>
                <a:gd name="T92" fmla="*/ 65 w 91"/>
                <a:gd name="T93" fmla="*/ 3 h 110"/>
                <a:gd name="T94" fmla="*/ 55 w 91"/>
                <a:gd name="T95" fmla="*/ 1 h 110"/>
                <a:gd name="T96" fmla="*/ 45 w 91"/>
                <a:gd name="T97" fmla="*/ 0 h 110"/>
                <a:gd name="T98" fmla="*/ 35 w 91"/>
                <a:gd name="T99" fmla="*/ 1 h 110"/>
                <a:gd name="T100" fmla="*/ 25 w 91"/>
                <a:gd name="T101" fmla="*/ 3 h 110"/>
                <a:gd name="T102" fmla="*/ 18 w 91"/>
                <a:gd name="T103" fmla="*/ 8 h 110"/>
                <a:gd name="T104" fmla="*/ 12 w 91"/>
                <a:gd name="T105" fmla="*/ 14 h 110"/>
                <a:gd name="T106" fmla="*/ 6 w 91"/>
                <a:gd name="T107" fmla="*/ 22 h 110"/>
                <a:gd name="T108" fmla="*/ 4 w 91"/>
                <a:gd name="T109" fmla="*/ 31 h 110"/>
                <a:gd name="T110" fmla="*/ 1 w 91"/>
                <a:gd name="T111" fmla="*/ 42 h 110"/>
                <a:gd name="T112" fmla="*/ 0 w 91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1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4" y="79"/>
                  </a:lnTo>
                  <a:lnTo>
                    <a:pt x="5" y="83"/>
                  </a:lnTo>
                  <a:lnTo>
                    <a:pt x="6" y="88"/>
                  </a:lnTo>
                  <a:lnTo>
                    <a:pt x="9" y="93"/>
                  </a:lnTo>
                  <a:lnTo>
                    <a:pt x="12" y="95"/>
                  </a:lnTo>
                  <a:lnTo>
                    <a:pt x="15" y="99"/>
                  </a:lnTo>
                  <a:lnTo>
                    <a:pt x="18" y="101"/>
                  </a:lnTo>
                  <a:lnTo>
                    <a:pt x="22" y="104"/>
                  </a:lnTo>
                  <a:lnTo>
                    <a:pt x="25" y="106"/>
                  </a:lnTo>
                  <a:lnTo>
                    <a:pt x="30" y="107"/>
                  </a:lnTo>
                  <a:lnTo>
                    <a:pt x="35" y="108"/>
                  </a:lnTo>
                  <a:lnTo>
                    <a:pt x="40" y="109"/>
                  </a:lnTo>
                  <a:lnTo>
                    <a:pt x="45" y="109"/>
                  </a:lnTo>
                  <a:lnTo>
                    <a:pt x="50" y="109"/>
                  </a:lnTo>
                  <a:lnTo>
                    <a:pt x="55" y="108"/>
                  </a:lnTo>
                  <a:lnTo>
                    <a:pt x="60" y="107"/>
                  </a:lnTo>
                  <a:lnTo>
                    <a:pt x="65" y="106"/>
                  </a:lnTo>
                  <a:lnTo>
                    <a:pt x="68" y="104"/>
                  </a:lnTo>
                  <a:lnTo>
                    <a:pt x="72" y="101"/>
                  </a:lnTo>
                  <a:lnTo>
                    <a:pt x="75" y="99"/>
                  </a:lnTo>
                  <a:lnTo>
                    <a:pt x="78" y="95"/>
                  </a:lnTo>
                  <a:lnTo>
                    <a:pt x="81" y="93"/>
                  </a:lnTo>
                  <a:lnTo>
                    <a:pt x="84" y="88"/>
                  </a:lnTo>
                  <a:lnTo>
                    <a:pt x="85" y="83"/>
                  </a:lnTo>
                  <a:lnTo>
                    <a:pt x="86" y="79"/>
                  </a:lnTo>
                  <a:lnTo>
                    <a:pt x="88" y="73"/>
                  </a:lnTo>
                  <a:lnTo>
                    <a:pt x="89" y="68"/>
                  </a:lnTo>
                  <a:lnTo>
                    <a:pt x="89" y="62"/>
                  </a:lnTo>
                  <a:lnTo>
                    <a:pt x="90" y="55"/>
                  </a:lnTo>
                  <a:lnTo>
                    <a:pt x="89" y="49"/>
                  </a:lnTo>
                  <a:lnTo>
                    <a:pt x="89" y="42"/>
                  </a:lnTo>
                  <a:lnTo>
                    <a:pt x="88" y="36"/>
                  </a:lnTo>
                  <a:lnTo>
                    <a:pt x="86" y="31"/>
                  </a:lnTo>
                  <a:lnTo>
                    <a:pt x="85" y="27"/>
                  </a:lnTo>
                  <a:lnTo>
                    <a:pt x="84" y="22"/>
                  </a:lnTo>
                  <a:lnTo>
                    <a:pt x="81" y="18"/>
                  </a:lnTo>
                  <a:lnTo>
                    <a:pt x="78" y="14"/>
                  </a:lnTo>
                  <a:lnTo>
                    <a:pt x="77" y="13"/>
                  </a:lnTo>
                  <a:lnTo>
                    <a:pt x="45" y="13"/>
                  </a:lnTo>
                  <a:lnTo>
                    <a:pt x="48" y="13"/>
                  </a:lnTo>
                  <a:lnTo>
                    <a:pt x="52" y="14"/>
                  </a:lnTo>
                  <a:lnTo>
                    <a:pt x="57" y="15"/>
                  </a:lnTo>
                  <a:lnTo>
                    <a:pt x="62" y="19"/>
                  </a:lnTo>
                  <a:lnTo>
                    <a:pt x="65" y="23"/>
                  </a:lnTo>
                  <a:lnTo>
                    <a:pt x="68" y="29"/>
                  </a:lnTo>
                  <a:lnTo>
                    <a:pt x="70" y="36"/>
                  </a:lnTo>
                  <a:lnTo>
                    <a:pt x="71" y="40"/>
                  </a:lnTo>
                  <a:lnTo>
                    <a:pt x="72" y="45"/>
                  </a:lnTo>
                  <a:lnTo>
                    <a:pt x="72" y="50"/>
                  </a:lnTo>
                  <a:lnTo>
                    <a:pt x="72" y="55"/>
                  </a:lnTo>
                  <a:lnTo>
                    <a:pt x="72" y="60"/>
                  </a:lnTo>
                  <a:lnTo>
                    <a:pt x="72" y="65"/>
                  </a:lnTo>
                  <a:lnTo>
                    <a:pt x="70" y="74"/>
                  </a:lnTo>
                  <a:lnTo>
                    <a:pt x="68" y="81"/>
                  </a:lnTo>
                  <a:lnTo>
                    <a:pt x="65" y="87"/>
                  </a:lnTo>
                  <a:lnTo>
                    <a:pt x="62" y="92"/>
                  </a:lnTo>
                  <a:lnTo>
                    <a:pt x="59" y="93"/>
                  </a:lnTo>
                  <a:lnTo>
                    <a:pt x="57" y="94"/>
                  </a:lnTo>
                  <a:lnTo>
                    <a:pt x="52" y="96"/>
                  </a:lnTo>
                  <a:lnTo>
                    <a:pt x="45" y="97"/>
                  </a:lnTo>
                  <a:lnTo>
                    <a:pt x="42" y="97"/>
                  </a:lnTo>
                  <a:lnTo>
                    <a:pt x="38" y="96"/>
                  </a:lnTo>
                  <a:lnTo>
                    <a:pt x="35" y="95"/>
                  </a:lnTo>
                  <a:lnTo>
                    <a:pt x="33" y="94"/>
                  </a:lnTo>
                  <a:lnTo>
                    <a:pt x="30" y="93"/>
                  </a:lnTo>
                  <a:lnTo>
                    <a:pt x="27" y="92"/>
                  </a:lnTo>
                  <a:lnTo>
                    <a:pt x="24" y="87"/>
                  </a:lnTo>
                  <a:lnTo>
                    <a:pt x="21" y="81"/>
                  </a:lnTo>
                  <a:lnTo>
                    <a:pt x="20" y="74"/>
                  </a:lnTo>
                  <a:lnTo>
                    <a:pt x="19" y="65"/>
                  </a:lnTo>
                  <a:lnTo>
                    <a:pt x="18" y="60"/>
                  </a:lnTo>
                  <a:lnTo>
                    <a:pt x="18" y="55"/>
                  </a:lnTo>
                  <a:lnTo>
                    <a:pt x="18" y="50"/>
                  </a:lnTo>
                  <a:lnTo>
                    <a:pt x="19" y="45"/>
                  </a:lnTo>
                  <a:lnTo>
                    <a:pt x="19" y="40"/>
                  </a:lnTo>
                  <a:lnTo>
                    <a:pt x="20" y="36"/>
                  </a:lnTo>
                  <a:lnTo>
                    <a:pt x="21" y="29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30" y="17"/>
                  </a:lnTo>
                  <a:lnTo>
                    <a:pt x="33" y="15"/>
                  </a:lnTo>
                  <a:lnTo>
                    <a:pt x="35" y="15"/>
                  </a:lnTo>
                  <a:lnTo>
                    <a:pt x="38" y="14"/>
                  </a:lnTo>
                  <a:lnTo>
                    <a:pt x="42" y="13"/>
                  </a:lnTo>
                  <a:lnTo>
                    <a:pt x="45" y="13"/>
                  </a:lnTo>
                  <a:lnTo>
                    <a:pt x="77" y="13"/>
                  </a:lnTo>
                  <a:lnTo>
                    <a:pt x="75" y="11"/>
                  </a:lnTo>
                  <a:lnTo>
                    <a:pt x="72" y="8"/>
                  </a:lnTo>
                  <a:lnTo>
                    <a:pt x="68" y="6"/>
                  </a:lnTo>
                  <a:lnTo>
                    <a:pt x="65" y="3"/>
                  </a:lnTo>
                  <a:lnTo>
                    <a:pt x="60" y="2"/>
                  </a:lnTo>
                  <a:lnTo>
                    <a:pt x="55" y="1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2" y="6"/>
                  </a:lnTo>
                  <a:lnTo>
                    <a:pt x="18" y="8"/>
                  </a:lnTo>
                  <a:lnTo>
                    <a:pt x="15" y="11"/>
                  </a:lnTo>
                  <a:lnTo>
                    <a:pt x="12" y="14"/>
                  </a:lnTo>
                  <a:lnTo>
                    <a:pt x="9" y="18"/>
                  </a:lnTo>
                  <a:lnTo>
                    <a:pt x="6" y="22"/>
                  </a:lnTo>
                  <a:lnTo>
                    <a:pt x="5" y="27"/>
                  </a:lnTo>
                  <a:lnTo>
                    <a:pt x="4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6" name="Freeform 26"/>
            <p:cNvSpPr>
              <a:spLocks/>
            </p:cNvSpPr>
            <p:nvPr/>
          </p:nvSpPr>
          <p:spPr bwMode="auto">
            <a:xfrm>
              <a:off x="2696" y="3595"/>
              <a:ext cx="92" cy="121"/>
            </a:xfrm>
            <a:custGeom>
              <a:avLst/>
              <a:gdLst>
                <a:gd name="T0" fmla="*/ 0 w 91"/>
                <a:gd name="T1" fmla="*/ 78 h 110"/>
                <a:gd name="T2" fmla="*/ 4 w 91"/>
                <a:gd name="T3" fmla="*/ 89 h 110"/>
                <a:gd name="T4" fmla="*/ 9 w 91"/>
                <a:gd name="T5" fmla="*/ 97 h 110"/>
                <a:gd name="T6" fmla="*/ 18 w 91"/>
                <a:gd name="T7" fmla="*/ 104 h 110"/>
                <a:gd name="T8" fmla="*/ 30 w 91"/>
                <a:gd name="T9" fmla="*/ 108 h 110"/>
                <a:gd name="T10" fmla="*/ 44 w 91"/>
                <a:gd name="T11" fmla="*/ 109 h 110"/>
                <a:gd name="T12" fmla="*/ 63 w 91"/>
                <a:gd name="T13" fmla="*/ 107 h 110"/>
                <a:gd name="T14" fmla="*/ 75 w 91"/>
                <a:gd name="T15" fmla="*/ 102 h 110"/>
                <a:gd name="T16" fmla="*/ 83 w 91"/>
                <a:gd name="T17" fmla="*/ 95 h 110"/>
                <a:gd name="T18" fmla="*/ 88 w 91"/>
                <a:gd name="T19" fmla="*/ 87 h 110"/>
                <a:gd name="T20" fmla="*/ 90 w 91"/>
                <a:gd name="T21" fmla="*/ 76 h 110"/>
                <a:gd name="T22" fmla="*/ 87 w 91"/>
                <a:gd name="T23" fmla="*/ 63 h 110"/>
                <a:gd name="T24" fmla="*/ 82 w 91"/>
                <a:gd name="T25" fmla="*/ 57 h 110"/>
                <a:gd name="T26" fmla="*/ 69 w 91"/>
                <a:gd name="T27" fmla="*/ 50 h 110"/>
                <a:gd name="T28" fmla="*/ 79 w 91"/>
                <a:gd name="T29" fmla="*/ 44 h 110"/>
                <a:gd name="T30" fmla="*/ 85 w 91"/>
                <a:gd name="T31" fmla="*/ 35 h 110"/>
                <a:gd name="T32" fmla="*/ 85 w 91"/>
                <a:gd name="T33" fmla="*/ 26 h 110"/>
                <a:gd name="T34" fmla="*/ 81 w 91"/>
                <a:gd name="T35" fmla="*/ 15 h 110"/>
                <a:gd name="T36" fmla="*/ 75 w 91"/>
                <a:gd name="T37" fmla="*/ 8 h 110"/>
                <a:gd name="T38" fmla="*/ 57 w 91"/>
                <a:gd name="T39" fmla="*/ 1 h 110"/>
                <a:gd name="T40" fmla="*/ 44 w 91"/>
                <a:gd name="T41" fmla="*/ 0 h 110"/>
                <a:gd name="T42" fmla="*/ 31 w 91"/>
                <a:gd name="T43" fmla="*/ 2 h 110"/>
                <a:gd name="T44" fmla="*/ 20 w 91"/>
                <a:gd name="T45" fmla="*/ 5 h 110"/>
                <a:gd name="T46" fmla="*/ 12 w 91"/>
                <a:gd name="T47" fmla="*/ 12 h 110"/>
                <a:gd name="T48" fmla="*/ 6 w 91"/>
                <a:gd name="T49" fmla="*/ 21 h 110"/>
                <a:gd name="T50" fmla="*/ 4 w 91"/>
                <a:gd name="T51" fmla="*/ 30 h 110"/>
                <a:gd name="T52" fmla="*/ 19 w 91"/>
                <a:gd name="T53" fmla="*/ 35 h 110"/>
                <a:gd name="T54" fmla="*/ 21 w 91"/>
                <a:gd name="T55" fmla="*/ 26 h 110"/>
                <a:gd name="T56" fmla="*/ 29 w 91"/>
                <a:gd name="T57" fmla="*/ 16 h 110"/>
                <a:gd name="T58" fmla="*/ 39 w 91"/>
                <a:gd name="T59" fmla="*/ 13 h 110"/>
                <a:gd name="T60" fmla="*/ 55 w 91"/>
                <a:gd name="T61" fmla="*/ 14 h 110"/>
                <a:gd name="T62" fmla="*/ 64 w 91"/>
                <a:gd name="T63" fmla="*/ 20 h 110"/>
                <a:gd name="T64" fmla="*/ 67 w 91"/>
                <a:gd name="T65" fmla="*/ 29 h 110"/>
                <a:gd name="T66" fmla="*/ 64 w 91"/>
                <a:gd name="T67" fmla="*/ 39 h 110"/>
                <a:gd name="T68" fmla="*/ 55 w 91"/>
                <a:gd name="T69" fmla="*/ 44 h 110"/>
                <a:gd name="T70" fmla="*/ 41 w 91"/>
                <a:gd name="T71" fmla="*/ 45 h 110"/>
                <a:gd name="T72" fmla="*/ 45 w 91"/>
                <a:gd name="T73" fmla="*/ 58 h 110"/>
                <a:gd name="T74" fmla="*/ 61 w 91"/>
                <a:gd name="T75" fmla="*/ 60 h 110"/>
                <a:gd name="T76" fmla="*/ 71 w 91"/>
                <a:gd name="T77" fmla="*/ 68 h 110"/>
                <a:gd name="T78" fmla="*/ 72 w 91"/>
                <a:gd name="T79" fmla="*/ 76 h 110"/>
                <a:gd name="T80" fmla="*/ 68 w 91"/>
                <a:gd name="T81" fmla="*/ 88 h 110"/>
                <a:gd name="T82" fmla="*/ 56 w 91"/>
                <a:gd name="T83" fmla="*/ 95 h 110"/>
                <a:gd name="T84" fmla="*/ 45 w 91"/>
                <a:gd name="T85" fmla="*/ 97 h 110"/>
                <a:gd name="T86" fmla="*/ 35 w 91"/>
                <a:gd name="T87" fmla="*/ 96 h 110"/>
                <a:gd name="T88" fmla="*/ 28 w 91"/>
                <a:gd name="T89" fmla="*/ 93 h 110"/>
                <a:gd name="T90" fmla="*/ 19 w 91"/>
                <a:gd name="T91" fmla="*/ 83 h 110"/>
                <a:gd name="T92" fmla="*/ 0 w 91"/>
                <a:gd name="T93" fmla="*/ 7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1" h="110">
                  <a:moveTo>
                    <a:pt x="0" y="73"/>
                  </a:moveTo>
                  <a:lnTo>
                    <a:pt x="0" y="74"/>
                  </a:lnTo>
                  <a:lnTo>
                    <a:pt x="0" y="78"/>
                  </a:lnTo>
                  <a:lnTo>
                    <a:pt x="1" y="82"/>
                  </a:lnTo>
                  <a:lnTo>
                    <a:pt x="2" y="86"/>
                  </a:lnTo>
                  <a:lnTo>
                    <a:pt x="4" y="89"/>
                  </a:lnTo>
                  <a:lnTo>
                    <a:pt x="5" y="92"/>
                  </a:lnTo>
                  <a:lnTo>
                    <a:pt x="6" y="94"/>
                  </a:lnTo>
                  <a:lnTo>
                    <a:pt x="9" y="97"/>
                  </a:lnTo>
                  <a:lnTo>
                    <a:pt x="12" y="100"/>
                  </a:lnTo>
                  <a:lnTo>
                    <a:pt x="15" y="102"/>
                  </a:lnTo>
                  <a:lnTo>
                    <a:pt x="18" y="104"/>
                  </a:lnTo>
                  <a:lnTo>
                    <a:pt x="22" y="106"/>
                  </a:lnTo>
                  <a:lnTo>
                    <a:pt x="25" y="107"/>
                  </a:lnTo>
                  <a:lnTo>
                    <a:pt x="30" y="108"/>
                  </a:lnTo>
                  <a:lnTo>
                    <a:pt x="35" y="109"/>
                  </a:lnTo>
                  <a:lnTo>
                    <a:pt x="39" y="109"/>
                  </a:lnTo>
                  <a:lnTo>
                    <a:pt x="44" y="109"/>
                  </a:lnTo>
                  <a:lnTo>
                    <a:pt x="54" y="109"/>
                  </a:lnTo>
                  <a:lnTo>
                    <a:pt x="58" y="108"/>
                  </a:lnTo>
                  <a:lnTo>
                    <a:pt x="63" y="107"/>
                  </a:lnTo>
                  <a:lnTo>
                    <a:pt x="67" y="106"/>
                  </a:lnTo>
                  <a:lnTo>
                    <a:pt x="71" y="104"/>
                  </a:lnTo>
                  <a:lnTo>
                    <a:pt x="75" y="102"/>
                  </a:lnTo>
                  <a:lnTo>
                    <a:pt x="77" y="100"/>
                  </a:lnTo>
                  <a:lnTo>
                    <a:pt x="80" y="98"/>
                  </a:lnTo>
                  <a:lnTo>
                    <a:pt x="83" y="95"/>
                  </a:lnTo>
                  <a:lnTo>
                    <a:pt x="85" y="93"/>
                  </a:lnTo>
                  <a:lnTo>
                    <a:pt x="87" y="90"/>
                  </a:lnTo>
                  <a:lnTo>
                    <a:pt x="88" y="87"/>
                  </a:lnTo>
                  <a:lnTo>
                    <a:pt x="89" y="83"/>
                  </a:lnTo>
                  <a:lnTo>
                    <a:pt x="90" y="80"/>
                  </a:lnTo>
                  <a:lnTo>
                    <a:pt x="90" y="76"/>
                  </a:lnTo>
                  <a:lnTo>
                    <a:pt x="90" y="71"/>
                  </a:lnTo>
                  <a:lnTo>
                    <a:pt x="89" y="67"/>
                  </a:lnTo>
                  <a:lnTo>
                    <a:pt x="87" y="63"/>
                  </a:lnTo>
                  <a:lnTo>
                    <a:pt x="86" y="61"/>
                  </a:lnTo>
                  <a:lnTo>
                    <a:pt x="85" y="60"/>
                  </a:lnTo>
                  <a:lnTo>
                    <a:pt x="82" y="57"/>
                  </a:lnTo>
                  <a:lnTo>
                    <a:pt x="78" y="54"/>
                  </a:lnTo>
                  <a:lnTo>
                    <a:pt x="74" y="51"/>
                  </a:lnTo>
                  <a:lnTo>
                    <a:pt x="69" y="50"/>
                  </a:lnTo>
                  <a:lnTo>
                    <a:pt x="73" y="48"/>
                  </a:lnTo>
                  <a:lnTo>
                    <a:pt x="76" y="46"/>
                  </a:lnTo>
                  <a:lnTo>
                    <a:pt x="79" y="44"/>
                  </a:lnTo>
                  <a:lnTo>
                    <a:pt x="81" y="42"/>
                  </a:lnTo>
                  <a:lnTo>
                    <a:pt x="83" y="39"/>
                  </a:lnTo>
                  <a:lnTo>
                    <a:pt x="85" y="35"/>
                  </a:lnTo>
                  <a:lnTo>
                    <a:pt x="85" y="33"/>
                  </a:lnTo>
                  <a:lnTo>
                    <a:pt x="85" y="29"/>
                  </a:lnTo>
                  <a:lnTo>
                    <a:pt x="85" y="26"/>
                  </a:lnTo>
                  <a:lnTo>
                    <a:pt x="85" y="22"/>
                  </a:lnTo>
                  <a:lnTo>
                    <a:pt x="83" y="17"/>
                  </a:lnTo>
                  <a:lnTo>
                    <a:pt x="81" y="15"/>
                  </a:lnTo>
                  <a:lnTo>
                    <a:pt x="79" y="12"/>
                  </a:lnTo>
                  <a:lnTo>
                    <a:pt x="76" y="9"/>
                  </a:lnTo>
                  <a:lnTo>
                    <a:pt x="75" y="8"/>
                  </a:lnTo>
                  <a:lnTo>
                    <a:pt x="69" y="4"/>
                  </a:lnTo>
                  <a:lnTo>
                    <a:pt x="62" y="2"/>
                  </a:lnTo>
                  <a:lnTo>
                    <a:pt x="57" y="1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5" y="1"/>
                  </a:lnTo>
                  <a:lnTo>
                    <a:pt x="31" y="2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0" y="5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5" y="23"/>
                  </a:lnTo>
                  <a:lnTo>
                    <a:pt x="4" y="27"/>
                  </a:lnTo>
                  <a:lnTo>
                    <a:pt x="4" y="30"/>
                  </a:lnTo>
                  <a:lnTo>
                    <a:pt x="4" y="34"/>
                  </a:lnTo>
                  <a:lnTo>
                    <a:pt x="4" y="35"/>
                  </a:lnTo>
                  <a:lnTo>
                    <a:pt x="19" y="35"/>
                  </a:lnTo>
                  <a:lnTo>
                    <a:pt x="20" y="33"/>
                  </a:lnTo>
                  <a:lnTo>
                    <a:pt x="20" y="30"/>
                  </a:lnTo>
                  <a:lnTo>
                    <a:pt x="21" y="26"/>
                  </a:lnTo>
                  <a:lnTo>
                    <a:pt x="23" y="21"/>
                  </a:lnTo>
                  <a:lnTo>
                    <a:pt x="26" y="19"/>
                  </a:lnTo>
                  <a:lnTo>
                    <a:pt x="29" y="16"/>
                  </a:lnTo>
                  <a:lnTo>
                    <a:pt x="32" y="15"/>
                  </a:lnTo>
                  <a:lnTo>
                    <a:pt x="34" y="15"/>
                  </a:lnTo>
                  <a:lnTo>
                    <a:pt x="39" y="13"/>
                  </a:lnTo>
                  <a:lnTo>
                    <a:pt x="45" y="13"/>
                  </a:lnTo>
                  <a:lnTo>
                    <a:pt x="49" y="13"/>
                  </a:lnTo>
                  <a:lnTo>
                    <a:pt x="55" y="14"/>
                  </a:lnTo>
                  <a:lnTo>
                    <a:pt x="58" y="15"/>
                  </a:lnTo>
                  <a:lnTo>
                    <a:pt x="62" y="17"/>
                  </a:lnTo>
                  <a:lnTo>
                    <a:pt x="64" y="20"/>
                  </a:lnTo>
                  <a:lnTo>
                    <a:pt x="66" y="22"/>
                  </a:lnTo>
                  <a:lnTo>
                    <a:pt x="67" y="26"/>
                  </a:lnTo>
                  <a:lnTo>
                    <a:pt x="67" y="29"/>
                  </a:lnTo>
                  <a:lnTo>
                    <a:pt x="67" y="33"/>
                  </a:lnTo>
                  <a:lnTo>
                    <a:pt x="65" y="37"/>
                  </a:lnTo>
                  <a:lnTo>
                    <a:pt x="64" y="39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5" y="44"/>
                  </a:lnTo>
                  <a:lnTo>
                    <a:pt x="53" y="45"/>
                  </a:lnTo>
                  <a:lnTo>
                    <a:pt x="47" y="45"/>
                  </a:lnTo>
                  <a:lnTo>
                    <a:pt x="41" y="45"/>
                  </a:lnTo>
                  <a:lnTo>
                    <a:pt x="35" y="45"/>
                  </a:lnTo>
                  <a:lnTo>
                    <a:pt x="35" y="58"/>
                  </a:lnTo>
                  <a:lnTo>
                    <a:pt x="45" y="58"/>
                  </a:lnTo>
                  <a:lnTo>
                    <a:pt x="51" y="58"/>
                  </a:lnTo>
                  <a:lnTo>
                    <a:pt x="56" y="58"/>
                  </a:lnTo>
                  <a:lnTo>
                    <a:pt x="61" y="60"/>
                  </a:lnTo>
                  <a:lnTo>
                    <a:pt x="65" y="62"/>
                  </a:lnTo>
                  <a:lnTo>
                    <a:pt x="68" y="64"/>
                  </a:lnTo>
                  <a:lnTo>
                    <a:pt x="71" y="68"/>
                  </a:lnTo>
                  <a:lnTo>
                    <a:pt x="71" y="70"/>
                  </a:lnTo>
                  <a:lnTo>
                    <a:pt x="72" y="71"/>
                  </a:lnTo>
                  <a:lnTo>
                    <a:pt x="72" y="76"/>
                  </a:lnTo>
                  <a:lnTo>
                    <a:pt x="72" y="81"/>
                  </a:lnTo>
                  <a:lnTo>
                    <a:pt x="70" y="85"/>
                  </a:lnTo>
                  <a:lnTo>
                    <a:pt x="68" y="88"/>
                  </a:lnTo>
                  <a:lnTo>
                    <a:pt x="65" y="91"/>
                  </a:lnTo>
                  <a:lnTo>
                    <a:pt x="61" y="94"/>
                  </a:lnTo>
                  <a:lnTo>
                    <a:pt x="56" y="95"/>
                  </a:lnTo>
                  <a:lnTo>
                    <a:pt x="51" y="96"/>
                  </a:lnTo>
                  <a:lnTo>
                    <a:pt x="47" y="96"/>
                  </a:lnTo>
                  <a:lnTo>
                    <a:pt x="45" y="97"/>
                  </a:lnTo>
                  <a:lnTo>
                    <a:pt x="41" y="96"/>
                  </a:lnTo>
                  <a:lnTo>
                    <a:pt x="39" y="96"/>
                  </a:lnTo>
                  <a:lnTo>
                    <a:pt x="35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8" y="93"/>
                  </a:lnTo>
                  <a:lnTo>
                    <a:pt x="25" y="91"/>
                  </a:lnTo>
                  <a:lnTo>
                    <a:pt x="21" y="88"/>
                  </a:lnTo>
                  <a:lnTo>
                    <a:pt x="19" y="83"/>
                  </a:lnTo>
                  <a:lnTo>
                    <a:pt x="17" y="79"/>
                  </a:lnTo>
                  <a:lnTo>
                    <a:pt x="17" y="73"/>
                  </a:lnTo>
                  <a:lnTo>
                    <a:pt x="0" y="7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7" name="Freeform 27"/>
            <p:cNvSpPr>
              <a:spLocks/>
            </p:cNvSpPr>
            <p:nvPr/>
          </p:nvSpPr>
          <p:spPr bwMode="auto">
            <a:xfrm>
              <a:off x="2810" y="3598"/>
              <a:ext cx="87" cy="118"/>
            </a:xfrm>
            <a:custGeom>
              <a:avLst/>
              <a:gdLst>
                <a:gd name="T0" fmla="*/ 0 w 87"/>
                <a:gd name="T1" fmla="*/ 79 h 107"/>
                <a:gd name="T2" fmla="*/ 3 w 87"/>
                <a:gd name="T3" fmla="*/ 85 h 107"/>
                <a:gd name="T4" fmla="*/ 6 w 87"/>
                <a:gd name="T5" fmla="*/ 90 h 107"/>
                <a:gd name="T6" fmla="*/ 13 w 87"/>
                <a:gd name="T7" fmla="*/ 98 h 107"/>
                <a:gd name="T8" fmla="*/ 19 w 87"/>
                <a:gd name="T9" fmla="*/ 102 h 107"/>
                <a:gd name="T10" fmla="*/ 33 w 87"/>
                <a:gd name="T11" fmla="*/ 106 h 107"/>
                <a:gd name="T12" fmla="*/ 42 w 87"/>
                <a:gd name="T13" fmla="*/ 106 h 107"/>
                <a:gd name="T14" fmla="*/ 51 w 87"/>
                <a:gd name="T15" fmla="*/ 106 h 107"/>
                <a:gd name="T16" fmla="*/ 59 w 87"/>
                <a:gd name="T17" fmla="*/ 103 h 107"/>
                <a:gd name="T18" fmla="*/ 67 w 87"/>
                <a:gd name="T19" fmla="*/ 101 h 107"/>
                <a:gd name="T20" fmla="*/ 74 w 87"/>
                <a:gd name="T21" fmla="*/ 97 h 107"/>
                <a:gd name="T22" fmla="*/ 79 w 87"/>
                <a:gd name="T23" fmla="*/ 90 h 107"/>
                <a:gd name="T24" fmla="*/ 83 w 87"/>
                <a:gd name="T25" fmla="*/ 84 h 107"/>
                <a:gd name="T26" fmla="*/ 85 w 87"/>
                <a:gd name="T27" fmla="*/ 78 h 107"/>
                <a:gd name="T28" fmla="*/ 86 w 87"/>
                <a:gd name="T29" fmla="*/ 69 h 107"/>
                <a:gd name="T30" fmla="*/ 85 w 87"/>
                <a:gd name="T31" fmla="*/ 61 h 107"/>
                <a:gd name="T32" fmla="*/ 83 w 87"/>
                <a:gd name="T33" fmla="*/ 55 h 107"/>
                <a:gd name="T34" fmla="*/ 79 w 87"/>
                <a:gd name="T35" fmla="*/ 49 h 107"/>
                <a:gd name="T36" fmla="*/ 68 w 87"/>
                <a:gd name="T37" fmla="*/ 40 h 107"/>
                <a:gd name="T38" fmla="*/ 53 w 87"/>
                <a:gd name="T39" fmla="*/ 34 h 107"/>
                <a:gd name="T40" fmla="*/ 43 w 87"/>
                <a:gd name="T41" fmla="*/ 34 h 107"/>
                <a:gd name="T42" fmla="*/ 30 w 87"/>
                <a:gd name="T43" fmla="*/ 36 h 107"/>
                <a:gd name="T44" fmla="*/ 20 w 87"/>
                <a:gd name="T45" fmla="*/ 41 h 107"/>
                <a:gd name="T46" fmla="*/ 79 w 87"/>
                <a:gd name="T47" fmla="*/ 12 h 107"/>
                <a:gd name="T48" fmla="*/ 13 w 87"/>
                <a:gd name="T49" fmla="*/ 0 h 107"/>
                <a:gd name="T50" fmla="*/ 17 w 87"/>
                <a:gd name="T51" fmla="*/ 56 h 107"/>
                <a:gd name="T52" fmla="*/ 28 w 87"/>
                <a:gd name="T53" fmla="*/ 49 h 107"/>
                <a:gd name="T54" fmla="*/ 34 w 87"/>
                <a:gd name="T55" fmla="*/ 47 h 107"/>
                <a:gd name="T56" fmla="*/ 41 w 87"/>
                <a:gd name="T57" fmla="*/ 47 h 107"/>
                <a:gd name="T58" fmla="*/ 53 w 87"/>
                <a:gd name="T59" fmla="*/ 48 h 107"/>
                <a:gd name="T60" fmla="*/ 61 w 87"/>
                <a:gd name="T61" fmla="*/ 53 h 107"/>
                <a:gd name="T62" fmla="*/ 65 w 87"/>
                <a:gd name="T63" fmla="*/ 58 h 107"/>
                <a:gd name="T64" fmla="*/ 68 w 87"/>
                <a:gd name="T65" fmla="*/ 65 h 107"/>
                <a:gd name="T66" fmla="*/ 68 w 87"/>
                <a:gd name="T67" fmla="*/ 75 h 107"/>
                <a:gd name="T68" fmla="*/ 64 w 87"/>
                <a:gd name="T69" fmla="*/ 84 h 107"/>
                <a:gd name="T70" fmla="*/ 59 w 87"/>
                <a:gd name="T71" fmla="*/ 89 h 107"/>
                <a:gd name="T72" fmla="*/ 52 w 87"/>
                <a:gd name="T73" fmla="*/ 91 h 107"/>
                <a:gd name="T74" fmla="*/ 47 w 87"/>
                <a:gd name="T75" fmla="*/ 93 h 107"/>
                <a:gd name="T76" fmla="*/ 41 w 87"/>
                <a:gd name="T77" fmla="*/ 93 h 107"/>
                <a:gd name="T78" fmla="*/ 31 w 87"/>
                <a:gd name="T79" fmla="*/ 92 h 107"/>
                <a:gd name="T80" fmla="*/ 24 w 87"/>
                <a:gd name="T81" fmla="*/ 89 h 107"/>
                <a:gd name="T82" fmla="*/ 19 w 87"/>
                <a:gd name="T83" fmla="*/ 84 h 107"/>
                <a:gd name="T84" fmla="*/ 17 w 87"/>
                <a:gd name="T85" fmla="*/ 7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" h="107">
                  <a:moveTo>
                    <a:pt x="0" y="76"/>
                  </a:moveTo>
                  <a:lnTo>
                    <a:pt x="0" y="79"/>
                  </a:lnTo>
                  <a:lnTo>
                    <a:pt x="1" y="83"/>
                  </a:lnTo>
                  <a:lnTo>
                    <a:pt x="3" y="85"/>
                  </a:lnTo>
                  <a:lnTo>
                    <a:pt x="3" y="89"/>
                  </a:lnTo>
                  <a:lnTo>
                    <a:pt x="6" y="90"/>
                  </a:lnTo>
                  <a:lnTo>
                    <a:pt x="8" y="94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9" y="102"/>
                  </a:lnTo>
                  <a:lnTo>
                    <a:pt x="26" y="104"/>
                  </a:lnTo>
                  <a:lnTo>
                    <a:pt x="33" y="106"/>
                  </a:lnTo>
                  <a:lnTo>
                    <a:pt x="37" y="106"/>
                  </a:lnTo>
                  <a:lnTo>
                    <a:pt x="42" y="106"/>
                  </a:lnTo>
                  <a:lnTo>
                    <a:pt x="47" y="106"/>
                  </a:lnTo>
                  <a:lnTo>
                    <a:pt x="51" y="106"/>
                  </a:lnTo>
                  <a:lnTo>
                    <a:pt x="56" y="105"/>
                  </a:lnTo>
                  <a:lnTo>
                    <a:pt x="59" y="103"/>
                  </a:lnTo>
                  <a:lnTo>
                    <a:pt x="63" y="103"/>
                  </a:lnTo>
                  <a:lnTo>
                    <a:pt x="67" y="101"/>
                  </a:lnTo>
                  <a:lnTo>
                    <a:pt x="70" y="98"/>
                  </a:lnTo>
                  <a:lnTo>
                    <a:pt x="74" y="97"/>
                  </a:lnTo>
                  <a:lnTo>
                    <a:pt x="76" y="93"/>
                  </a:lnTo>
                  <a:lnTo>
                    <a:pt x="79" y="90"/>
                  </a:lnTo>
                  <a:lnTo>
                    <a:pt x="81" y="88"/>
                  </a:lnTo>
                  <a:lnTo>
                    <a:pt x="83" y="84"/>
                  </a:lnTo>
                  <a:lnTo>
                    <a:pt x="84" y="81"/>
                  </a:lnTo>
                  <a:lnTo>
                    <a:pt x="85" y="78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6" y="65"/>
                  </a:lnTo>
                  <a:lnTo>
                    <a:pt x="85" y="61"/>
                  </a:lnTo>
                  <a:lnTo>
                    <a:pt x="84" y="58"/>
                  </a:lnTo>
                  <a:lnTo>
                    <a:pt x="83" y="55"/>
                  </a:lnTo>
                  <a:lnTo>
                    <a:pt x="82" y="52"/>
                  </a:lnTo>
                  <a:lnTo>
                    <a:pt x="79" y="49"/>
                  </a:lnTo>
                  <a:lnTo>
                    <a:pt x="74" y="44"/>
                  </a:lnTo>
                  <a:lnTo>
                    <a:pt x="68" y="40"/>
                  </a:lnTo>
                  <a:lnTo>
                    <a:pt x="61" y="36"/>
                  </a:lnTo>
                  <a:lnTo>
                    <a:pt x="53" y="34"/>
                  </a:lnTo>
                  <a:lnTo>
                    <a:pt x="49" y="34"/>
                  </a:lnTo>
                  <a:lnTo>
                    <a:pt x="43" y="34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5" y="38"/>
                  </a:lnTo>
                  <a:lnTo>
                    <a:pt x="20" y="41"/>
                  </a:lnTo>
                  <a:lnTo>
                    <a:pt x="25" y="12"/>
                  </a:lnTo>
                  <a:lnTo>
                    <a:pt x="79" y="12"/>
                  </a:lnTo>
                  <a:lnTo>
                    <a:pt x="79" y="0"/>
                  </a:lnTo>
                  <a:lnTo>
                    <a:pt x="13" y="0"/>
                  </a:lnTo>
                  <a:lnTo>
                    <a:pt x="3" y="56"/>
                  </a:lnTo>
                  <a:lnTo>
                    <a:pt x="17" y="56"/>
                  </a:lnTo>
                  <a:lnTo>
                    <a:pt x="23" y="52"/>
                  </a:lnTo>
                  <a:lnTo>
                    <a:pt x="28" y="49"/>
                  </a:lnTo>
                  <a:lnTo>
                    <a:pt x="31" y="47"/>
                  </a:lnTo>
                  <a:lnTo>
                    <a:pt x="34" y="47"/>
                  </a:lnTo>
                  <a:lnTo>
                    <a:pt x="37" y="47"/>
                  </a:lnTo>
                  <a:lnTo>
                    <a:pt x="41" y="47"/>
                  </a:lnTo>
                  <a:lnTo>
                    <a:pt x="47" y="47"/>
                  </a:lnTo>
                  <a:lnTo>
                    <a:pt x="53" y="48"/>
                  </a:lnTo>
                  <a:lnTo>
                    <a:pt x="57" y="50"/>
                  </a:lnTo>
                  <a:lnTo>
                    <a:pt x="61" y="53"/>
                  </a:lnTo>
                  <a:lnTo>
                    <a:pt x="64" y="56"/>
                  </a:lnTo>
                  <a:lnTo>
                    <a:pt x="65" y="58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9" y="70"/>
                  </a:lnTo>
                  <a:lnTo>
                    <a:pt x="68" y="75"/>
                  </a:lnTo>
                  <a:lnTo>
                    <a:pt x="66" y="79"/>
                  </a:lnTo>
                  <a:lnTo>
                    <a:pt x="64" y="84"/>
                  </a:lnTo>
                  <a:lnTo>
                    <a:pt x="61" y="87"/>
                  </a:lnTo>
                  <a:lnTo>
                    <a:pt x="59" y="89"/>
                  </a:lnTo>
                  <a:lnTo>
                    <a:pt x="57" y="90"/>
                  </a:lnTo>
                  <a:lnTo>
                    <a:pt x="52" y="91"/>
                  </a:lnTo>
                  <a:lnTo>
                    <a:pt x="50" y="92"/>
                  </a:lnTo>
                  <a:lnTo>
                    <a:pt x="47" y="93"/>
                  </a:lnTo>
                  <a:lnTo>
                    <a:pt x="43" y="93"/>
                  </a:lnTo>
                  <a:lnTo>
                    <a:pt x="41" y="93"/>
                  </a:lnTo>
                  <a:lnTo>
                    <a:pt x="36" y="93"/>
                  </a:lnTo>
                  <a:lnTo>
                    <a:pt x="31" y="92"/>
                  </a:lnTo>
                  <a:lnTo>
                    <a:pt x="28" y="90"/>
                  </a:lnTo>
                  <a:lnTo>
                    <a:pt x="24" y="89"/>
                  </a:lnTo>
                  <a:lnTo>
                    <a:pt x="22" y="86"/>
                  </a:lnTo>
                  <a:lnTo>
                    <a:pt x="19" y="84"/>
                  </a:lnTo>
                  <a:lnTo>
                    <a:pt x="17" y="80"/>
                  </a:lnTo>
                  <a:lnTo>
                    <a:pt x="17" y="76"/>
                  </a:lnTo>
                  <a:lnTo>
                    <a:pt x="0" y="76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8" name="Freeform 28"/>
            <p:cNvSpPr>
              <a:spLocks/>
            </p:cNvSpPr>
            <p:nvPr/>
          </p:nvSpPr>
          <p:spPr bwMode="auto">
            <a:xfrm>
              <a:off x="3159" y="3598"/>
              <a:ext cx="93" cy="115"/>
            </a:xfrm>
            <a:custGeom>
              <a:avLst/>
              <a:gdLst>
                <a:gd name="T0" fmla="*/ 56 w 92"/>
                <a:gd name="T1" fmla="*/ 103 h 104"/>
                <a:gd name="T2" fmla="*/ 73 w 92"/>
                <a:gd name="T3" fmla="*/ 103 h 104"/>
                <a:gd name="T4" fmla="*/ 73 w 92"/>
                <a:gd name="T5" fmla="*/ 77 h 104"/>
                <a:gd name="T6" fmla="*/ 91 w 92"/>
                <a:gd name="T7" fmla="*/ 77 h 104"/>
                <a:gd name="T8" fmla="*/ 91 w 92"/>
                <a:gd name="T9" fmla="*/ 65 h 104"/>
                <a:gd name="T10" fmla="*/ 73 w 92"/>
                <a:gd name="T11" fmla="*/ 65 h 104"/>
                <a:gd name="T12" fmla="*/ 73 w 92"/>
                <a:gd name="T13" fmla="*/ 18 h 104"/>
                <a:gd name="T14" fmla="*/ 56 w 92"/>
                <a:gd name="T15" fmla="*/ 18 h 104"/>
                <a:gd name="T16" fmla="*/ 56 w 92"/>
                <a:gd name="T17" fmla="*/ 65 h 104"/>
                <a:gd name="T18" fmla="*/ 15 w 92"/>
                <a:gd name="T19" fmla="*/ 65 h 104"/>
                <a:gd name="T20" fmla="*/ 56 w 92"/>
                <a:gd name="T21" fmla="*/ 18 h 104"/>
                <a:gd name="T22" fmla="*/ 73 w 92"/>
                <a:gd name="T23" fmla="*/ 18 h 104"/>
                <a:gd name="T24" fmla="*/ 73 w 92"/>
                <a:gd name="T25" fmla="*/ 0 h 104"/>
                <a:gd name="T26" fmla="*/ 56 w 92"/>
                <a:gd name="T27" fmla="*/ 0 h 104"/>
                <a:gd name="T28" fmla="*/ 0 w 92"/>
                <a:gd name="T29" fmla="*/ 64 h 104"/>
                <a:gd name="T30" fmla="*/ 0 w 92"/>
                <a:gd name="T31" fmla="*/ 77 h 104"/>
                <a:gd name="T32" fmla="*/ 56 w 92"/>
                <a:gd name="T33" fmla="*/ 77 h 104"/>
                <a:gd name="T34" fmla="*/ 56 w 92"/>
                <a:gd name="T35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104">
                  <a:moveTo>
                    <a:pt x="56" y="103"/>
                  </a:moveTo>
                  <a:lnTo>
                    <a:pt x="73" y="103"/>
                  </a:lnTo>
                  <a:lnTo>
                    <a:pt x="73" y="77"/>
                  </a:lnTo>
                  <a:lnTo>
                    <a:pt x="91" y="77"/>
                  </a:lnTo>
                  <a:lnTo>
                    <a:pt x="91" y="65"/>
                  </a:lnTo>
                  <a:lnTo>
                    <a:pt x="73" y="65"/>
                  </a:lnTo>
                  <a:lnTo>
                    <a:pt x="73" y="18"/>
                  </a:lnTo>
                  <a:lnTo>
                    <a:pt x="56" y="18"/>
                  </a:lnTo>
                  <a:lnTo>
                    <a:pt x="56" y="65"/>
                  </a:lnTo>
                  <a:lnTo>
                    <a:pt x="15" y="65"/>
                  </a:lnTo>
                  <a:lnTo>
                    <a:pt x="56" y="18"/>
                  </a:lnTo>
                  <a:lnTo>
                    <a:pt x="73" y="18"/>
                  </a:lnTo>
                  <a:lnTo>
                    <a:pt x="73" y="0"/>
                  </a:lnTo>
                  <a:lnTo>
                    <a:pt x="56" y="0"/>
                  </a:lnTo>
                  <a:lnTo>
                    <a:pt x="0" y="64"/>
                  </a:lnTo>
                  <a:lnTo>
                    <a:pt x="0" y="77"/>
                  </a:lnTo>
                  <a:lnTo>
                    <a:pt x="56" y="77"/>
                  </a:lnTo>
                  <a:lnTo>
                    <a:pt x="56" y="10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09" name="Freeform 29"/>
            <p:cNvSpPr>
              <a:spLocks/>
            </p:cNvSpPr>
            <p:nvPr/>
          </p:nvSpPr>
          <p:spPr bwMode="auto">
            <a:xfrm>
              <a:off x="3273" y="3595"/>
              <a:ext cx="87" cy="121"/>
            </a:xfrm>
            <a:custGeom>
              <a:avLst/>
              <a:gdLst>
                <a:gd name="T0" fmla="*/ 0 w 87"/>
                <a:gd name="T1" fmla="*/ 62 h 110"/>
                <a:gd name="T2" fmla="*/ 2 w 87"/>
                <a:gd name="T3" fmla="*/ 73 h 110"/>
                <a:gd name="T4" fmla="*/ 4 w 87"/>
                <a:gd name="T5" fmla="*/ 83 h 110"/>
                <a:gd name="T6" fmla="*/ 9 w 87"/>
                <a:gd name="T7" fmla="*/ 93 h 110"/>
                <a:gd name="T8" fmla="*/ 14 w 87"/>
                <a:gd name="T9" fmla="*/ 99 h 110"/>
                <a:gd name="T10" fmla="*/ 21 w 87"/>
                <a:gd name="T11" fmla="*/ 104 h 110"/>
                <a:gd name="T12" fmla="*/ 29 w 87"/>
                <a:gd name="T13" fmla="*/ 107 h 110"/>
                <a:gd name="T14" fmla="*/ 37 w 87"/>
                <a:gd name="T15" fmla="*/ 109 h 110"/>
                <a:gd name="T16" fmla="*/ 48 w 87"/>
                <a:gd name="T17" fmla="*/ 109 h 110"/>
                <a:gd name="T18" fmla="*/ 57 w 87"/>
                <a:gd name="T19" fmla="*/ 107 h 110"/>
                <a:gd name="T20" fmla="*/ 65 w 87"/>
                <a:gd name="T21" fmla="*/ 104 h 110"/>
                <a:gd name="T22" fmla="*/ 71 w 87"/>
                <a:gd name="T23" fmla="*/ 99 h 110"/>
                <a:gd name="T24" fmla="*/ 77 w 87"/>
                <a:gd name="T25" fmla="*/ 93 h 110"/>
                <a:gd name="T26" fmla="*/ 82 w 87"/>
                <a:gd name="T27" fmla="*/ 83 h 110"/>
                <a:gd name="T28" fmla="*/ 84 w 87"/>
                <a:gd name="T29" fmla="*/ 73 h 110"/>
                <a:gd name="T30" fmla="*/ 85 w 87"/>
                <a:gd name="T31" fmla="*/ 62 h 110"/>
                <a:gd name="T32" fmla="*/ 85 w 87"/>
                <a:gd name="T33" fmla="*/ 49 h 110"/>
                <a:gd name="T34" fmla="*/ 84 w 87"/>
                <a:gd name="T35" fmla="*/ 36 h 110"/>
                <a:gd name="T36" fmla="*/ 82 w 87"/>
                <a:gd name="T37" fmla="*/ 27 h 110"/>
                <a:gd name="T38" fmla="*/ 77 w 87"/>
                <a:gd name="T39" fmla="*/ 18 h 110"/>
                <a:gd name="T40" fmla="*/ 73 w 87"/>
                <a:gd name="T41" fmla="*/ 13 h 110"/>
                <a:gd name="T42" fmla="*/ 46 w 87"/>
                <a:gd name="T43" fmla="*/ 13 h 110"/>
                <a:gd name="T44" fmla="*/ 55 w 87"/>
                <a:gd name="T45" fmla="*/ 15 h 110"/>
                <a:gd name="T46" fmla="*/ 63 w 87"/>
                <a:gd name="T47" fmla="*/ 23 h 110"/>
                <a:gd name="T48" fmla="*/ 67 w 87"/>
                <a:gd name="T49" fmla="*/ 36 h 110"/>
                <a:gd name="T50" fmla="*/ 68 w 87"/>
                <a:gd name="T51" fmla="*/ 45 h 110"/>
                <a:gd name="T52" fmla="*/ 68 w 87"/>
                <a:gd name="T53" fmla="*/ 55 h 110"/>
                <a:gd name="T54" fmla="*/ 68 w 87"/>
                <a:gd name="T55" fmla="*/ 65 h 110"/>
                <a:gd name="T56" fmla="*/ 65 w 87"/>
                <a:gd name="T57" fmla="*/ 81 h 110"/>
                <a:gd name="T58" fmla="*/ 59 w 87"/>
                <a:gd name="T59" fmla="*/ 92 h 110"/>
                <a:gd name="T60" fmla="*/ 55 w 87"/>
                <a:gd name="T61" fmla="*/ 94 h 110"/>
                <a:gd name="T62" fmla="*/ 43 w 87"/>
                <a:gd name="T63" fmla="*/ 97 h 110"/>
                <a:gd name="T64" fmla="*/ 36 w 87"/>
                <a:gd name="T65" fmla="*/ 96 h 110"/>
                <a:gd name="T66" fmla="*/ 31 w 87"/>
                <a:gd name="T67" fmla="*/ 94 h 110"/>
                <a:gd name="T68" fmla="*/ 27 w 87"/>
                <a:gd name="T69" fmla="*/ 92 h 110"/>
                <a:gd name="T70" fmla="*/ 21 w 87"/>
                <a:gd name="T71" fmla="*/ 81 h 110"/>
                <a:gd name="T72" fmla="*/ 17 w 87"/>
                <a:gd name="T73" fmla="*/ 65 h 110"/>
                <a:gd name="T74" fmla="*/ 17 w 87"/>
                <a:gd name="T75" fmla="*/ 55 h 110"/>
                <a:gd name="T76" fmla="*/ 17 w 87"/>
                <a:gd name="T77" fmla="*/ 45 h 110"/>
                <a:gd name="T78" fmla="*/ 18 w 87"/>
                <a:gd name="T79" fmla="*/ 36 h 110"/>
                <a:gd name="T80" fmla="*/ 23 w 87"/>
                <a:gd name="T81" fmla="*/ 23 h 110"/>
                <a:gd name="T82" fmla="*/ 29 w 87"/>
                <a:gd name="T83" fmla="*/ 17 h 110"/>
                <a:gd name="T84" fmla="*/ 34 w 87"/>
                <a:gd name="T85" fmla="*/ 15 h 110"/>
                <a:gd name="T86" fmla="*/ 39 w 87"/>
                <a:gd name="T87" fmla="*/ 13 h 110"/>
                <a:gd name="T88" fmla="*/ 73 w 87"/>
                <a:gd name="T89" fmla="*/ 13 h 110"/>
                <a:gd name="T90" fmla="*/ 69 w 87"/>
                <a:gd name="T91" fmla="*/ 8 h 110"/>
                <a:gd name="T92" fmla="*/ 62 w 87"/>
                <a:gd name="T93" fmla="*/ 3 h 110"/>
                <a:gd name="T94" fmla="*/ 53 w 87"/>
                <a:gd name="T95" fmla="*/ 1 h 110"/>
                <a:gd name="T96" fmla="*/ 43 w 87"/>
                <a:gd name="T97" fmla="*/ 0 h 110"/>
                <a:gd name="T98" fmla="*/ 33 w 87"/>
                <a:gd name="T99" fmla="*/ 1 h 110"/>
                <a:gd name="T100" fmla="*/ 24 w 87"/>
                <a:gd name="T101" fmla="*/ 3 h 110"/>
                <a:gd name="T102" fmla="*/ 17 w 87"/>
                <a:gd name="T103" fmla="*/ 8 h 110"/>
                <a:gd name="T104" fmla="*/ 10 w 87"/>
                <a:gd name="T105" fmla="*/ 14 h 110"/>
                <a:gd name="T106" fmla="*/ 6 w 87"/>
                <a:gd name="T107" fmla="*/ 22 h 110"/>
                <a:gd name="T108" fmla="*/ 3 w 87"/>
                <a:gd name="T109" fmla="*/ 31 h 110"/>
                <a:gd name="T110" fmla="*/ 1 w 87"/>
                <a:gd name="T111" fmla="*/ 42 h 110"/>
                <a:gd name="T112" fmla="*/ 0 w 87"/>
                <a:gd name="T11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10">
                  <a:moveTo>
                    <a:pt x="0" y="55"/>
                  </a:moveTo>
                  <a:lnTo>
                    <a:pt x="0" y="62"/>
                  </a:lnTo>
                  <a:lnTo>
                    <a:pt x="1" y="68"/>
                  </a:lnTo>
                  <a:lnTo>
                    <a:pt x="2" y="73"/>
                  </a:lnTo>
                  <a:lnTo>
                    <a:pt x="3" y="79"/>
                  </a:lnTo>
                  <a:lnTo>
                    <a:pt x="4" y="83"/>
                  </a:lnTo>
                  <a:lnTo>
                    <a:pt x="6" y="88"/>
                  </a:lnTo>
                  <a:lnTo>
                    <a:pt x="9" y="93"/>
                  </a:lnTo>
                  <a:lnTo>
                    <a:pt x="10" y="95"/>
                  </a:lnTo>
                  <a:lnTo>
                    <a:pt x="14" y="99"/>
                  </a:lnTo>
                  <a:lnTo>
                    <a:pt x="17" y="101"/>
                  </a:lnTo>
                  <a:lnTo>
                    <a:pt x="21" y="104"/>
                  </a:lnTo>
                  <a:lnTo>
                    <a:pt x="24" y="106"/>
                  </a:lnTo>
                  <a:lnTo>
                    <a:pt x="29" y="107"/>
                  </a:lnTo>
                  <a:lnTo>
                    <a:pt x="33" y="108"/>
                  </a:lnTo>
                  <a:lnTo>
                    <a:pt x="37" y="109"/>
                  </a:lnTo>
                  <a:lnTo>
                    <a:pt x="43" y="109"/>
                  </a:lnTo>
                  <a:lnTo>
                    <a:pt x="48" y="109"/>
                  </a:lnTo>
                  <a:lnTo>
                    <a:pt x="53" y="108"/>
                  </a:lnTo>
                  <a:lnTo>
                    <a:pt x="57" y="107"/>
                  </a:lnTo>
                  <a:lnTo>
                    <a:pt x="62" y="106"/>
                  </a:lnTo>
                  <a:lnTo>
                    <a:pt x="65" y="104"/>
                  </a:lnTo>
                  <a:lnTo>
                    <a:pt x="69" y="101"/>
                  </a:lnTo>
                  <a:lnTo>
                    <a:pt x="71" y="99"/>
                  </a:lnTo>
                  <a:lnTo>
                    <a:pt x="75" y="95"/>
                  </a:lnTo>
                  <a:lnTo>
                    <a:pt x="77" y="93"/>
                  </a:lnTo>
                  <a:lnTo>
                    <a:pt x="79" y="88"/>
                  </a:lnTo>
                  <a:lnTo>
                    <a:pt x="82" y="83"/>
                  </a:lnTo>
                  <a:lnTo>
                    <a:pt x="83" y="79"/>
                  </a:lnTo>
                  <a:lnTo>
                    <a:pt x="84" y="73"/>
                  </a:lnTo>
                  <a:lnTo>
                    <a:pt x="85" y="68"/>
                  </a:lnTo>
                  <a:lnTo>
                    <a:pt x="85" y="62"/>
                  </a:lnTo>
                  <a:lnTo>
                    <a:pt x="86" y="55"/>
                  </a:lnTo>
                  <a:lnTo>
                    <a:pt x="85" y="49"/>
                  </a:lnTo>
                  <a:lnTo>
                    <a:pt x="85" y="42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7"/>
                  </a:lnTo>
                  <a:lnTo>
                    <a:pt x="79" y="22"/>
                  </a:lnTo>
                  <a:lnTo>
                    <a:pt x="77" y="18"/>
                  </a:lnTo>
                  <a:lnTo>
                    <a:pt x="75" y="14"/>
                  </a:lnTo>
                  <a:lnTo>
                    <a:pt x="73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4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3" y="23"/>
                  </a:lnTo>
                  <a:lnTo>
                    <a:pt x="65" y="29"/>
                  </a:lnTo>
                  <a:lnTo>
                    <a:pt x="67" y="36"/>
                  </a:lnTo>
                  <a:lnTo>
                    <a:pt x="67" y="40"/>
                  </a:lnTo>
                  <a:lnTo>
                    <a:pt x="68" y="45"/>
                  </a:lnTo>
                  <a:lnTo>
                    <a:pt x="68" y="50"/>
                  </a:lnTo>
                  <a:lnTo>
                    <a:pt x="68" y="55"/>
                  </a:lnTo>
                  <a:lnTo>
                    <a:pt x="68" y="60"/>
                  </a:lnTo>
                  <a:lnTo>
                    <a:pt x="68" y="65"/>
                  </a:lnTo>
                  <a:lnTo>
                    <a:pt x="67" y="74"/>
                  </a:lnTo>
                  <a:lnTo>
                    <a:pt x="65" y="81"/>
                  </a:lnTo>
                  <a:lnTo>
                    <a:pt x="63" y="87"/>
                  </a:lnTo>
                  <a:lnTo>
                    <a:pt x="59" y="92"/>
                  </a:lnTo>
                  <a:lnTo>
                    <a:pt x="56" y="93"/>
                  </a:lnTo>
                  <a:lnTo>
                    <a:pt x="55" y="94"/>
                  </a:lnTo>
                  <a:lnTo>
                    <a:pt x="49" y="96"/>
                  </a:lnTo>
                  <a:lnTo>
                    <a:pt x="43" y="97"/>
                  </a:lnTo>
                  <a:lnTo>
                    <a:pt x="39" y="97"/>
                  </a:lnTo>
                  <a:lnTo>
                    <a:pt x="36" y="96"/>
                  </a:lnTo>
                  <a:lnTo>
                    <a:pt x="34" y="95"/>
                  </a:lnTo>
                  <a:lnTo>
                    <a:pt x="31" y="94"/>
                  </a:lnTo>
                  <a:lnTo>
                    <a:pt x="29" y="93"/>
                  </a:lnTo>
                  <a:lnTo>
                    <a:pt x="27" y="92"/>
                  </a:lnTo>
                  <a:lnTo>
                    <a:pt x="23" y="87"/>
                  </a:lnTo>
                  <a:lnTo>
                    <a:pt x="21" y="81"/>
                  </a:lnTo>
                  <a:lnTo>
                    <a:pt x="18" y="74"/>
                  </a:lnTo>
                  <a:lnTo>
                    <a:pt x="17" y="65"/>
                  </a:lnTo>
                  <a:lnTo>
                    <a:pt x="17" y="60"/>
                  </a:lnTo>
                  <a:lnTo>
                    <a:pt x="17" y="55"/>
                  </a:lnTo>
                  <a:lnTo>
                    <a:pt x="17" y="50"/>
                  </a:lnTo>
                  <a:lnTo>
                    <a:pt x="17" y="45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21" y="29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4" y="15"/>
                  </a:lnTo>
                  <a:lnTo>
                    <a:pt x="36" y="14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3" y="13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65" y="6"/>
                  </a:lnTo>
                  <a:lnTo>
                    <a:pt x="62" y="3"/>
                  </a:lnTo>
                  <a:lnTo>
                    <a:pt x="57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7" y="0"/>
                  </a:lnTo>
                  <a:lnTo>
                    <a:pt x="33" y="1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21" y="6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0" y="14"/>
                  </a:lnTo>
                  <a:lnTo>
                    <a:pt x="9" y="18"/>
                  </a:lnTo>
                  <a:lnTo>
                    <a:pt x="6" y="22"/>
                  </a:lnTo>
                  <a:lnTo>
                    <a:pt x="4" y="27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10" name="Line 30"/>
            <p:cNvSpPr>
              <a:spLocks noChangeShapeType="1"/>
            </p:cNvSpPr>
            <p:nvPr/>
          </p:nvSpPr>
          <p:spPr bwMode="auto">
            <a:xfrm>
              <a:off x="957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1" name="Line 31"/>
            <p:cNvSpPr>
              <a:spLocks noChangeShapeType="1"/>
            </p:cNvSpPr>
            <p:nvPr/>
          </p:nvSpPr>
          <p:spPr bwMode="auto">
            <a:xfrm>
              <a:off x="1421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2" name="Line 32"/>
            <p:cNvSpPr>
              <a:spLocks noChangeShapeType="1"/>
            </p:cNvSpPr>
            <p:nvPr/>
          </p:nvSpPr>
          <p:spPr bwMode="auto">
            <a:xfrm>
              <a:off x="1883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3" name="Line 33"/>
            <p:cNvSpPr>
              <a:spLocks noChangeShapeType="1"/>
            </p:cNvSpPr>
            <p:nvPr/>
          </p:nvSpPr>
          <p:spPr bwMode="auto">
            <a:xfrm>
              <a:off x="2342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4" name="Line 34"/>
            <p:cNvSpPr>
              <a:spLocks noChangeShapeType="1"/>
            </p:cNvSpPr>
            <p:nvPr/>
          </p:nvSpPr>
          <p:spPr bwMode="auto">
            <a:xfrm>
              <a:off x="2806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5" name="Line 35"/>
            <p:cNvSpPr>
              <a:spLocks noChangeShapeType="1"/>
            </p:cNvSpPr>
            <p:nvPr/>
          </p:nvSpPr>
          <p:spPr bwMode="auto">
            <a:xfrm>
              <a:off x="3265" y="3463"/>
              <a:ext cx="0" cy="42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16" name="Freeform 36"/>
            <p:cNvSpPr>
              <a:spLocks/>
            </p:cNvSpPr>
            <p:nvPr/>
          </p:nvSpPr>
          <p:spPr bwMode="auto">
            <a:xfrm>
              <a:off x="785" y="3405"/>
              <a:ext cx="88" cy="116"/>
            </a:xfrm>
            <a:custGeom>
              <a:avLst/>
              <a:gdLst>
                <a:gd name="T0" fmla="*/ 0 w 87"/>
                <a:gd name="T1" fmla="*/ 59 h 105"/>
                <a:gd name="T2" fmla="*/ 2 w 87"/>
                <a:gd name="T3" fmla="*/ 70 h 105"/>
                <a:gd name="T4" fmla="*/ 4 w 87"/>
                <a:gd name="T5" fmla="*/ 79 h 105"/>
                <a:gd name="T6" fmla="*/ 8 w 87"/>
                <a:gd name="T7" fmla="*/ 88 h 105"/>
                <a:gd name="T8" fmla="*/ 13 w 87"/>
                <a:gd name="T9" fmla="*/ 95 h 105"/>
                <a:gd name="T10" fmla="*/ 20 w 87"/>
                <a:gd name="T11" fmla="*/ 99 h 105"/>
                <a:gd name="T12" fmla="*/ 28 w 87"/>
                <a:gd name="T13" fmla="*/ 102 h 105"/>
                <a:gd name="T14" fmla="*/ 38 w 87"/>
                <a:gd name="T15" fmla="*/ 104 h 105"/>
                <a:gd name="T16" fmla="*/ 48 w 87"/>
                <a:gd name="T17" fmla="*/ 104 h 105"/>
                <a:gd name="T18" fmla="*/ 58 w 87"/>
                <a:gd name="T19" fmla="*/ 102 h 105"/>
                <a:gd name="T20" fmla="*/ 66 w 87"/>
                <a:gd name="T21" fmla="*/ 99 h 105"/>
                <a:gd name="T22" fmla="*/ 72 w 87"/>
                <a:gd name="T23" fmla="*/ 95 h 105"/>
                <a:gd name="T24" fmla="*/ 77 w 87"/>
                <a:gd name="T25" fmla="*/ 88 h 105"/>
                <a:gd name="T26" fmla="*/ 82 w 87"/>
                <a:gd name="T27" fmla="*/ 79 h 105"/>
                <a:gd name="T28" fmla="*/ 84 w 87"/>
                <a:gd name="T29" fmla="*/ 70 h 105"/>
                <a:gd name="T30" fmla="*/ 86 w 87"/>
                <a:gd name="T31" fmla="*/ 59 h 105"/>
                <a:gd name="T32" fmla="*/ 86 w 87"/>
                <a:gd name="T33" fmla="*/ 46 h 105"/>
                <a:gd name="T34" fmla="*/ 84 w 87"/>
                <a:gd name="T35" fmla="*/ 35 h 105"/>
                <a:gd name="T36" fmla="*/ 82 w 87"/>
                <a:gd name="T37" fmla="*/ 25 h 105"/>
                <a:gd name="T38" fmla="*/ 77 w 87"/>
                <a:gd name="T39" fmla="*/ 17 h 105"/>
                <a:gd name="T40" fmla="*/ 74 w 87"/>
                <a:gd name="T41" fmla="*/ 12 h 105"/>
                <a:gd name="T42" fmla="*/ 46 w 87"/>
                <a:gd name="T43" fmla="*/ 12 h 105"/>
                <a:gd name="T44" fmla="*/ 54 w 87"/>
                <a:gd name="T45" fmla="*/ 15 h 105"/>
                <a:gd name="T46" fmla="*/ 63 w 87"/>
                <a:gd name="T47" fmla="*/ 22 h 105"/>
                <a:gd name="T48" fmla="*/ 68 w 87"/>
                <a:gd name="T49" fmla="*/ 35 h 105"/>
                <a:gd name="T50" fmla="*/ 68 w 87"/>
                <a:gd name="T51" fmla="*/ 43 h 105"/>
                <a:gd name="T52" fmla="*/ 68 w 87"/>
                <a:gd name="T53" fmla="*/ 52 h 105"/>
                <a:gd name="T54" fmla="*/ 68 w 87"/>
                <a:gd name="T55" fmla="*/ 62 h 105"/>
                <a:gd name="T56" fmla="*/ 66 w 87"/>
                <a:gd name="T57" fmla="*/ 77 h 105"/>
                <a:gd name="T58" fmla="*/ 59 w 87"/>
                <a:gd name="T59" fmla="*/ 87 h 105"/>
                <a:gd name="T60" fmla="*/ 54 w 87"/>
                <a:gd name="T61" fmla="*/ 90 h 105"/>
                <a:gd name="T62" fmla="*/ 43 w 87"/>
                <a:gd name="T63" fmla="*/ 93 h 105"/>
                <a:gd name="T64" fmla="*/ 37 w 87"/>
                <a:gd name="T65" fmla="*/ 92 h 105"/>
                <a:gd name="T66" fmla="*/ 31 w 87"/>
                <a:gd name="T67" fmla="*/ 90 h 105"/>
                <a:gd name="T68" fmla="*/ 26 w 87"/>
                <a:gd name="T69" fmla="*/ 87 h 105"/>
                <a:gd name="T70" fmla="*/ 20 w 87"/>
                <a:gd name="T71" fmla="*/ 77 h 105"/>
                <a:gd name="T72" fmla="*/ 18 w 87"/>
                <a:gd name="T73" fmla="*/ 62 h 105"/>
                <a:gd name="T74" fmla="*/ 17 w 87"/>
                <a:gd name="T75" fmla="*/ 52 h 105"/>
                <a:gd name="T76" fmla="*/ 18 w 87"/>
                <a:gd name="T77" fmla="*/ 43 h 105"/>
                <a:gd name="T78" fmla="*/ 18 w 87"/>
                <a:gd name="T79" fmla="*/ 35 h 105"/>
                <a:gd name="T80" fmla="*/ 23 w 87"/>
                <a:gd name="T81" fmla="*/ 22 h 105"/>
                <a:gd name="T82" fmla="*/ 29 w 87"/>
                <a:gd name="T83" fmla="*/ 16 h 105"/>
                <a:gd name="T84" fmla="*/ 33 w 87"/>
                <a:gd name="T85" fmla="*/ 14 h 105"/>
                <a:gd name="T86" fmla="*/ 39 w 87"/>
                <a:gd name="T87" fmla="*/ 12 h 105"/>
                <a:gd name="T88" fmla="*/ 74 w 87"/>
                <a:gd name="T89" fmla="*/ 12 h 105"/>
                <a:gd name="T90" fmla="*/ 68 w 87"/>
                <a:gd name="T91" fmla="*/ 8 h 105"/>
                <a:gd name="T92" fmla="*/ 61 w 87"/>
                <a:gd name="T93" fmla="*/ 4 h 105"/>
                <a:gd name="T94" fmla="*/ 53 w 87"/>
                <a:gd name="T95" fmla="*/ 1 h 105"/>
                <a:gd name="T96" fmla="*/ 43 w 87"/>
                <a:gd name="T97" fmla="*/ 0 h 105"/>
                <a:gd name="T98" fmla="*/ 33 w 87"/>
                <a:gd name="T99" fmla="*/ 1 h 105"/>
                <a:gd name="T100" fmla="*/ 25 w 87"/>
                <a:gd name="T101" fmla="*/ 4 h 105"/>
                <a:gd name="T102" fmla="*/ 17 w 87"/>
                <a:gd name="T103" fmla="*/ 8 h 105"/>
                <a:gd name="T104" fmla="*/ 11 w 87"/>
                <a:gd name="T105" fmla="*/ 13 h 105"/>
                <a:gd name="T106" fmla="*/ 6 w 87"/>
                <a:gd name="T107" fmla="*/ 21 h 105"/>
                <a:gd name="T108" fmla="*/ 3 w 87"/>
                <a:gd name="T109" fmla="*/ 30 h 105"/>
                <a:gd name="T110" fmla="*/ 1 w 87"/>
                <a:gd name="T111" fmla="*/ 41 h 105"/>
                <a:gd name="T112" fmla="*/ 0 w 87"/>
                <a:gd name="T113" fmla="*/ 5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5">
                  <a:moveTo>
                    <a:pt x="0" y="52"/>
                  </a:moveTo>
                  <a:lnTo>
                    <a:pt x="0" y="59"/>
                  </a:lnTo>
                  <a:lnTo>
                    <a:pt x="1" y="65"/>
                  </a:lnTo>
                  <a:lnTo>
                    <a:pt x="2" y="70"/>
                  </a:lnTo>
                  <a:lnTo>
                    <a:pt x="3" y="75"/>
                  </a:lnTo>
                  <a:lnTo>
                    <a:pt x="4" y="79"/>
                  </a:lnTo>
                  <a:lnTo>
                    <a:pt x="6" y="84"/>
                  </a:lnTo>
                  <a:lnTo>
                    <a:pt x="8" y="88"/>
                  </a:lnTo>
                  <a:lnTo>
                    <a:pt x="11" y="92"/>
                  </a:lnTo>
                  <a:lnTo>
                    <a:pt x="13" y="95"/>
                  </a:lnTo>
                  <a:lnTo>
                    <a:pt x="17" y="97"/>
                  </a:lnTo>
                  <a:lnTo>
                    <a:pt x="20" y="99"/>
                  </a:lnTo>
                  <a:lnTo>
                    <a:pt x="25" y="101"/>
                  </a:lnTo>
                  <a:lnTo>
                    <a:pt x="28" y="102"/>
                  </a:lnTo>
                  <a:lnTo>
                    <a:pt x="33" y="103"/>
                  </a:lnTo>
                  <a:lnTo>
                    <a:pt x="38" y="104"/>
                  </a:lnTo>
                  <a:lnTo>
                    <a:pt x="43" y="104"/>
                  </a:lnTo>
                  <a:lnTo>
                    <a:pt x="48" y="104"/>
                  </a:lnTo>
                  <a:lnTo>
                    <a:pt x="53" y="103"/>
                  </a:lnTo>
                  <a:lnTo>
                    <a:pt x="58" y="102"/>
                  </a:lnTo>
                  <a:lnTo>
                    <a:pt x="61" y="101"/>
                  </a:lnTo>
                  <a:lnTo>
                    <a:pt x="66" y="99"/>
                  </a:lnTo>
                  <a:lnTo>
                    <a:pt x="68" y="97"/>
                  </a:lnTo>
                  <a:lnTo>
                    <a:pt x="72" y="95"/>
                  </a:lnTo>
                  <a:lnTo>
                    <a:pt x="75" y="92"/>
                  </a:lnTo>
                  <a:lnTo>
                    <a:pt x="77" y="88"/>
                  </a:lnTo>
                  <a:lnTo>
                    <a:pt x="80" y="84"/>
                  </a:lnTo>
                  <a:lnTo>
                    <a:pt x="82" y="79"/>
                  </a:lnTo>
                  <a:lnTo>
                    <a:pt x="83" y="75"/>
                  </a:lnTo>
                  <a:lnTo>
                    <a:pt x="84" y="70"/>
                  </a:lnTo>
                  <a:lnTo>
                    <a:pt x="85" y="65"/>
                  </a:lnTo>
                  <a:lnTo>
                    <a:pt x="86" y="59"/>
                  </a:lnTo>
                  <a:lnTo>
                    <a:pt x="86" y="52"/>
                  </a:lnTo>
                  <a:lnTo>
                    <a:pt x="86" y="46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2"/>
                  </a:lnTo>
                  <a:lnTo>
                    <a:pt x="66" y="28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7"/>
                  </a:lnTo>
                  <a:lnTo>
                    <a:pt x="68" y="52"/>
                  </a:lnTo>
                  <a:lnTo>
                    <a:pt x="68" y="57"/>
                  </a:lnTo>
                  <a:lnTo>
                    <a:pt x="68" y="62"/>
                  </a:lnTo>
                  <a:lnTo>
                    <a:pt x="68" y="70"/>
                  </a:lnTo>
                  <a:lnTo>
                    <a:pt x="66" y="77"/>
                  </a:lnTo>
                  <a:lnTo>
                    <a:pt x="63" y="83"/>
                  </a:lnTo>
                  <a:lnTo>
                    <a:pt x="59" y="87"/>
                  </a:lnTo>
                  <a:lnTo>
                    <a:pt x="57" y="89"/>
                  </a:lnTo>
                  <a:lnTo>
                    <a:pt x="54" y="90"/>
                  </a:lnTo>
                  <a:lnTo>
                    <a:pt x="49" y="92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7" y="92"/>
                  </a:lnTo>
                  <a:lnTo>
                    <a:pt x="33" y="92"/>
                  </a:lnTo>
                  <a:lnTo>
                    <a:pt x="31" y="90"/>
                  </a:lnTo>
                  <a:lnTo>
                    <a:pt x="29" y="89"/>
                  </a:lnTo>
                  <a:lnTo>
                    <a:pt x="26" y="87"/>
                  </a:lnTo>
                  <a:lnTo>
                    <a:pt x="23" y="83"/>
                  </a:lnTo>
                  <a:lnTo>
                    <a:pt x="20" y="77"/>
                  </a:lnTo>
                  <a:lnTo>
                    <a:pt x="18" y="70"/>
                  </a:lnTo>
                  <a:lnTo>
                    <a:pt x="18" y="62"/>
                  </a:lnTo>
                  <a:lnTo>
                    <a:pt x="17" y="57"/>
                  </a:lnTo>
                  <a:lnTo>
                    <a:pt x="17" y="52"/>
                  </a:lnTo>
                  <a:lnTo>
                    <a:pt x="17" y="47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8"/>
                  </a:lnTo>
                  <a:lnTo>
                    <a:pt x="23" y="22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4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6"/>
                  </a:lnTo>
                  <a:lnTo>
                    <a:pt x="0" y="5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17" name="Freeform 37"/>
            <p:cNvSpPr>
              <a:spLocks/>
            </p:cNvSpPr>
            <p:nvPr/>
          </p:nvSpPr>
          <p:spPr bwMode="auto">
            <a:xfrm>
              <a:off x="687" y="2796"/>
              <a:ext cx="42" cy="111"/>
            </a:xfrm>
            <a:custGeom>
              <a:avLst/>
              <a:gdLst>
                <a:gd name="T0" fmla="*/ 26 w 42"/>
                <a:gd name="T1" fmla="*/ 100 h 101"/>
                <a:gd name="T2" fmla="*/ 41 w 42"/>
                <a:gd name="T3" fmla="*/ 100 h 101"/>
                <a:gd name="T4" fmla="*/ 41 w 42"/>
                <a:gd name="T5" fmla="*/ 0 h 101"/>
                <a:gd name="T6" fmla="*/ 30 w 42"/>
                <a:gd name="T7" fmla="*/ 0 h 101"/>
                <a:gd name="T8" fmla="*/ 29 w 42"/>
                <a:gd name="T9" fmla="*/ 5 h 101"/>
                <a:gd name="T10" fmla="*/ 27 w 42"/>
                <a:gd name="T11" fmla="*/ 9 h 101"/>
                <a:gd name="T12" fmla="*/ 24 w 42"/>
                <a:gd name="T13" fmla="*/ 12 h 101"/>
                <a:gd name="T14" fmla="*/ 23 w 42"/>
                <a:gd name="T15" fmla="*/ 14 h 101"/>
                <a:gd name="T16" fmla="*/ 21 w 42"/>
                <a:gd name="T17" fmla="*/ 15 h 101"/>
                <a:gd name="T18" fmla="*/ 17 w 42"/>
                <a:gd name="T19" fmla="*/ 17 h 101"/>
                <a:gd name="T20" fmla="*/ 13 w 42"/>
                <a:gd name="T21" fmla="*/ 19 h 101"/>
                <a:gd name="T22" fmla="*/ 6 w 42"/>
                <a:gd name="T23" fmla="*/ 19 h 101"/>
                <a:gd name="T24" fmla="*/ 0 w 42"/>
                <a:gd name="T25" fmla="*/ 19 h 101"/>
                <a:gd name="T26" fmla="*/ 0 w 42"/>
                <a:gd name="T27" fmla="*/ 30 h 101"/>
                <a:gd name="T28" fmla="*/ 26 w 42"/>
                <a:gd name="T29" fmla="*/ 30 h 101"/>
                <a:gd name="T30" fmla="*/ 26 w 42"/>
                <a:gd name="T31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101">
                  <a:moveTo>
                    <a:pt x="26" y="100"/>
                  </a:moveTo>
                  <a:lnTo>
                    <a:pt x="41" y="100"/>
                  </a:lnTo>
                  <a:lnTo>
                    <a:pt x="41" y="0"/>
                  </a:lnTo>
                  <a:lnTo>
                    <a:pt x="30" y="0"/>
                  </a:lnTo>
                  <a:lnTo>
                    <a:pt x="29" y="5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1" y="15"/>
                  </a:lnTo>
                  <a:lnTo>
                    <a:pt x="17" y="17"/>
                  </a:lnTo>
                  <a:lnTo>
                    <a:pt x="13" y="19"/>
                  </a:lnTo>
                  <a:lnTo>
                    <a:pt x="6" y="19"/>
                  </a:lnTo>
                  <a:lnTo>
                    <a:pt x="0" y="19"/>
                  </a:lnTo>
                  <a:lnTo>
                    <a:pt x="0" y="30"/>
                  </a:lnTo>
                  <a:lnTo>
                    <a:pt x="26" y="30"/>
                  </a:lnTo>
                  <a:lnTo>
                    <a:pt x="26" y="10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18" name="Freeform 38"/>
            <p:cNvSpPr>
              <a:spLocks/>
            </p:cNvSpPr>
            <p:nvPr/>
          </p:nvSpPr>
          <p:spPr bwMode="auto">
            <a:xfrm>
              <a:off x="785" y="2796"/>
              <a:ext cx="88" cy="118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89 h 107"/>
                <a:gd name="T8" fmla="*/ 13 w 87"/>
                <a:gd name="T9" fmla="*/ 95 h 107"/>
                <a:gd name="T10" fmla="*/ 20 w 87"/>
                <a:gd name="T11" fmla="*/ 100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0 h 107"/>
                <a:gd name="T22" fmla="*/ 72 w 87"/>
                <a:gd name="T23" fmla="*/ 95 h 107"/>
                <a:gd name="T24" fmla="*/ 77 w 87"/>
                <a:gd name="T25" fmla="*/ 89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7 h 107"/>
                <a:gd name="T34" fmla="*/ 84 w 87"/>
                <a:gd name="T35" fmla="*/ 36 h 107"/>
                <a:gd name="T36" fmla="*/ 82 w 87"/>
                <a:gd name="T37" fmla="*/ 26 h 107"/>
                <a:gd name="T38" fmla="*/ 77 w 87"/>
                <a:gd name="T39" fmla="*/ 17 h 107"/>
                <a:gd name="T40" fmla="*/ 74 w 87"/>
                <a:gd name="T41" fmla="*/ 12 h 107"/>
                <a:gd name="T42" fmla="*/ 46 w 87"/>
                <a:gd name="T43" fmla="*/ 12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6 h 107"/>
                <a:gd name="T50" fmla="*/ 68 w 87"/>
                <a:gd name="T51" fmla="*/ 44 h 107"/>
                <a:gd name="T52" fmla="*/ 68 w 87"/>
                <a:gd name="T53" fmla="*/ 54 h 107"/>
                <a:gd name="T54" fmla="*/ 68 w 87"/>
                <a:gd name="T55" fmla="*/ 63 h 107"/>
                <a:gd name="T56" fmla="*/ 66 w 87"/>
                <a:gd name="T57" fmla="*/ 79 h 107"/>
                <a:gd name="T58" fmla="*/ 59 w 87"/>
                <a:gd name="T59" fmla="*/ 88 h 107"/>
                <a:gd name="T60" fmla="*/ 54 w 87"/>
                <a:gd name="T61" fmla="*/ 91 h 107"/>
                <a:gd name="T62" fmla="*/ 43 w 87"/>
                <a:gd name="T63" fmla="*/ 94 h 107"/>
                <a:gd name="T64" fmla="*/ 37 w 87"/>
                <a:gd name="T65" fmla="*/ 93 h 107"/>
                <a:gd name="T66" fmla="*/ 31 w 87"/>
                <a:gd name="T67" fmla="*/ 91 h 107"/>
                <a:gd name="T68" fmla="*/ 26 w 87"/>
                <a:gd name="T69" fmla="*/ 88 h 107"/>
                <a:gd name="T70" fmla="*/ 20 w 87"/>
                <a:gd name="T71" fmla="*/ 79 h 107"/>
                <a:gd name="T72" fmla="*/ 18 w 87"/>
                <a:gd name="T73" fmla="*/ 63 h 107"/>
                <a:gd name="T74" fmla="*/ 17 w 87"/>
                <a:gd name="T75" fmla="*/ 54 h 107"/>
                <a:gd name="T76" fmla="*/ 18 w 87"/>
                <a:gd name="T77" fmla="*/ 44 h 107"/>
                <a:gd name="T78" fmla="*/ 18 w 87"/>
                <a:gd name="T79" fmla="*/ 36 h 107"/>
                <a:gd name="T80" fmla="*/ 23 w 87"/>
                <a:gd name="T81" fmla="*/ 23 h 107"/>
                <a:gd name="T82" fmla="*/ 29 w 87"/>
                <a:gd name="T83" fmla="*/ 17 h 107"/>
                <a:gd name="T84" fmla="*/ 33 w 87"/>
                <a:gd name="T85" fmla="*/ 14 h 107"/>
                <a:gd name="T86" fmla="*/ 39 w 87"/>
                <a:gd name="T87" fmla="*/ 12 h 107"/>
                <a:gd name="T88" fmla="*/ 74 w 87"/>
                <a:gd name="T89" fmla="*/ 12 h 107"/>
                <a:gd name="T90" fmla="*/ 68 w 87"/>
                <a:gd name="T91" fmla="*/ 8 h 107"/>
                <a:gd name="T92" fmla="*/ 61 w 87"/>
                <a:gd name="T93" fmla="*/ 3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3 h 107"/>
                <a:gd name="T102" fmla="*/ 17 w 87"/>
                <a:gd name="T103" fmla="*/ 8 h 107"/>
                <a:gd name="T104" fmla="*/ 11 w 87"/>
                <a:gd name="T105" fmla="*/ 14 h 107"/>
                <a:gd name="T106" fmla="*/ 6 w 87"/>
                <a:gd name="T107" fmla="*/ 22 h 107"/>
                <a:gd name="T108" fmla="*/ 3 w 87"/>
                <a:gd name="T109" fmla="*/ 31 h 107"/>
                <a:gd name="T110" fmla="*/ 1 w 87"/>
                <a:gd name="T111" fmla="*/ 41 h 107"/>
                <a:gd name="T112" fmla="*/ 0 w 87"/>
                <a:gd name="T1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4"/>
                  </a:moveTo>
                  <a:lnTo>
                    <a:pt x="0" y="60"/>
                  </a:lnTo>
                  <a:lnTo>
                    <a:pt x="1" y="65"/>
                  </a:lnTo>
                  <a:lnTo>
                    <a:pt x="2" y="71"/>
                  </a:lnTo>
                  <a:lnTo>
                    <a:pt x="3" y="76"/>
                  </a:lnTo>
                  <a:lnTo>
                    <a:pt x="4" y="81"/>
                  </a:lnTo>
                  <a:lnTo>
                    <a:pt x="6" y="85"/>
                  </a:lnTo>
                  <a:lnTo>
                    <a:pt x="8" y="89"/>
                  </a:lnTo>
                  <a:lnTo>
                    <a:pt x="11" y="93"/>
                  </a:lnTo>
                  <a:lnTo>
                    <a:pt x="13" y="95"/>
                  </a:lnTo>
                  <a:lnTo>
                    <a:pt x="17" y="99"/>
                  </a:lnTo>
                  <a:lnTo>
                    <a:pt x="20" y="100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0"/>
                  </a:lnTo>
                  <a:lnTo>
                    <a:pt x="68" y="99"/>
                  </a:lnTo>
                  <a:lnTo>
                    <a:pt x="72" y="95"/>
                  </a:lnTo>
                  <a:lnTo>
                    <a:pt x="75" y="93"/>
                  </a:lnTo>
                  <a:lnTo>
                    <a:pt x="77" y="89"/>
                  </a:lnTo>
                  <a:lnTo>
                    <a:pt x="80" y="85"/>
                  </a:lnTo>
                  <a:lnTo>
                    <a:pt x="82" y="81"/>
                  </a:lnTo>
                  <a:lnTo>
                    <a:pt x="83" y="76"/>
                  </a:lnTo>
                  <a:lnTo>
                    <a:pt x="84" y="71"/>
                  </a:lnTo>
                  <a:lnTo>
                    <a:pt x="85" y="65"/>
                  </a:lnTo>
                  <a:lnTo>
                    <a:pt x="86" y="60"/>
                  </a:lnTo>
                  <a:lnTo>
                    <a:pt x="86" y="54"/>
                  </a:lnTo>
                  <a:lnTo>
                    <a:pt x="86" y="47"/>
                  </a:lnTo>
                  <a:lnTo>
                    <a:pt x="85" y="41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7"/>
                  </a:lnTo>
                  <a:lnTo>
                    <a:pt x="75" y="14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6"/>
                  </a:lnTo>
                  <a:lnTo>
                    <a:pt x="68" y="40"/>
                  </a:lnTo>
                  <a:lnTo>
                    <a:pt x="68" y="44"/>
                  </a:lnTo>
                  <a:lnTo>
                    <a:pt x="68" y="49"/>
                  </a:lnTo>
                  <a:lnTo>
                    <a:pt x="68" y="54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1"/>
                  </a:lnTo>
                  <a:lnTo>
                    <a:pt x="66" y="79"/>
                  </a:lnTo>
                  <a:lnTo>
                    <a:pt x="63" y="84"/>
                  </a:lnTo>
                  <a:lnTo>
                    <a:pt x="59" y="88"/>
                  </a:lnTo>
                  <a:lnTo>
                    <a:pt x="57" y="89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3"/>
                  </a:lnTo>
                  <a:lnTo>
                    <a:pt x="33" y="92"/>
                  </a:lnTo>
                  <a:lnTo>
                    <a:pt x="31" y="91"/>
                  </a:lnTo>
                  <a:lnTo>
                    <a:pt x="29" y="89"/>
                  </a:lnTo>
                  <a:lnTo>
                    <a:pt x="26" y="88"/>
                  </a:lnTo>
                  <a:lnTo>
                    <a:pt x="23" y="84"/>
                  </a:lnTo>
                  <a:lnTo>
                    <a:pt x="20" y="79"/>
                  </a:lnTo>
                  <a:lnTo>
                    <a:pt x="18" y="71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4"/>
                  </a:lnTo>
                  <a:lnTo>
                    <a:pt x="17" y="49"/>
                  </a:lnTo>
                  <a:lnTo>
                    <a:pt x="18" y="44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4"/>
                  </a:lnTo>
                  <a:lnTo>
                    <a:pt x="8" y="17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0" y="5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19" name="Freeform 39"/>
            <p:cNvSpPr>
              <a:spLocks/>
            </p:cNvSpPr>
            <p:nvPr/>
          </p:nvSpPr>
          <p:spPr bwMode="auto">
            <a:xfrm>
              <a:off x="676" y="2181"/>
              <a:ext cx="83" cy="116"/>
            </a:xfrm>
            <a:custGeom>
              <a:avLst/>
              <a:gdLst>
                <a:gd name="T0" fmla="*/ 82 w 83"/>
                <a:gd name="T1" fmla="*/ 103 h 104"/>
                <a:gd name="T2" fmla="*/ 17 w 83"/>
                <a:gd name="T3" fmla="*/ 91 h 104"/>
                <a:gd name="T4" fmla="*/ 21 w 83"/>
                <a:gd name="T5" fmla="*/ 84 h 104"/>
                <a:gd name="T6" fmla="*/ 27 w 83"/>
                <a:gd name="T7" fmla="*/ 78 h 104"/>
                <a:gd name="T8" fmla="*/ 36 w 83"/>
                <a:gd name="T9" fmla="*/ 72 h 104"/>
                <a:gd name="T10" fmla="*/ 57 w 83"/>
                <a:gd name="T11" fmla="*/ 63 h 104"/>
                <a:gd name="T12" fmla="*/ 68 w 83"/>
                <a:gd name="T13" fmla="*/ 56 h 104"/>
                <a:gd name="T14" fmla="*/ 74 w 83"/>
                <a:gd name="T15" fmla="*/ 52 h 104"/>
                <a:gd name="T16" fmla="*/ 78 w 83"/>
                <a:gd name="T17" fmla="*/ 47 h 104"/>
                <a:gd name="T18" fmla="*/ 81 w 83"/>
                <a:gd name="T19" fmla="*/ 41 h 104"/>
                <a:gd name="T20" fmla="*/ 82 w 83"/>
                <a:gd name="T21" fmla="*/ 36 h 104"/>
                <a:gd name="T22" fmla="*/ 82 w 83"/>
                <a:gd name="T23" fmla="*/ 27 h 104"/>
                <a:gd name="T24" fmla="*/ 80 w 83"/>
                <a:gd name="T25" fmla="*/ 22 h 104"/>
                <a:gd name="T26" fmla="*/ 78 w 83"/>
                <a:gd name="T27" fmla="*/ 16 h 104"/>
                <a:gd name="T28" fmla="*/ 74 w 83"/>
                <a:gd name="T29" fmla="*/ 11 h 104"/>
                <a:gd name="T30" fmla="*/ 69 w 83"/>
                <a:gd name="T31" fmla="*/ 7 h 104"/>
                <a:gd name="T32" fmla="*/ 63 w 83"/>
                <a:gd name="T33" fmla="*/ 4 h 104"/>
                <a:gd name="T34" fmla="*/ 55 w 83"/>
                <a:gd name="T35" fmla="*/ 2 h 104"/>
                <a:gd name="T36" fmla="*/ 47 w 83"/>
                <a:gd name="T37" fmla="*/ 1 h 104"/>
                <a:gd name="T38" fmla="*/ 39 w 83"/>
                <a:gd name="T39" fmla="*/ 1 h 104"/>
                <a:gd name="T40" fmla="*/ 30 w 83"/>
                <a:gd name="T41" fmla="*/ 2 h 104"/>
                <a:gd name="T42" fmla="*/ 19 w 83"/>
                <a:gd name="T43" fmla="*/ 6 h 104"/>
                <a:gd name="T44" fmla="*/ 14 w 83"/>
                <a:gd name="T45" fmla="*/ 9 h 104"/>
                <a:gd name="T46" fmla="*/ 9 w 83"/>
                <a:gd name="T47" fmla="*/ 15 h 104"/>
                <a:gd name="T48" fmla="*/ 6 w 83"/>
                <a:gd name="T49" fmla="*/ 21 h 104"/>
                <a:gd name="T50" fmla="*/ 3 w 83"/>
                <a:gd name="T51" fmla="*/ 28 h 104"/>
                <a:gd name="T52" fmla="*/ 3 w 83"/>
                <a:gd name="T53" fmla="*/ 36 h 104"/>
                <a:gd name="T54" fmla="*/ 19 w 83"/>
                <a:gd name="T55" fmla="*/ 37 h 104"/>
                <a:gd name="T56" fmla="*/ 19 w 83"/>
                <a:gd name="T57" fmla="*/ 33 h 104"/>
                <a:gd name="T58" fmla="*/ 20 w 83"/>
                <a:gd name="T59" fmla="*/ 27 h 104"/>
                <a:gd name="T60" fmla="*/ 24 w 83"/>
                <a:gd name="T61" fmla="*/ 20 h 104"/>
                <a:gd name="T62" fmla="*/ 28 w 83"/>
                <a:gd name="T63" fmla="*/ 16 h 104"/>
                <a:gd name="T64" fmla="*/ 37 w 83"/>
                <a:gd name="T65" fmla="*/ 12 h 104"/>
                <a:gd name="T66" fmla="*/ 47 w 83"/>
                <a:gd name="T67" fmla="*/ 12 h 104"/>
                <a:gd name="T68" fmla="*/ 52 w 83"/>
                <a:gd name="T69" fmla="*/ 13 h 104"/>
                <a:gd name="T70" fmla="*/ 60 w 83"/>
                <a:gd name="T71" fmla="*/ 17 h 104"/>
                <a:gd name="T72" fmla="*/ 64 w 83"/>
                <a:gd name="T73" fmla="*/ 23 h 104"/>
                <a:gd name="T74" fmla="*/ 66 w 83"/>
                <a:gd name="T75" fmla="*/ 31 h 104"/>
                <a:gd name="T76" fmla="*/ 65 w 83"/>
                <a:gd name="T77" fmla="*/ 37 h 104"/>
                <a:gd name="T78" fmla="*/ 62 w 83"/>
                <a:gd name="T79" fmla="*/ 43 h 104"/>
                <a:gd name="T80" fmla="*/ 56 w 83"/>
                <a:gd name="T81" fmla="*/ 48 h 104"/>
                <a:gd name="T82" fmla="*/ 48 w 83"/>
                <a:gd name="T83" fmla="*/ 52 h 104"/>
                <a:gd name="T84" fmla="*/ 29 w 83"/>
                <a:gd name="T85" fmla="*/ 61 h 104"/>
                <a:gd name="T86" fmla="*/ 21 w 83"/>
                <a:gd name="T87" fmla="*/ 66 h 104"/>
                <a:gd name="T88" fmla="*/ 12 w 83"/>
                <a:gd name="T89" fmla="*/ 74 h 104"/>
                <a:gd name="T90" fmla="*/ 8 w 83"/>
                <a:gd name="T91" fmla="*/ 79 h 104"/>
                <a:gd name="T92" fmla="*/ 3 w 83"/>
                <a:gd name="T93" fmla="*/ 88 h 104"/>
                <a:gd name="T94" fmla="*/ 1 w 83"/>
                <a:gd name="T95" fmla="*/ 95 h 104"/>
                <a:gd name="T96" fmla="*/ 0 w 83"/>
                <a:gd name="T97" fmla="*/ 10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3" h="104">
                  <a:moveTo>
                    <a:pt x="0" y="103"/>
                  </a:moveTo>
                  <a:lnTo>
                    <a:pt x="82" y="103"/>
                  </a:lnTo>
                  <a:lnTo>
                    <a:pt x="82" y="91"/>
                  </a:lnTo>
                  <a:lnTo>
                    <a:pt x="17" y="91"/>
                  </a:lnTo>
                  <a:lnTo>
                    <a:pt x="19" y="87"/>
                  </a:lnTo>
                  <a:lnTo>
                    <a:pt x="21" y="84"/>
                  </a:lnTo>
                  <a:lnTo>
                    <a:pt x="24" y="81"/>
                  </a:lnTo>
                  <a:lnTo>
                    <a:pt x="27" y="78"/>
                  </a:lnTo>
                  <a:lnTo>
                    <a:pt x="31" y="76"/>
                  </a:lnTo>
                  <a:lnTo>
                    <a:pt x="36" y="72"/>
                  </a:lnTo>
                  <a:lnTo>
                    <a:pt x="46" y="68"/>
                  </a:lnTo>
                  <a:lnTo>
                    <a:pt x="57" y="63"/>
                  </a:lnTo>
                  <a:lnTo>
                    <a:pt x="63" y="60"/>
                  </a:lnTo>
                  <a:lnTo>
                    <a:pt x="68" y="56"/>
                  </a:lnTo>
                  <a:lnTo>
                    <a:pt x="73" y="53"/>
                  </a:lnTo>
                  <a:lnTo>
                    <a:pt x="74" y="52"/>
                  </a:lnTo>
                  <a:lnTo>
                    <a:pt x="76" y="49"/>
                  </a:lnTo>
                  <a:lnTo>
                    <a:pt x="78" y="47"/>
                  </a:lnTo>
                  <a:lnTo>
                    <a:pt x="79" y="45"/>
                  </a:lnTo>
                  <a:lnTo>
                    <a:pt x="81" y="41"/>
                  </a:lnTo>
                  <a:lnTo>
                    <a:pt x="81" y="38"/>
                  </a:lnTo>
                  <a:lnTo>
                    <a:pt x="82" y="36"/>
                  </a:lnTo>
                  <a:lnTo>
                    <a:pt x="82" y="31"/>
                  </a:lnTo>
                  <a:lnTo>
                    <a:pt x="82" y="27"/>
                  </a:lnTo>
                  <a:lnTo>
                    <a:pt x="82" y="24"/>
                  </a:lnTo>
                  <a:lnTo>
                    <a:pt x="80" y="22"/>
                  </a:lnTo>
                  <a:lnTo>
                    <a:pt x="79" y="18"/>
                  </a:lnTo>
                  <a:lnTo>
                    <a:pt x="78" y="16"/>
                  </a:lnTo>
                  <a:lnTo>
                    <a:pt x="76" y="13"/>
                  </a:lnTo>
                  <a:lnTo>
                    <a:pt x="74" y="11"/>
                  </a:lnTo>
                  <a:lnTo>
                    <a:pt x="72" y="8"/>
                  </a:lnTo>
                  <a:lnTo>
                    <a:pt x="69" y="7"/>
                  </a:lnTo>
                  <a:lnTo>
                    <a:pt x="66" y="6"/>
                  </a:lnTo>
                  <a:lnTo>
                    <a:pt x="63" y="4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52" y="1"/>
                  </a:lnTo>
                  <a:lnTo>
                    <a:pt x="47" y="1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5" y="1"/>
                  </a:lnTo>
                  <a:lnTo>
                    <a:pt x="30" y="2"/>
                  </a:lnTo>
                  <a:lnTo>
                    <a:pt x="26" y="3"/>
                  </a:lnTo>
                  <a:lnTo>
                    <a:pt x="19" y="6"/>
                  </a:lnTo>
                  <a:lnTo>
                    <a:pt x="16" y="7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7"/>
                  </a:lnTo>
                  <a:lnTo>
                    <a:pt x="6" y="21"/>
                  </a:lnTo>
                  <a:lnTo>
                    <a:pt x="4" y="24"/>
                  </a:lnTo>
                  <a:lnTo>
                    <a:pt x="3" y="28"/>
                  </a:lnTo>
                  <a:lnTo>
                    <a:pt x="3" y="32"/>
                  </a:lnTo>
                  <a:lnTo>
                    <a:pt x="3" y="36"/>
                  </a:lnTo>
                  <a:lnTo>
                    <a:pt x="3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20" y="27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5" y="18"/>
                  </a:lnTo>
                  <a:lnTo>
                    <a:pt x="28" y="16"/>
                  </a:lnTo>
                  <a:lnTo>
                    <a:pt x="32" y="14"/>
                  </a:lnTo>
                  <a:lnTo>
                    <a:pt x="37" y="12"/>
                  </a:lnTo>
                  <a:lnTo>
                    <a:pt x="42" y="12"/>
                  </a:lnTo>
                  <a:lnTo>
                    <a:pt x="47" y="12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6" y="15"/>
                  </a:lnTo>
                  <a:lnTo>
                    <a:pt x="60" y="17"/>
                  </a:lnTo>
                  <a:lnTo>
                    <a:pt x="63" y="20"/>
                  </a:lnTo>
                  <a:lnTo>
                    <a:pt x="64" y="23"/>
                  </a:lnTo>
                  <a:lnTo>
                    <a:pt x="66" y="27"/>
                  </a:lnTo>
                  <a:lnTo>
                    <a:pt x="66" y="31"/>
                  </a:lnTo>
                  <a:lnTo>
                    <a:pt x="66" y="34"/>
                  </a:lnTo>
                  <a:lnTo>
                    <a:pt x="65" y="37"/>
                  </a:lnTo>
                  <a:lnTo>
                    <a:pt x="63" y="40"/>
                  </a:lnTo>
                  <a:lnTo>
                    <a:pt x="62" y="43"/>
                  </a:lnTo>
                  <a:lnTo>
                    <a:pt x="59" y="46"/>
                  </a:lnTo>
                  <a:lnTo>
                    <a:pt x="56" y="48"/>
                  </a:lnTo>
                  <a:lnTo>
                    <a:pt x="52" y="51"/>
                  </a:lnTo>
                  <a:lnTo>
                    <a:pt x="48" y="52"/>
                  </a:lnTo>
                  <a:lnTo>
                    <a:pt x="38" y="57"/>
                  </a:lnTo>
                  <a:lnTo>
                    <a:pt x="29" y="61"/>
                  </a:lnTo>
                  <a:lnTo>
                    <a:pt x="25" y="64"/>
                  </a:lnTo>
                  <a:lnTo>
                    <a:pt x="21" y="66"/>
                  </a:lnTo>
                  <a:lnTo>
                    <a:pt x="15" y="71"/>
                  </a:lnTo>
                  <a:lnTo>
                    <a:pt x="12" y="74"/>
                  </a:lnTo>
                  <a:lnTo>
                    <a:pt x="9" y="76"/>
                  </a:lnTo>
                  <a:lnTo>
                    <a:pt x="8" y="79"/>
                  </a:lnTo>
                  <a:lnTo>
                    <a:pt x="5" y="82"/>
                  </a:lnTo>
                  <a:lnTo>
                    <a:pt x="3" y="88"/>
                  </a:lnTo>
                  <a:lnTo>
                    <a:pt x="2" y="91"/>
                  </a:lnTo>
                  <a:lnTo>
                    <a:pt x="1" y="95"/>
                  </a:lnTo>
                  <a:lnTo>
                    <a:pt x="0" y="102"/>
                  </a:lnTo>
                  <a:lnTo>
                    <a:pt x="0" y="10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0" name="Freeform 40"/>
            <p:cNvSpPr>
              <a:spLocks/>
            </p:cNvSpPr>
            <p:nvPr/>
          </p:nvSpPr>
          <p:spPr bwMode="auto">
            <a:xfrm>
              <a:off x="785" y="2181"/>
              <a:ext cx="88" cy="118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90 h 107"/>
                <a:gd name="T8" fmla="*/ 13 w 87"/>
                <a:gd name="T9" fmla="*/ 97 h 107"/>
                <a:gd name="T10" fmla="*/ 20 w 87"/>
                <a:gd name="T11" fmla="*/ 101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1 h 107"/>
                <a:gd name="T22" fmla="*/ 72 w 87"/>
                <a:gd name="T23" fmla="*/ 97 h 107"/>
                <a:gd name="T24" fmla="*/ 77 w 87"/>
                <a:gd name="T25" fmla="*/ 90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8 h 107"/>
                <a:gd name="T34" fmla="*/ 84 w 87"/>
                <a:gd name="T35" fmla="*/ 36 h 107"/>
                <a:gd name="T36" fmla="*/ 82 w 87"/>
                <a:gd name="T37" fmla="*/ 26 h 107"/>
                <a:gd name="T38" fmla="*/ 77 w 87"/>
                <a:gd name="T39" fmla="*/ 18 h 107"/>
                <a:gd name="T40" fmla="*/ 74 w 87"/>
                <a:gd name="T41" fmla="*/ 13 h 107"/>
                <a:gd name="T42" fmla="*/ 46 w 87"/>
                <a:gd name="T43" fmla="*/ 13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6 h 107"/>
                <a:gd name="T50" fmla="*/ 68 w 87"/>
                <a:gd name="T51" fmla="*/ 44 h 107"/>
                <a:gd name="T52" fmla="*/ 68 w 87"/>
                <a:gd name="T53" fmla="*/ 53 h 107"/>
                <a:gd name="T54" fmla="*/ 68 w 87"/>
                <a:gd name="T55" fmla="*/ 63 h 107"/>
                <a:gd name="T56" fmla="*/ 66 w 87"/>
                <a:gd name="T57" fmla="*/ 78 h 107"/>
                <a:gd name="T58" fmla="*/ 59 w 87"/>
                <a:gd name="T59" fmla="*/ 89 h 107"/>
                <a:gd name="T60" fmla="*/ 54 w 87"/>
                <a:gd name="T61" fmla="*/ 92 h 107"/>
                <a:gd name="T62" fmla="*/ 43 w 87"/>
                <a:gd name="T63" fmla="*/ 94 h 107"/>
                <a:gd name="T64" fmla="*/ 37 w 87"/>
                <a:gd name="T65" fmla="*/ 94 h 107"/>
                <a:gd name="T66" fmla="*/ 31 w 87"/>
                <a:gd name="T67" fmla="*/ 92 h 107"/>
                <a:gd name="T68" fmla="*/ 26 w 87"/>
                <a:gd name="T69" fmla="*/ 89 h 107"/>
                <a:gd name="T70" fmla="*/ 20 w 87"/>
                <a:gd name="T71" fmla="*/ 78 h 107"/>
                <a:gd name="T72" fmla="*/ 18 w 87"/>
                <a:gd name="T73" fmla="*/ 63 h 107"/>
                <a:gd name="T74" fmla="*/ 17 w 87"/>
                <a:gd name="T75" fmla="*/ 53 h 107"/>
                <a:gd name="T76" fmla="*/ 18 w 87"/>
                <a:gd name="T77" fmla="*/ 44 h 107"/>
                <a:gd name="T78" fmla="*/ 18 w 87"/>
                <a:gd name="T79" fmla="*/ 36 h 107"/>
                <a:gd name="T80" fmla="*/ 23 w 87"/>
                <a:gd name="T81" fmla="*/ 23 h 107"/>
                <a:gd name="T82" fmla="*/ 29 w 87"/>
                <a:gd name="T83" fmla="*/ 17 h 107"/>
                <a:gd name="T84" fmla="*/ 33 w 87"/>
                <a:gd name="T85" fmla="*/ 14 h 107"/>
                <a:gd name="T86" fmla="*/ 39 w 87"/>
                <a:gd name="T87" fmla="*/ 13 h 107"/>
                <a:gd name="T88" fmla="*/ 74 w 87"/>
                <a:gd name="T89" fmla="*/ 13 h 107"/>
                <a:gd name="T90" fmla="*/ 68 w 87"/>
                <a:gd name="T91" fmla="*/ 8 h 107"/>
                <a:gd name="T92" fmla="*/ 61 w 87"/>
                <a:gd name="T93" fmla="*/ 4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4 h 107"/>
                <a:gd name="T102" fmla="*/ 17 w 87"/>
                <a:gd name="T103" fmla="*/ 8 h 107"/>
                <a:gd name="T104" fmla="*/ 11 w 87"/>
                <a:gd name="T105" fmla="*/ 13 h 107"/>
                <a:gd name="T106" fmla="*/ 6 w 87"/>
                <a:gd name="T107" fmla="*/ 22 h 107"/>
                <a:gd name="T108" fmla="*/ 3 w 87"/>
                <a:gd name="T109" fmla="*/ 31 h 107"/>
                <a:gd name="T110" fmla="*/ 1 w 87"/>
                <a:gd name="T111" fmla="*/ 41 h 107"/>
                <a:gd name="T112" fmla="*/ 0 w 87"/>
                <a:gd name="T1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3"/>
                  </a:moveTo>
                  <a:lnTo>
                    <a:pt x="0" y="60"/>
                  </a:lnTo>
                  <a:lnTo>
                    <a:pt x="1" y="66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6"/>
                  </a:lnTo>
                  <a:lnTo>
                    <a:pt x="8" y="90"/>
                  </a:lnTo>
                  <a:lnTo>
                    <a:pt x="11" y="93"/>
                  </a:lnTo>
                  <a:lnTo>
                    <a:pt x="13" y="97"/>
                  </a:lnTo>
                  <a:lnTo>
                    <a:pt x="17" y="99"/>
                  </a:lnTo>
                  <a:lnTo>
                    <a:pt x="20" y="101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1"/>
                  </a:lnTo>
                  <a:lnTo>
                    <a:pt x="68" y="99"/>
                  </a:lnTo>
                  <a:lnTo>
                    <a:pt x="72" y="97"/>
                  </a:lnTo>
                  <a:lnTo>
                    <a:pt x="75" y="93"/>
                  </a:lnTo>
                  <a:lnTo>
                    <a:pt x="77" y="90"/>
                  </a:lnTo>
                  <a:lnTo>
                    <a:pt x="80" y="86"/>
                  </a:lnTo>
                  <a:lnTo>
                    <a:pt x="82" y="81"/>
                  </a:lnTo>
                  <a:lnTo>
                    <a:pt x="83" y="77"/>
                  </a:lnTo>
                  <a:lnTo>
                    <a:pt x="84" y="71"/>
                  </a:lnTo>
                  <a:lnTo>
                    <a:pt x="85" y="66"/>
                  </a:lnTo>
                  <a:lnTo>
                    <a:pt x="86" y="60"/>
                  </a:lnTo>
                  <a:lnTo>
                    <a:pt x="86" y="53"/>
                  </a:lnTo>
                  <a:lnTo>
                    <a:pt x="86" y="48"/>
                  </a:lnTo>
                  <a:lnTo>
                    <a:pt x="85" y="41"/>
                  </a:lnTo>
                  <a:lnTo>
                    <a:pt x="84" y="36"/>
                  </a:lnTo>
                  <a:lnTo>
                    <a:pt x="83" y="31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77" y="18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6"/>
                  </a:lnTo>
                  <a:lnTo>
                    <a:pt x="68" y="39"/>
                  </a:lnTo>
                  <a:lnTo>
                    <a:pt x="68" y="44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2"/>
                  </a:lnTo>
                  <a:lnTo>
                    <a:pt x="66" y="78"/>
                  </a:lnTo>
                  <a:lnTo>
                    <a:pt x="63" y="84"/>
                  </a:lnTo>
                  <a:lnTo>
                    <a:pt x="59" y="89"/>
                  </a:lnTo>
                  <a:lnTo>
                    <a:pt x="57" y="91"/>
                  </a:lnTo>
                  <a:lnTo>
                    <a:pt x="54" y="92"/>
                  </a:lnTo>
                  <a:lnTo>
                    <a:pt x="49" y="94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4"/>
                  </a:lnTo>
                  <a:lnTo>
                    <a:pt x="33" y="93"/>
                  </a:lnTo>
                  <a:lnTo>
                    <a:pt x="31" y="92"/>
                  </a:lnTo>
                  <a:lnTo>
                    <a:pt x="29" y="91"/>
                  </a:lnTo>
                  <a:lnTo>
                    <a:pt x="26" y="89"/>
                  </a:lnTo>
                  <a:lnTo>
                    <a:pt x="23" y="84"/>
                  </a:lnTo>
                  <a:lnTo>
                    <a:pt x="20" y="78"/>
                  </a:lnTo>
                  <a:lnTo>
                    <a:pt x="18" y="72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4"/>
                  </a:lnTo>
                  <a:lnTo>
                    <a:pt x="18" y="39"/>
                  </a:lnTo>
                  <a:lnTo>
                    <a:pt x="18" y="36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7"/>
                  </a:lnTo>
                  <a:lnTo>
                    <a:pt x="31" y="15"/>
                  </a:lnTo>
                  <a:lnTo>
                    <a:pt x="33" y="14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4" y="13"/>
                  </a:lnTo>
                  <a:lnTo>
                    <a:pt x="72" y="11"/>
                  </a:lnTo>
                  <a:lnTo>
                    <a:pt x="68" y="8"/>
                  </a:lnTo>
                  <a:lnTo>
                    <a:pt x="66" y="6"/>
                  </a:lnTo>
                  <a:lnTo>
                    <a:pt x="61" y="4"/>
                  </a:lnTo>
                  <a:lnTo>
                    <a:pt x="58" y="3"/>
                  </a:lnTo>
                  <a:lnTo>
                    <a:pt x="53" y="1"/>
                  </a:lnTo>
                  <a:lnTo>
                    <a:pt x="48" y="1"/>
                  </a:lnTo>
                  <a:lnTo>
                    <a:pt x="43" y="0"/>
                  </a:lnTo>
                  <a:lnTo>
                    <a:pt x="38" y="1"/>
                  </a:lnTo>
                  <a:lnTo>
                    <a:pt x="33" y="1"/>
                  </a:lnTo>
                  <a:lnTo>
                    <a:pt x="28" y="3"/>
                  </a:lnTo>
                  <a:lnTo>
                    <a:pt x="25" y="4"/>
                  </a:lnTo>
                  <a:lnTo>
                    <a:pt x="20" y="6"/>
                  </a:lnTo>
                  <a:lnTo>
                    <a:pt x="17" y="8"/>
                  </a:lnTo>
                  <a:lnTo>
                    <a:pt x="13" y="11"/>
                  </a:lnTo>
                  <a:lnTo>
                    <a:pt x="11" y="13"/>
                  </a:lnTo>
                  <a:lnTo>
                    <a:pt x="8" y="18"/>
                  </a:lnTo>
                  <a:lnTo>
                    <a:pt x="6" y="22"/>
                  </a:lnTo>
                  <a:lnTo>
                    <a:pt x="4" y="26"/>
                  </a:lnTo>
                  <a:lnTo>
                    <a:pt x="3" y="31"/>
                  </a:lnTo>
                  <a:lnTo>
                    <a:pt x="2" y="36"/>
                  </a:lnTo>
                  <a:lnTo>
                    <a:pt x="1" y="41"/>
                  </a:lnTo>
                  <a:lnTo>
                    <a:pt x="0" y="48"/>
                  </a:lnTo>
                  <a:lnTo>
                    <a:pt x="0" y="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1" name="Freeform 41"/>
            <p:cNvSpPr>
              <a:spLocks/>
            </p:cNvSpPr>
            <p:nvPr/>
          </p:nvSpPr>
          <p:spPr bwMode="auto">
            <a:xfrm>
              <a:off x="672" y="1572"/>
              <a:ext cx="87" cy="116"/>
            </a:xfrm>
            <a:custGeom>
              <a:avLst/>
              <a:gdLst>
                <a:gd name="T0" fmla="*/ 1 w 87"/>
                <a:gd name="T1" fmla="*/ 75 h 106"/>
                <a:gd name="T2" fmla="*/ 3 w 87"/>
                <a:gd name="T3" fmla="*/ 85 h 106"/>
                <a:gd name="T4" fmla="*/ 10 w 87"/>
                <a:gd name="T5" fmla="*/ 93 h 106"/>
                <a:gd name="T6" fmla="*/ 17 w 87"/>
                <a:gd name="T7" fmla="*/ 100 h 106"/>
                <a:gd name="T8" fmla="*/ 29 w 87"/>
                <a:gd name="T9" fmla="*/ 104 h 106"/>
                <a:gd name="T10" fmla="*/ 43 w 87"/>
                <a:gd name="T11" fmla="*/ 105 h 106"/>
                <a:gd name="T12" fmla="*/ 61 w 87"/>
                <a:gd name="T13" fmla="*/ 103 h 106"/>
                <a:gd name="T14" fmla="*/ 71 w 87"/>
                <a:gd name="T15" fmla="*/ 98 h 106"/>
                <a:gd name="T16" fmla="*/ 79 w 87"/>
                <a:gd name="T17" fmla="*/ 92 h 106"/>
                <a:gd name="T18" fmla="*/ 84 w 87"/>
                <a:gd name="T19" fmla="*/ 83 h 106"/>
                <a:gd name="T20" fmla="*/ 86 w 87"/>
                <a:gd name="T21" fmla="*/ 73 h 106"/>
                <a:gd name="T22" fmla="*/ 83 w 87"/>
                <a:gd name="T23" fmla="*/ 60 h 106"/>
                <a:gd name="T24" fmla="*/ 79 w 87"/>
                <a:gd name="T25" fmla="*/ 54 h 106"/>
                <a:gd name="T26" fmla="*/ 66 w 87"/>
                <a:gd name="T27" fmla="*/ 48 h 106"/>
                <a:gd name="T28" fmla="*/ 76 w 87"/>
                <a:gd name="T29" fmla="*/ 42 h 106"/>
                <a:gd name="T30" fmla="*/ 81 w 87"/>
                <a:gd name="T31" fmla="*/ 34 h 106"/>
                <a:gd name="T32" fmla="*/ 82 w 87"/>
                <a:gd name="T33" fmla="*/ 24 h 106"/>
                <a:gd name="T34" fmla="*/ 78 w 87"/>
                <a:gd name="T35" fmla="*/ 13 h 106"/>
                <a:gd name="T36" fmla="*/ 71 w 87"/>
                <a:gd name="T37" fmla="*/ 7 h 106"/>
                <a:gd name="T38" fmla="*/ 56 w 87"/>
                <a:gd name="T39" fmla="*/ 1 h 106"/>
                <a:gd name="T40" fmla="*/ 43 w 87"/>
                <a:gd name="T41" fmla="*/ 0 h 106"/>
                <a:gd name="T42" fmla="*/ 30 w 87"/>
                <a:gd name="T43" fmla="*/ 1 h 106"/>
                <a:gd name="T44" fmla="*/ 19 w 87"/>
                <a:gd name="T45" fmla="*/ 5 h 106"/>
                <a:gd name="T46" fmla="*/ 12 w 87"/>
                <a:gd name="T47" fmla="*/ 11 h 106"/>
                <a:gd name="T48" fmla="*/ 6 w 87"/>
                <a:gd name="T49" fmla="*/ 19 h 106"/>
                <a:gd name="T50" fmla="*/ 3 w 87"/>
                <a:gd name="T51" fmla="*/ 29 h 106"/>
                <a:gd name="T52" fmla="*/ 19 w 87"/>
                <a:gd name="T53" fmla="*/ 34 h 106"/>
                <a:gd name="T54" fmla="*/ 21 w 87"/>
                <a:gd name="T55" fmla="*/ 24 h 106"/>
                <a:gd name="T56" fmla="*/ 29 w 87"/>
                <a:gd name="T57" fmla="*/ 15 h 106"/>
                <a:gd name="T58" fmla="*/ 37 w 87"/>
                <a:gd name="T59" fmla="*/ 12 h 106"/>
                <a:gd name="T60" fmla="*/ 52 w 87"/>
                <a:gd name="T61" fmla="*/ 13 h 106"/>
                <a:gd name="T62" fmla="*/ 62 w 87"/>
                <a:gd name="T63" fmla="*/ 18 h 106"/>
                <a:gd name="T64" fmla="*/ 65 w 87"/>
                <a:gd name="T65" fmla="*/ 28 h 106"/>
                <a:gd name="T66" fmla="*/ 62 w 87"/>
                <a:gd name="T67" fmla="*/ 38 h 106"/>
                <a:gd name="T68" fmla="*/ 53 w 87"/>
                <a:gd name="T69" fmla="*/ 42 h 106"/>
                <a:gd name="T70" fmla="*/ 40 w 87"/>
                <a:gd name="T71" fmla="*/ 44 h 106"/>
                <a:gd name="T72" fmla="*/ 43 w 87"/>
                <a:gd name="T73" fmla="*/ 55 h 106"/>
                <a:gd name="T74" fmla="*/ 58 w 87"/>
                <a:gd name="T75" fmla="*/ 58 h 106"/>
                <a:gd name="T76" fmla="*/ 68 w 87"/>
                <a:gd name="T77" fmla="*/ 65 h 106"/>
                <a:gd name="T78" fmla="*/ 69 w 87"/>
                <a:gd name="T79" fmla="*/ 73 h 106"/>
                <a:gd name="T80" fmla="*/ 65 w 87"/>
                <a:gd name="T81" fmla="*/ 84 h 106"/>
                <a:gd name="T82" fmla="*/ 54 w 87"/>
                <a:gd name="T83" fmla="*/ 91 h 106"/>
                <a:gd name="T84" fmla="*/ 43 w 87"/>
                <a:gd name="T85" fmla="*/ 93 h 106"/>
                <a:gd name="T86" fmla="*/ 35 w 87"/>
                <a:gd name="T87" fmla="*/ 92 h 106"/>
                <a:gd name="T88" fmla="*/ 28 w 87"/>
                <a:gd name="T89" fmla="*/ 89 h 106"/>
                <a:gd name="T90" fmla="*/ 18 w 87"/>
                <a:gd name="T91" fmla="*/ 80 h 106"/>
                <a:gd name="T92" fmla="*/ 0 w 87"/>
                <a:gd name="T93" fmla="*/ 7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106">
                  <a:moveTo>
                    <a:pt x="0" y="70"/>
                  </a:moveTo>
                  <a:lnTo>
                    <a:pt x="0" y="71"/>
                  </a:lnTo>
                  <a:lnTo>
                    <a:pt x="1" y="75"/>
                  </a:lnTo>
                  <a:lnTo>
                    <a:pt x="1" y="79"/>
                  </a:lnTo>
                  <a:lnTo>
                    <a:pt x="2" y="82"/>
                  </a:lnTo>
                  <a:lnTo>
                    <a:pt x="3" y="85"/>
                  </a:lnTo>
                  <a:lnTo>
                    <a:pt x="5" y="88"/>
                  </a:lnTo>
                  <a:lnTo>
                    <a:pt x="7" y="91"/>
                  </a:lnTo>
                  <a:lnTo>
                    <a:pt x="10" y="93"/>
                  </a:lnTo>
                  <a:lnTo>
                    <a:pt x="12" y="96"/>
                  </a:lnTo>
                  <a:lnTo>
                    <a:pt x="15" y="98"/>
                  </a:lnTo>
                  <a:lnTo>
                    <a:pt x="17" y="100"/>
                  </a:lnTo>
                  <a:lnTo>
                    <a:pt x="21" y="102"/>
                  </a:lnTo>
                  <a:lnTo>
                    <a:pt x="25" y="103"/>
                  </a:lnTo>
                  <a:lnTo>
                    <a:pt x="29" y="104"/>
                  </a:lnTo>
                  <a:lnTo>
                    <a:pt x="33" y="104"/>
                  </a:lnTo>
                  <a:lnTo>
                    <a:pt x="37" y="105"/>
                  </a:lnTo>
                  <a:lnTo>
                    <a:pt x="43" y="105"/>
                  </a:lnTo>
                  <a:lnTo>
                    <a:pt x="51" y="104"/>
                  </a:lnTo>
                  <a:lnTo>
                    <a:pt x="56" y="104"/>
                  </a:lnTo>
                  <a:lnTo>
                    <a:pt x="61" y="103"/>
                  </a:lnTo>
                  <a:lnTo>
                    <a:pt x="64" y="102"/>
                  </a:lnTo>
                  <a:lnTo>
                    <a:pt x="69" y="100"/>
                  </a:lnTo>
                  <a:lnTo>
                    <a:pt x="71" y="98"/>
                  </a:lnTo>
                  <a:lnTo>
                    <a:pt x="75" y="97"/>
                  </a:lnTo>
                  <a:lnTo>
                    <a:pt x="77" y="94"/>
                  </a:lnTo>
                  <a:lnTo>
                    <a:pt x="79" y="92"/>
                  </a:lnTo>
                  <a:lnTo>
                    <a:pt x="82" y="89"/>
                  </a:lnTo>
                  <a:lnTo>
                    <a:pt x="83" y="86"/>
                  </a:lnTo>
                  <a:lnTo>
                    <a:pt x="84" y="83"/>
                  </a:lnTo>
                  <a:lnTo>
                    <a:pt x="85" y="80"/>
                  </a:lnTo>
                  <a:lnTo>
                    <a:pt x="86" y="77"/>
                  </a:lnTo>
                  <a:lnTo>
                    <a:pt x="86" y="73"/>
                  </a:lnTo>
                  <a:lnTo>
                    <a:pt x="86" y="69"/>
                  </a:lnTo>
                  <a:lnTo>
                    <a:pt x="85" y="64"/>
                  </a:lnTo>
                  <a:lnTo>
                    <a:pt x="83" y="60"/>
                  </a:lnTo>
                  <a:lnTo>
                    <a:pt x="83" y="59"/>
                  </a:lnTo>
                  <a:lnTo>
                    <a:pt x="82" y="57"/>
                  </a:lnTo>
                  <a:lnTo>
                    <a:pt x="79" y="54"/>
                  </a:lnTo>
                  <a:lnTo>
                    <a:pt x="76" y="51"/>
                  </a:lnTo>
                  <a:lnTo>
                    <a:pt x="71" y="50"/>
                  </a:lnTo>
                  <a:lnTo>
                    <a:pt x="66" y="48"/>
                  </a:lnTo>
                  <a:lnTo>
                    <a:pt x="70" y="46"/>
                  </a:lnTo>
                  <a:lnTo>
                    <a:pt x="73" y="45"/>
                  </a:lnTo>
                  <a:lnTo>
                    <a:pt x="76" y="42"/>
                  </a:lnTo>
                  <a:lnTo>
                    <a:pt x="78" y="40"/>
                  </a:lnTo>
                  <a:lnTo>
                    <a:pt x="79" y="37"/>
                  </a:lnTo>
                  <a:lnTo>
                    <a:pt x="81" y="34"/>
                  </a:lnTo>
                  <a:lnTo>
                    <a:pt x="82" y="31"/>
                  </a:lnTo>
                  <a:lnTo>
                    <a:pt x="82" y="27"/>
                  </a:lnTo>
                  <a:lnTo>
                    <a:pt x="82" y="24"/>
                  </a:lnTo>
                  <a:lnTo>
                    <a:pt x="81" y="21"/>
                  </a:lnTo>
                  <a:lnTo>
                    <a:pt x="79" y="16"/>
                  </a:lnTo>
                  <a:lnTo>
                    <a:pt x="78" y="13"/>
                  </a:lnTo>
                  <a:lnTo>
                    <a:pt x="76" y="12"/>
                  </a:lnTo>
                  <a:lnTo>
                    <a:pt x="74" y="9"/>
                  </a:lnTo>
                  <a:lnTo>
                    <a:pt x="71" y="7"/>
                  </a:lnTo>
                  <a:lnTo>
                    <a:pt x="66" y="4"/>
                  </a:lnTo>
                  <a:lnTo>
                    <a:pt x="59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1"/>
                  </a:lnTo>
                  <a:lnTo>
                    <a:pt x="26" y="2"/>
                  </a:lnTo>
                  <a:lnTo>
                    <a:pt x="23" y="3"/>
                  </a:lnTo>
                  <a:lnTo>
                    <a:pt x="19" y="5"/>
                  </a:lnTo>
                  <a:lnTo>
                    <a:pt x="17" y="7"/>
                  </a:lnTo>
                  <a:lnTo>
                    <a:pt x="14" y="9"/>
                  </a:lnTo>
                  <a:lnTo>
                    <a:pt x="12" y="11"/>
                  </a:lnTo>
                  <a:lnTo>
                    <a:pt x="10" y="14"/>
                  </a:lnTo>
                  <a:lnTo>
                    <a:pt x="8" y="17"/>
                  </a:lnTo>
                  <a:lnTo>
                    <a:pt x="6" y="19"/>
                  </a:lnTo>
                  <a:lnTo>
                    <a:pt x="5" y="22"/>
                  </a:lnTo>
                  <a:lnTo>
                    <a:pt x="4" y="26"/>
                  </a:lnTo>
                  <a:lnTo>
                    <a:pt x="3" y="29"/>
                  </a:lnTo>
                  <a:lnTo>
                    <a:pt x="3" y="33"/>
                  </a:lnTo>
                  <a:lnTo>
                    <a:pt x="3" y="34"/>
                  </a:lnTo>
                  <a:lnTo>
                    <a:pt x="19" y="34"/>
                  </a:lnTo>
                  <a:lnTo>
                    <a:pt x="19" y="31"/>
                  </a:lnTo>
                  <a:lnTo>
                    <a:pt x="19" y="28"/>
                  </a:lnTo>
                  <a:lnTo>
                    <a:pt x="21" y="24"/>
                  </a:lnTo>
                  <a:lnTo>
                    <a:pt x="23" y="21"/>
                  </a:lnTo>
                  <a:lnTo>
                    <a:pt x="25" y="17"/>
                  </a:lnTo>
                  <a:lnTo>
                    <a:pt x="29" y="15"/>
                  </a:lnTo>
                  <a:lnTo>
                    <a:pt x="30" y="14"/>
                  </a:lnTo>
                  <a:lnTo>
                    <a:pt x="32" y="13"/>
                  </a:lnTo>
                  <a:lnTo>
                    <a:pt x="37" y="12"/>
                  </a:lnTo>
                  <a:lnTo>
                    <a:pt x="43" y="12"/>
                  </a:lnTo>
                  <a:lnTo>
                    <a:pt x="48" y="12"/>
                  </a:lnTo>
                  <a:lnTo>
                    <a:pt x="52" y="13"/>
                  </a:lnTo>
                  <a:lnTo>
                    <a:pt x="56" y="14"/>
                  </a:lnTo>
                  <a:lnTo>
                    <a:pt x="59" y="17"/>
                  </a:lnTo>
                  <a:lnTo>
                    <a:pt x="62" y="18"/>
                  </a:lnTo>
                  <a:lnTo>
                    <a:pt x="63" y="21"/>
                  </a:lnTo>
                  <a:lnTo>
                    <a:pt x="64" y="24"/>
                  </a:lnTo>
                  <a:lnTo>
                    <a:pt x="65" y="28"/>
                  </a:lnTo>
                  <a:lnTo>
                    <a:pt x="64" y="32"/>
                  </a:lnTo>
                  <a:lnTo>
                    <a:pt x="63" y="36"/>
                  </a:lnTo>
                  <a:lnTo>
                    <a:pt x="62" y="38"/>
                  </a:lnTo>
                  <a:lnTo>
                    <a:pt x="58" y="41"/>
                  </a:lnTo>
                  <a:lnTo>
                    <a:pt x="55" y="41"/>
                  </a:lnTo>
                  <a:lnTo>
                    <a:pt x="53" y="42"/>
                  </a:lnTo>
                  <a:lnTo>
                    <a:pt x="50" y="43"/>
                  </a:lnTo>
                  <a:lnTo>
                    <a:pt x="46" y="44"/>
                  </a:lnTo>
                  <a:lnTo>
                    <a:pt x="40" y="44"/>
                  </a:lnTo>
                  <a:lnTo>
                    <a:pt x="34" y="44"/>
                  </a:lnTo>
                  <a:lnTo>
                    <a:pt x="34" y="55"/>
                  </a:lnTo>
                  <a:lnTo>
                    <a:pt x="43" y="55"/>
                  </a:lnTo>
                  <a:lnTo>
                    <a:pt x="49" y="55"/>
                  </a:lnTo>
                  <a:lnTo>
                    <a:pt x="54" y="56"/>
                  </a:lnTo>
                  <a:lnTo>
                    <a:pt x="58" y="58"/>
                  </a:lnTo>
                  <a:lnTo>
                    <a:pt x="63" y="60"/>
                  </a:lnTo>
                  <a:lnTo>
                    <a:pt x="65" y="62"/>
                  </a:lnTo>
                  <a:lnTo>
                    <a:pt x="68" y="65"/>
                  </a:lnTo>
                  <a:lnTo>
                    <a:pt x="69" y="67"/>
                  </a:lnTo>
                  <a:lnTo>
                    <a:pt x="69" y="69"/>
                  </a:lnTo>
                  <a:lnTo>
                    <a:pt x="69" y="73"/>
                  </a:lnTo>
                  <a:lnTo>
                    <a:pt x="69" y="78"/>
                  </a:lnTo>
                  <a:lnTo>
                    <a:pt x="68" y="81"/>
                  </a:lnTo>
                  <a:lnTo>
                    <a:pt x="65" y="84"/>
                  </a:lnTo>
                  <a:lnTo>
                    <a:pt x="63" y="88"/>
                  </a:lnTo>
                  <a:lnTo>
                    <a:pt x="58" y="90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6" y="93"/>
                  </a:lnTo>
                  <a:lnTo>
                    <a:pt x="43" y="93"/>
                  </a:lnTo>
                  <a:lnTo>
                    <a:pt x="40" y="93"/>
                  </a:lnTo>
                  <a:lnTo>
                    <a:pt x="37" y="93"/>
                  </a:lnTo>
                  <a:lnTo>
                    <a:pt x="35" y="92"/>
                  </a:lnTo>
                  <a:lnTo>
                    <a:pt x="32" y="91"/>
                  </a:lnTo>
                  <a:lnTo>
                    <a:pt x="30" y="90"/>
                  </a:lnTo>
                  <a:lnTo>
                    <a:pt x="28" y="89"/>
                  </a:lnTo>
                  <a:lnTo>
                    <a:pt x="23" y="87"/>
                  </a:lnTo>
                  <a:lnTo>
                    <a:pt x="21" y="84"/>
                  </a:lnTo>
                  <a:lnTo>
                    <a:pt x="18" y="80"/>
                  </a:lnTo>
                  <a:lnTo>
                    <a:pt x="17" y="76"/>
                  </a:lnTo>
                  <a:lnTo>
                    <a:pt x="17" y="70"/>
                  </a:lnTo>
                  <a:lnTo>
                    <a:pt x="0" y="7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2" name="Freeform 42"/>
            <p:cNvSpPr>
              <a:spLocks/>
            </p:cNvSpPr>
            <p:nvPr/>
          </p:nvSpPr>
          <p:spPr bwMode="auto">
            <a:xfrm>
              <a:off x="785" y="1572"/>
              <a:ext cx="88" cy="116"/>
            </a:xfrm>
            <a:custGeom>
              <a:avLst/>
              <a:gdLst>
                <a:gd name="T0" fmla="*/ 0 w 87"/>
                <a:gd name="T1" fmla="*/ 59 h 106"/>
                <a:gd name="T2" fmla="*/ 2 w 87"/>
                <a:gd name="T3" fmla="*/ 70 h 106"/>
                <a:gd name="T4" fmla="*/ 4 w 87"/>
                <a:gd name="T5" fmla="*/ 80 h 106"/>
                <a:gd name="T6" fmla="*/ 8 w 87"/>
                <a:gd name="T7" fmla="*/ 88 h 106"/>
                <a:gd name="T8" fmla="*/ 13 w 87"/>
                <a:gd name="T9" fmla="*/ 95 h 106"/>
                <a:gd name="T10" fmla="*/ 20 w 87"/>
                <a:gd name="T11" fmla="*/ 100 h 106"/>
                <a:gd name="T12" fmla="*/ 28 w 87"/>
                <a:gd name="T13" fmla="*/ 103 h 106"/>
                <a:gd name="T14" fmla="*/ 38 w 87"/>
                <a:gd name="T15" fmla="*/ 105 h 106"/>
                <a:gd name="T16" fmla="*/ 48 w 87"/>
                <a:gd name="T17" fmla="*/ 105 h 106"/>
                <a:gd name="T18" fmla="*/ 58 w 87"/>
                <a:gd name="T19" fmla="*/ 103 h 106"/>
                <a:gd name="T20" fmla="*/ 66 w 87"/>
                <a:gd name="T21" fmla="*/ 100 h 106"/>
                <a:gd name="T22" fmla="*/ 72 w 87"/>
                <a:gd name="T23" fmla="*/ 95 h 106"/>
                <a:gd name="T24" fmla="*/ 77 w 87"/>
                <a:gd name="T25" fmla="*/ 88 h 106"/>
                <a:gd name="T26" fmla="*/ 82 w 87"/>
                <a:gd name="T27" fmla="*/ 80 h 106"/>
                <a:gd name="T28" fmla="*/ 84 w 87"/>
                <a:gd name="T29" fmla="*/ 70 h 106"/>
                <a:gd name="T30" fmla="*/ 86 w 87"/>
                <a:gd name="T31" fmla="*/ 59 h 106"/>
                <a:gd name="T32" fmla="*/ 86 w 87"/>
                <a:gd name="T33" fmla="*/ 46 h 106"/>
                <a:gd name="T34" fmla="*/ 84 w 87"/>
                <a:gd name="T35" fmla="*/ 35 h 106"/>
                <a:gd name="T36" fmla="*/ 82 w 87"/>
                <a:gd name="T37" fmla="*/ 25 h 106"/>
                <a:gd name="T38" fmla="*/ 77 w 87"/>
                <a:gd name="T39" fmla="*/ 17 h 106"/>
                <a:gd name="T40" fmla="*/ 74 w 87"/>
                <a:gd name="T41" fmla="*/ 12 h 106"/>
                <a:gd name="T42" fmla="*/ 46 w 87"/>
                <a:gd name="T43" fmla="*/ 12 h 106"/>
                <a:gd name="T44" fmla="*/ 54 w 87"/>
                <a:gd name="T45" fmla="*/ 15 h 106"/>
                <a:gd name="T46" fmla="*/ 63 w 87"/>
                <a:gd name="T47" fmla="*/ 21 h 106"/>
                <a:gd name="T48" fmla="*/ 68 w 87"/>
                <a:gd name="T49" fmla="*/ 35 h 106"/>
                <a:gd name="T50" fmla="*/ 68 w 87"/>
                <a:gd name="T51" fmla="*/ 43 h 106"/>
                <a:gd name="T52" fmla="*/ 68 w 87"/>
                <a:gd name="T53" fmla="*/ 53 h 106"/>
                <a:gd name="T54" fmla="*/ 68 w 87"/>
                <a:gd name="T55" fmla="*/ 62 h 106"/>
                <a:gd name="T56" fmla="*/ 66 w 87"/>
                <a:gd name="T57" fmla="*/ 78 h 106"/>
                <a:gd name="T58" fmla="*/ 59 w 87"/>
                <a:gd name="T59" fmla="*/ 88 h 106"/>
                <a:gd name="T60" fmla="*/ 54 w 87"/>
                <a:gd name="T61" fmla="*/ 91 h 106"/>
                <a:gd name="T62" fmla="*/ 43 w 87"/>
                <a:gd name="T63" fmla="*/ 93 h 106"/>
                <a:gd name="T64" fmla="*/ 37 w 87"/>
                <a:gd name="T65" fmla="*/ 93 h 106"/>
                <a:gd name="T66" fmla="*/ 31 w 87"/>
                <a:gd name="T67" fmla="*/ 91 h 106"/>
                <a:gd name="T68" fmla="*/ 26 w 87"/>
                <a:gd name="T69" fmla="*/ 88 h 106"/>
                <a:gd name="T70" fmla="*/ 20 w 87"/>
                <a:gd name="T71" fmla="*/ 78 h 106"/>
                <a:gd name="T72" fmla="*/ 18 w 87"/>
                <a:gd name="T73" fmla="*/ 62 h 106"/>
                <a:gd name="T74" fmla="*/ 17 w 87"/>
                <a:gd name="T75" fmla="*/ 53 h 106"/>
                <a:gd name="T76" fmla="*/ 18 w 87"/>
                <a:gd name="T77" fmla="*/ 43 h 106"/>
                <a:gd name="T78" fmla="*/ 18 w 87"/>
                <a:gd name="T79" fmla="*/ 35 h 106"/>
                <a:gd name="T80" fmla="*/ 23 w 87"/>
                <a:gd name="T81" fmla="*/ 21 h 106"/>
                <a:gd name="T82" fmla="*/ 29 w 87"/>
                <a:gd name="T83" fmla="*/ 16 h 106"/>
                <a:gd name="T84" fmla="*/ 33 w 87"/>
                <a:gd name="T85" fmla="*/ 13 h 106"/>
                <a:gd name="T86" fmla="*/ 39 w 87"/>
                <a:gd name="T87" fmla="*/ 12 h 106"/>
                <a:gd name="T88" fmla="*/ 74 w 87"/>
                <a:gd name="T89" fmla="*/ 12 h 106"/>
                <a:gd name="T90" fmla="*/ 68 w 87"/>
                <a:gd name="T91" fmla="*/ 7 h 106"/>
                <a:gd name="T92" fmla="*/ 61 w 87"/>
                <a:gd name="T93" fmla="*/ 3 h 106"/>
                <a:gd name="T94" fmla="*/ 53 w 87"/>
                <a:gd name="T95" fmla="*/ 1 h 106"/>
                <a:gd name="T96" fmla="*/ 43 w 87"/>
                <a:gd name="T97" fmla="*/ 0 h 106"/>
                <a:gd name="T98" fmla="*/ 33 w 87"/>
                <a:gd name="T99" fmla="*/ 1 h 106"/>
                <a:gd name="T100" fmla="*/ 25 w 87"/>
                <a:gd name="T101" fmla="*/ 3 h 106"/>
                <a:gd name="T102" fmla="*/ 17 w 87"/>
                <a:gd name="T103" fmla="*/ 7 h 106"/>
                <a:gd name="T104" fmla="*/ 11 w 87"/>
                <a:gd name="T105" fmla="*/ 13 h 106"/>
                <a:gd name="T106" fmla="*/ 6 w 87"/>
                <a:gd name="T107" fmla="*/ 21 h 106"/>
                <a:gd name="T108" fmla="*/ 3 w 87"/>
                <a:gd name="T109" fmla="*/ 30 h 106"/>
                <a:gd name="T110" fmla="*/ 1 w 87"/>
                <a:gd name="T111" fmla="*/ 41 h 106"/>
                <a:gd name="T112" fmla="*/ 0 w 87"/>
                <a:gd name="T113" fmla="*/ 5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6">
                  <a:moveTo>
                    <a:pt x="0" y="53"/>
                  </a:moveTo>
                  <a:lnTo>
                    <a:pt x="0" y="59"/>
                  </a:lnTo>
                  <a:lnTo>
                    <a:pt x="1" y="65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4" y="80"/>
                  </a:lnTo>
                  <a:lnTo>
                    <a:pt x="6" y="84"/>
                  </a:lnTo>
                  <a:lnTo>
                    <a:pt x="8" y="88"/>
                  </a:lnTo>
                  <a:lnTo>
                    <a:pt x="11" y="92"/>
                  </a:lnTo>
                  <a:lnTo>
                    <a:pt x="13" y="95"/>
                  </a:lnTo>
                  <a:lnTo>
                    <a:pt x="17" y="98"/>
                  </a:lnTo>
                  <a:lnTo>
                    <a:pt x="20" y="100"/>
                  </a:lnTo>
                  <a:lnTo>
                    <a:pt x="25" y="102"/>
                  </a:lnTo>
                  <a:lnTo>
                    <a:pt x="28" y="103"/>
                  </a:lnTo>
                  <a:lnTo>
                    <a:pt x="33" y="104"/>
                  </a:lnTo>
                  <a:lnTo>
                    <a:pt x="38" y="105"/>
                  </a:lnTo>
                  <a:lnTo>
                    <a:pt x="43" y="105"/>
                  </a:lnTo>
                  <a:lnTo>
                    <a:pt x="48" y="105"/>
                  </a:lnTo>
                  <a:lnTo>
                    <a:pt x="53" y="104"/>
                  </a:lnTo>
                  <a:lnTo>
                    <a:pt x="58" y="103"/>
                  </a:lnTo>
                  <a:lnTo>
                    <a:pt x="61" y="102"/>
                  </a:lnTo>
                  <a:lnTo>
                    <a:pt x="66" y="100"/>
                  </a:lnTo>
                  <a:lnTo>
                    <a:pt x="68" y="98"/>
                  </a:lnTo>
                  <a:lnTo>
                    <a:pt x="72" y="95"/>
                  </a:lnTo>
                  <a:lnTo>
                    <a:pt x="75" y="92"/>
                  </a:lnTo>
                  <a:lnTo>
                    <a:pt x="77" y="88"/>
                  </a:lnTo>
                  <a:lnTo>
                    <a:pt x="80" y="84"/>
                  </a:lnTo>
                  <a:lnTo>
                    <a:pt x="82" y="80"/>
                  </a:lnTo>
                  <a:lnTo>
                    <a:pt x="83" y="76"/>
                  </a:lnTo>
                  <a:lnTo>
                    <a:pt x="84" y="70"/>
                  </a:lnTo>
                  <a:lnTo>
                    <a:pt x="85" y="65"/>
                  </a:lnTo>
                  <a:lnTo>
                    <a:pt x="86" y="59"/>
                  </a:lnTo>
                  <a:lnTo>
                    <a:pt x="86" y="53"/>
                  </a:lnTo>
                  <a:lnTo>
                    <a:pt x="86" y="46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5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2"/>
                  </a:lnTo>
                  <a:lnTo>
                    <a:pt x="43" y="12"/>
                  </a:lnTo>
                  <a:lnTo>
                    <a:pt x="46" y="12"/>
                  </a:lnTo>
                  <a:lnTo>
                    <a:pt x="49" y="12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1"/>
                  </a:lnTo>
                  <a:lnTo>
                    <a:pt x="66" y="27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2"/>
                  </a:lnTo>
                  <a:lnTo>
                    <a:pt x="68" y="70"/>
                  </a:lnTo>
                  <a:lnTo>
                    <a:pt x="66" y="78"/>
                  </a:lnTo>
                  <a:lnTo>
                    <a:pt x="63" y="83"/>
                  </a:lnTo>
                  <a:lnTo>
                    <a:pt x="59" y="88"/>
                  </a:lnTo>
                  <a:lnTo>
                    <a:pt x="57" y="89"/>
                  </a:lnTo>
                  <a:lnTo>
                    <a:pt x="54" y="91"/>
                  </a:lnTo>
                  <a:lnTo>
                    <a:pt x="49" y="93"/>
                  </a:lnTo>
                  <a:lnTo>
                    <a:pt x="43" y="93"/>
                  </a:lnTo>
                  <a:lnTo>
                    <a:pt x="39" y="93"/>
                  </a:lnTo>
                  <a:lnTo>
                    <a:pt x="37" y="93"/>
                  </a:lnTo>
                  <a:lnTo>
                    <a:pt x="33" y="92"/>
                  </a:lnTo>
                  <a:lnTo>
                    <a:pt x="31" y="91"/>
                  </a:lnTo>
                  <a:lnTo>
                    <a:pt x="29" y="89"/>
                  </a:lnTo>
                  <a:lnTo>
                    <a:pt x="26" y="88"/>
                  </a:lnTo>
                  <a:lnTo>
                    <a:pt x="23" y="83"/>
                  </a:lnTo>
                  <a:lnTo>
                    <a:pt x="20" y="78"/>
                  </a:lnTo>
                  <a:lnTo>
                    <a:pt x="18" y="70"/>
                  </a:lnTo>
                  <a:lnTo>
                    <a:pt x="18" y="62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7"/>
                  </a:lnTo>
                  <a:lnTo>
                    <a:pt x="23" y="21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7" y="12"/>
                  </a:lnTo>
                  <a:lnTo>
                    <a:pt x="39" y="12"/>
                  </a:lnTo>
                  <a:lnTo>
                    <a:pt x="43" y="12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8" y="7"/>
                  </a:lnTo>
                  <a:lnTo>
                    <a:pt x="66" y="5"/>
                  </a:lnTo>
                  <a:lnTo>
                    <a:pt x="61" y="3"/>
                  </a:lnTo>
                  <a:lnTo>
                    <a:pt x="58" y="2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28" y="2"/>
                  </a:lnTo>
                  <a:lnTo>
                    <a:pt x="25" y="3"/>
                  </a:lnTo>
                  <a:lnTo>
                    <a:pt x="20" y="5"/>
                  </a:lnTo>
                  <a:lnTo>
                    <a:pt x="17" y="7"/>
                  </a:lnTo>
                  <a:lnTo>
                    <a:pt x="13" y="10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5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6"/>
                  </a:lnTo>
                  <a:lnTo>
                    <a:pt x="0" y="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3" name="Freeform 43"/>
            <p:cNvSpPr>
              <a:spLocks/>
            </p:cNvSpPr>
            <p:nvPr/>
          </p:nvSpPr>
          <p:spPr bwMode="auto">
            <a:xfrm>
              <a:off x="672" y="963"/>
              <a:ext cx="91" cy="111"/>
            </a:xfrm>
            <a:custGeom>
              <a:avLst/>
              <a:gdLst>
                <a:gd name="T0" fmla="*/ 55 w 91"/>
                <a:gd name="T1" fmla="*/ 99 h 100"/>
                <a:gd name="T2" fmla="*/ 72 w 91"/>
                <a:gd name="T3" fmla="*/ 99 h 100"/>
                <a:gd name="T4" fmla="*/ 72 w 91"/>
                <a:gd name="T5" fmla="*/ 74 h 100"/>
                <a:gd name="T6" fmla="*/ 90 w 91"/>
                <a:gd name="T7" fmla="*/ 74 h 100"/>
                <a:gd name="T8" fmla="*/ 90 w 91"/>
                <a:gd name="T9" fmla="*/ 62 h 100"/>
                <a:gd name="T10" fmla="*/ 72 w 91"/>
                <a:gd name="T11" fmla="*/ 62 h 100"/>
                <a:gd name="T12" fmla="*/ 72 w 91"/>
                <a:gd name="T13" fmla="*/ 17 h 100"/>
                <a:gd name="T14" fmla="*/ 55 w 91"/>
                <a:gd name="T15" fmla="*/ 17 h 100"/>
                <a:gd name="T16" fmla="*/ 55 w 91"/>
                <a:gd name="T17" fmla="*/ 62 h 100"/>
                <a:gd name="T18" fmla="*/ 15 w 91"/>
                <a:gd name="T19" fmla="*/ 62 h 100"/>
                <a:gd name="T20" fmla="*/ 55 w 91"/>
                <a:gd name="T21" fmla="*/ 17 h 100"/>
                <a:gd name="T22" fmla="*/ 72 w 91"/>
                <a:gd name="T23" fmla="*/ 17 h 100"/>
                <a:gd name="T24" fmla="*/ 72 w 91"/>
                <a:gd name="T25" fmla="*/ 0 h 100"/>
                <a:gd name="T26" fmla="*/ 54 w 91"/>
                <a:gd name="T27" fmla="*/ 0 h 100"/>
                <a:gd name="T28" fmla="*/ 0 w 91"/>
                <a:gd name="T29" fmla="*/ 61 h 100"/>
                <a:gd name="T30" fmla="*/ 0 w 91"/>
                <a:gd name="T31" fmla="*/ 74 h 100"/>
                <a:gd name="T32" fmla="*/ 55 w 91"/>
                <a:gd name="T33" fmla="*/ 74 h 100"/>
                <a:gd name="T34" fmla="*/ 55 w 91"/>
                <a:gd name="T3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100">
                  <a:moveTo>
                    <a:pt x="55" y="99"/>
                  </a:moveTo>
                  <a:lnTo>
                    <a:pt x="72" y="99"/>
                  </a:lnTo>
                  <a:lnTo>
                    <a:pt x="72" y="74"/>
                  </a:lnTo>
                  <a:lnTo>
                    <a:pt x="90" y="74"/>
                  </a:lnTo>
                  <a:lnTo>
                    <a:pt x="90" y="62"/>
                  </a:lnTo>
                  <a:lnTo>
                    <a:pt x="72" y="62"/>
                  </a:lnTo>
                  <a:lnTo>
                    <a:pt x="72" y="17"/>
                  </a:lnTo>
                  <a:lnTo>
                    <a:pt x="55" y="17"/>
                  </a:lnTo>
                  <a:lnTo>
                    <a:pt x="55" y="62"/>
                  </a:lnTo>
                  <a:lnTo>
                    <a:pt x="15" y="62"/>
                  </a:lnTo>
                  <a:lnTo>
                    <a:pt x="55" y="17"/>
                  </a:lnTo>
                  <a:lnTo>
                    <a:pt x="72" y="17"/>
                  </a:lnTo>
                  <a:lnTo>
                    <a:pt x="72" y="0"/>
                  </a:lnTo>
                  <a:lnTo>
                    <a:pt x="54" y="0"/>
                  </a:lnTo>
                  <a:lnTo>
                    <a:pt x="0" y="61"/>
                  </a:lnTo>
                  <a:lnTo>
                    <a:pt x="0" y="74"/>
                  </a:lnTo>
                  <a:lnTo>
                    <a:pt x="55" y="74"/>
                  </a:lnTo>
                  <a:lnTo>
                    <a:pt x="55" y="9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4" name="Freeform 44"/>
            <p:cNvSpPr>
              <a:spLocks/>
            </p:cNvSpPr>
            <p:nvPr/>
          </p:nvSpPr>
          <p:spPr bwMode="auto">
            <a:xfrm>
              <a:off x="785" y="960"/>
              <a:ext cx="88" cy="118"/>
            </a:xfrm>
            <a:custGeom>
              <a:avLst/>
              <a:gdLst>
                <a:gd name="T0" fmla="*/ 0 w 87"/>
                <a:gd name="T1" fmla="*/ 60 h 107"/>
                <a:gd name="T2" fmla="*/ 2 w 87"/>
                <a:gd name="T3" fmla="*/ 71 h 107"/>
                <a:gd name="T4" fmla="*/ 4 w 87"/>
                <a:gd name="T5" fmla="*/ 81 h 107"/>
                <a:gd name="T6" fmla="*/ 8 w 87"/>
                <a:gd name="T7" fmla="*/ 89 h 107"/>
                <a:gd name="T8" fmla="*/ 13 w 87"/>
                <a:gd name="T9" fmla="*/ 96 h 107"/>
                <a:gd name="T10" fmla="*/ 20 w 87"/>
                <a:gd name="T11" fmla="*/ 101 h 107"/>
                <a:gd name="T12" fmla="*/ 28 w 87"/>
                <a:gd name="T13" fmla="*/ 104 h 107"/>
                <a:gd name="T14" fmla="*/ 38 w 87"/>
                <a:gd name="T15" fmla="*/ 106 h 107"/>
                <a:gd name="T16" fmla="*/ 48 w 87"/>
                <a:gd name="T17" fmla="*/ 106 h 107"/>
                <a:gd name="T18" fmla="*/ 58 w 87"/>
                <a:gd name="T19" fmla="*/ 104 h 107"/>
                <a:gd name="T20" fmla="*/ 66 w 87"/>
                <a:gd name="T21" fmla="*/ 101 h 107"/>
                <a:gd name="T22" fmla="*/ 72 w 87"/>
                <a:gd name="T23" fmla="*/ 96 h 107"/>
                <a:gd name="T24" fmla="*/ 77 w 87"/>
                <a:gd name="T25" fmla="*/ 89 h 107"/>
                <a:gd name="T26" fmla="*/ 82 w 87"/>
                <a:gd name="T27" fmla="*/ 81 h 107"/>
                <a:gd name="T28" fmla="*/ 84 w 87"/>
                <a:gd name="T29" fmla="*/ 71 h 107"/>
                <a:gd name="T30" fmla="*/ 86 w 87"/>
                <a:gd name="T31" fmla="*/ 60 h 107"/>
                <a:gd name="T32" fmla="*/ 86 w 87"/>
                <a:gd name="T33" fmla="*/ 47 h 107"/>
                <a:gd name="T34" fmla="*/ 84 w 87"/>
                <a:gd name="T35" fmla="*/ 35 h 107"/>
                <a:gd name="T36" fmla="*/ 82 w 87"/>
                <a:gd name="T37" fmla="*/ 26 h 107"/>
                <a:gd name="T38" fmla="*/ 77 w 87"/>
                <a:gd name="T39" fmla="*/ 17 h 107"/>
                <a:gd name="T40" fmla="*/ 74 w 87"/>
                <a:gd name="T41" fmla="*/ 13 h 107"/>
                <a:gd name="T42" fmla="*/ 46 w 87"/>
                <a:gd name="T43" fmla="*/ 13 h 107"/>
                <a:gd name="T44" fmla="*/ 54 w 87"/>
                <a:gd name="T45" fmla="*/ 15 h 107"/>
                <a:gd name="T46" fmla="*/ 63 w 87"/>
                <a:gd name="T47" fmla="*/ 23 h 107"/>
                <a:gd name="T48" fmla="*/ 68 w 87"/>
                <a:gd name="T49" fmla="*/ 35 h 107"/>
                <a:gd name="T50" fmla="*/ 68 w 87"/>
                <a:gd name="T51" fmla="*/ 43 h 107"/>
                <a:gd name="T52" fmla="*/ 68 w 87"/>
                <a:gd name="T53" fmla="*/ 53 h 107"/>
                <a:gd name="T54" fmla="*/ 68 w 87"/>
                <a:gd name="T55" fmla="*/ 63 h 107"/>
                <a:gd name="T56" fmla="*/ 66 w 87"/>
                <a:gd name="T57" fmla="*/ 78 h 107"/>
                <a:gd name="T58" fmla="*/ 59 w 87"/>
                <a:gd name="T59" fmla="*/ 88 h 107"/>
                <a:gd name="T60" fmla="*/ 54 w 87"/>
                <a:gd name="T61" fmla="*/ 92 h 107"/>
                <a:gd name="T62" fmla="*/ 43 w 87"/>
                <a:gd name="T63" fmla="*/ 94 h 107"/>
                <a:gd name="T64" fmla="*/ 37 w 87"/>
                <a:gd name="T65" fmla="*/ 93 h 107"/>
                <a:gd name="T66" fmla="*/ 31 w 87"/>
                <a:gd name="T67" fmla="*/ 92 h 107"/>
                <a:gd name="T68" fmla="*/ 26 w 87"/>
                <a:gd name="T69" fmla="*/ 88 h 107"/>
                <a:gd name="T70" fmla="*/ 20 w 87"/>
                <a:gd name="T71" fmla="*/ 78 h 107"/>
                <a:gd name="T72" fmla="*/ 18 w 87"/>
                <a:gd name="T73" fmla="*/ 63 h 107"/>
                <a:gd name="T74" fmla="*/ 17 w 87"/>
                <a:gd name="T75" fmla="*/ 53 h 107"/>
                <a:gd name="T76" fmla="*/ 18 w 87"/>
                <a:gd name="T77" fmla="*/ 43 h 107"/>
                <a:gd name="T78" fmla="*/ 18 w 87"/>
                <a:gd name="T79" fmla="*/ 35 h 107"/>
                <a:gd name="T80" fmla="*/ 23 w 87"/>
                <a:gd name="T81" fmla="*/ 23 h 107"/>
                <a:gd name="T82" fmla="*/ 29 w 87"/>
                <a:gd name="T83" fmla="*/ 16 h 107"/>
                <a:gd name="T84" fmla="*/ 33 w 87"/>
                <a:gd name="T85" fmla="*/ 13 h 107"/>
                <a:gd name="T86" fmla="*/ 39 w 87"/>
                <a:gd name="T87" fmla="*/ 13 h 107"/>
                <a:gd name="T88" fmla="*/ 74 w 87"/>
                <a:gd name="T89" fmla="*/ 13 h 107"/>
                <a:gd name="T90" fmla="*/ 68 w 87"/>
                <a:gd name="T91" fmla="*/ 8 h 107"/>
                <a:gd name="T92" fmla="*/ 61 w 87"/>
                <a:gd name="T93" fmla="*/ 3 h 107"/>
                <a:gd name="T94" fmla="*/ 53 w 87"/>
                <a:gd name="T95" fmla="*/ 1 h 107"/>
                <a:gd name="T96" fmla="*/ 43 w 87"/>
                <a:gd name="T97" fmla="*/ 0 h 107"/>
                <a:gd name="T98" fmla="*/ 33 w 87"/>
                <a:gd name="T99" fmla="*/ 1 h 107"/>
                <a:gd name="T100" fmla="*/ 25 w 87"/>
                <a:gd name="T101" fmla="*/ 3 h 107"/>
                <a:gd name="T102" fmla="*/ 17 w 87"/>
                <a:gd name="T103" fmla="*/ 8 h 107"/>
                <a:gd name="T104" fmla="*/ 11 w 87"/>
                <a:gd name="T105" fmla="*/ 13 h 107"/>
                <a:gd name="T106" fmla="*/ 6 w 87"/>
                <a:gd name="T107" fmla="*/ 21 h 107"/>
                <a:gd name="T108" fmla="*/ 3 w 87"/>
                <a:gd name="T109" fmla="*/ 30 h 107"/>
                <a:gd name="T110" fmla="*/ 1 w 87"/>
                <a:gd name="T111" fmla="*/ 41 h 107"/>
                <a:gd name="T112" fmla="*/ 0 w 87"/>
                <a:gd name="T113" fmla="*/ 5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" h="107">
                  <a:moveTo>
                    <a:pt x="0" y="53"/>
                  </a:moveTo>
                  <a:lnTo>
                    <a:pt x="0" y="60"/>
                  </a:lnTo>
                  <a:lnTo>
                    <a:pt x="1" y="65"/>
                  </a:lnTo>
                  <a:lnTo>
                    <a:pt x="2" y="71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5"/>
                  </a:lnTo>
                  <a:lnTo>
                    <a:pt x="8" y="89"/>
                  </a:lnTo>
                  <a:lnTo>
                    <a:pt x="11" y="93"/>
                  </a:lnTo>
                  <a:lnTo>
                    <a:pt x="13" y="96"/>
                  </a:lnTo>
                  <a:lnTo>
                    <a:pt x="17" y="98"/>
                  </a:lnTo>
                  <a:lnTo>
                    <a:pt x="20" y="101"/>
                  </a:lnTo>
                  <a:lnTo>
                    <a:pt x="25" y="103"/>
                  </a:lnTo>
                  <a:lnTo>
                    <a:pt x="28" y="104"/>
                  </a:lnTo>
                  <a:lnTo>
                    <a:pt x="33" y="105"/>
                  </a:lnTo>
                  <a:lnTo>
                    <a:pt x="38" y="106"/>
                  </a:lnTo>
                  <a:lnTo>
                    <a:pt x="43" y="106"/>
                  </a:lnTo>
                  <a:lnTo>
                    <a:pt x="48" y="106"/>
                  </a:lnTo>
                  <a:lnTo>
                    <a:pt x="53" y="105"/>
                  </a:lnTo>
                  <a:lnTo>
                    <a:pt x="58" y="104"/>
                  </a:lnTo>
                  <a:lnTo>
                    <a:pt x="61" y="103"/>
                  </a:lnTo>
                  <a:lnTo>
                    <a:pt x="66" y="101"/>
                  </a:lnTo>
                  <a:lnTo>
                    <a:pt x="68" y="98"/>
                  </a:lnTo>
                  <a:lnTo>
                    <a:pt x="72" y="96"/>
                  </a:lnTo>
                  <a:lnTo>
                    <a:pt x="75" y="93"/>
                  </a:lnTo>
                  <a:lnTo>
                    <a:pt x="77" y="89"/>
                  </a:lnTo>
                  <a:lnTo>
                    <a:pt x="80" y="85"/>
                  </a:lnTo>
                  <a:lnTo>
                    <a:pt x="82" y="81"/>
                  </a:lnTo>
                  <a:lnTo>
                    <a:pt x="83" y="77"/>
                  </a:lnTo>
                  <a:lnTo>
                    <a:pt x="84" y="71"/>
                  </a:lnTo>
                  <a:lnTo>
                    <a:pt x="85" y="65"/>
                  </a:lnTo>
                  <a:lnTo>
                    <a:pt x="86" y="60"/>
                  </a:lnTo>
                  <a:lnTo>
                    <a:pt x="86" y="53"/>
                  </a:lnTo>
                  <a:lnTo>
                    <a:pt x="86" y="47"/>
                  </a:lnTo>
                  <a:lnTo>
                    <a:pt x="85" y="41"/>
                  </a:lnTo>
                  <a:lnTo>
                    <a:pt x="84" y="35"/>
                  </a:lnTo>
                  <a:lnTo>
                    <a:pt x="83" y="30"/>
                  </a:lnTo>
                  <a:lnTo>
                    <a:pt x="82" y="26"/>
                  </a:lnTo>
                  <a:lnTo>
                    <a:pt x="80" y="21"/>
                  </a:lnTo>
                  <a:lnTo>
                    <a:pt x="77" y="17"/>
                  </a:lnTo>
                  <a:lnTo>
                    <a:pt x="75" y="13"/>
                  </a:lnTo>
                  <a:lnTo>
                    <a:pt x="74" y="13"/>
                  </a:lnTo>
                  <a:lnTo>
                    <a:pt x="43" y="13"/>
                  </a:lnTo>
                  <a:lnTo>
                    <a:pt x="46" y="13"/>
                  </a:lnTo>
                  <a:lnTo>
                    <a:pt x="49" y="13"/>
                  </a:lnTo>
                  <a:lnTo>
                    <a:pt x="54" y="15"/>
                  </a:lnTo>
                  <a:lnTo>
                    <a:pt x="59" y="18"/>
                  </a:lnTo>
                  <a:lnTo>
                    <a:pt x="63" y="23"/>
                  </a:lnTo>
                  <a:lnTo>
                    <a:pt x="66" y="28"/>
                  </a:lnTo>
                  <a:lnTo>
                    <a:pt x="68" y="35"/>
                  </a:lnTo>
                  <a:lnTo>
                    <a:pt x="68" y="39"/>
                  </a:lnTo>
                  <a:lnTo>
                    <a:pt x="68" y="43"/>
                  </a:lnTo>
                  <a:lnTo>
                    <a:pt x="68" y="48"/>
                  </a:lnTo>
                  <a:lnTo>
                    <a:pt x="68" y="53"/>
                  </a:lnTo>
                  <a:lnTo>
                    <a:pt x="68" y="58"/>
                  </a:lnTo>
                  <a:lnTo>
                    <a:pt x="68" y="63"/>
                  </a:lnTo>
                  <a:lnTo>
                    <a:pt x="68" y="71"/>
                  </a:lnTo>
                  <a:lnTo>
                    <a:pt x="66" y="78"/>
                  </a:lnTo>
                  <a:lnTo>
                    <a:pt x="63" y="84"/>
                  </a:lnTo>
                  <a:lnTo>
                    <a:pt x="59" y="88"/>
                  </a:lnTo>
                  <a:lnTo>
                    <a:pt x="57" y="90"/>
                  </a:lnTo>
                  <a:lnTo>
                    <a:pt x="54" y="92"/>
                  </a:lnTo>
                  <a:lnTo>
                    <a:pt x="49" y="93"/>
                  </a:lnTo>
                  <a:lnTo>
                    <a:pt x="43" y="94"/>
                  </a:lnTo>
                  <a:lnTo>
                    <a:pt x="39" y="94"/>
                  </a:lnTo>
                  <a:lnTo>
                    <a:pt x="37" y="93"/>
                  </a:lnTo>
                  <a:lnTo>
                    <a:pt x="33" y="93"/>
                  </a:lnTo>
                  <a:lnTo>
                    <a:pt x="31" y="92"/>
                  </a:lnTo>
                  <a:lnTo>
                    <a:pt x="29" y="90"/>
                  </a:lnTo>
                  <a:lnTo>
                    <a:pt x="26" y="88"/>
                  </a:lnTo>
                  <a:lnTo>
                    <a:pt x="23" y="84"/>
                  </a:lnTo>
                  <a:lnTo>
                    <a:pt x="20" y="78"/>
                  </a:lnTo>
                  <a:lnTo>
                    <a:pt x="18" y="71"/>
                  </a:lnTo>
                  <a:lnTo>
                    <a:pt x="18" y="63"/>
                  </a:lnTo>
                  <a:lnTo>
                    <a:pt x="17" y="58"/>
                  </a:lnTo>
                  <a:lnTo>
                    <a:pt x="17" y="53"/>
                  </a:lnTo>
                  <a:lnTo>
                    <a:pt x="17" y="48"/>
                  </a:lnTo>
                  <a:lnTo>
                    <a:pt x="18" y="43"/>
                  </a:lnTo>
                  <a:lnTo>
                    <a:pt x="18" y="39"/>
                  </a:lnTo>
                  <a:lnTo>
                    <a:pt x="18" y="35"/>
                  </a:lnTo>
                  <a:lnTo>
                    <a:pt x="20" y="28"/>
                  </a:lnTo>
                  <a:lnTo>
                    <a:pt x="23" y="23"/>
                  </a:lnTo>
                  <a:lnTo>
                    <a:pt x="26" y="18"/>
                  </a:lnTo>
                  <a:lnTo>
                    <a:pt x="29" y="16"/>
                  </a:lnTo>
                  <a:lnTo>
                    <a:pt x="31" y="15"/>
                  </a:lnTo>
                  <a:lnTo>
                    <a:pt x="33" y="13"/>
                  </a:lnTo>
                  <a:lnTo>
                    <a:pt x="37" y="13"/>
                  </a:lnTo>
                  <a:lnTo>
                    <a:pt x="39" y="13"/>
                  </a:lnTo>
                  <a:lnTo>
                    <a:pt x="43" y="13"/>
                  </a:lnTo>
                  <a:lnTo>
                    <a:pt x="74" y="13"/>
                  </a:lnTo>
                  <a:lnTo>
                    <a:pt x="72" y="10"/>
                  </a:lnTo>
                  <a:lnTo>
                    <a:pt x="68" y="8"/>
                  </a:lnTo>
                  <a:lnTo>
                    <a:pt x="66" y="5"/>
                  </a:lnTo>
                  <a:lnTo>
                    <a:pt x="61" y="3"/>
                  </a:lnTo>
                  <a:lnTo>
                    <a:pt x="58" y="3"/>
                  </a:lnTo>
                  <a:lnTo>
                    <a:pt x="53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3" y="1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0" y="5"/>
                  </a:lnTo>
                  <a:lnTo>
                    <a:pt x="17" y="8"/>
                  </a:lnTo>
                  <a:lnTo>
                    <a:pt x="13" y="10"/>
                  </a:lnTo>
                  <a:lnTo>
                    <a:pt x="11" y="13"/>
                  </a:lnTo>
                  <a:lnTo>
                    <a:pt x="8" y="17"/>
                  </a:lnTo>
                  <a:lnTo>
                    <a:pt x="6" y="21"/>
                  </a:lnTo>
                  <a:lnTo>
                    <a:pt x="4" y="26"/>
                  </a:lnTo>
                  <a:lnTo>
                    <a:pt x="3" y="30"/>
                  </a:lnTo>
                  <a:lnTo>
                    <a:pt x="2" y="35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0" y="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5" name="Line 45"/>
            <p:cNvSpPr>
              <a:spLocks noChangeShapeType="1"/>
            </p:cNvSpPr>
            <p:nvPr/>
          </p:nvSpPr>
          <p:spPr bwMode="auto">
            <a:xfrm flipH="1">
              <a:off x="909" y="3459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6" name="Line 46"/>
            <p:cNvSpPr>
              <a:spLocks noChangeShapeType="1"/>
            </p:cNvSpPr>
            <p:nvPr/>
          </p:nvSpPr>
          <p:spPr bwMode="auto">
            <a:xfrm flipH="1">
              <a:off x="909" y="2845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7" name="Line 47"/>
            <p:cNvSpPr>
              <a:spLocks noChangeShapeType="1"/>
            </p:cNvSpPr>
            <p:nvPr/>
          </p:nvSpPr>
          <p:spPr bwMode="auto">
            <a:xfrm flipH="1">
              <a:off x="909" y="2233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8" name="Line 48"/>
            <p:cNvSpPr>
              <a:spLocks noChangeShapeType="1"/>
            </p:cNvSpPr>
            <p:nvPr/>
          </p:nvSpPr>
          <p:spPr bwMode="auto">
            <a:xfrm flipH="1">
              <a:off x="909" y="1622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29" name="Line 49"/>
            <p:cNvSpPr>
              <a:spLocks noChangeShapeType="1"/>
            </p:cNvSpPr>
            <p:nvPr/>
          </p:nvSpPr>
          <p:spPr bwMode="auto">
            <a:xfrm flipH="1">
              <a:off x="909" y="1011"/>
              <a:ext cx="53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0" name="Line 50"/>
            <p:cNvSpPr>
              <a:spLocks noChangeShapeType="1"/>
            </p:cNvSpPr>
            <p:nvPr/>
          </p:nvSpPr>
          <p:spPr bwMode="auto">
            <a:xfrm>
              <a:off x="957" y="1015"/>
              <a:ext cx="0" cy="2439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1" name="Line 51"/>
            <p:cNvSpPr>
              <a:spLocks noChangeShapeType="1"/>
            </p:cNvSpPr>
            <p:nvPr/>
          </p:nvSpPr>
          <p:spPr bwMode="auto">
            <a:xfrm>
              <a:off x="3265" y="1015"/>
              <a:ext cx="0" cy="2439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2" name="Line 52"/>
            <p:cNvSpPr>
              <a:spLocks noChangeShapeType="1"/>
            </p:cNvSpPr>
            <p:nvPr/>
          </p:nvSpPr>
          <p:spPr bwMode="auto">
            <a:xfrm>
              <a:off x="962" y="3459"/>
              <a:ext cx="2299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3" name="Line 53"/>
            <p:cNvSpPr>
              <a:spLocks noChangeShapeType="1"/>
            </p:cNvSpPr>
            <p:nvPr/>
          </p:nvSpPr>
          <p:spPr bwMode="auto">
            <a:xfrm>
              <a:off x="962" y="1011"/>
              <a:ext cx="2299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4" name="Oval 54"/>
            <p:cNvSpPr>
              <a:spLocks noChangeArrowheads="1"/>
            </p:cNvSpPr>
            <p:nvPr/>
          </p:nvSpPr>
          <p:spPr bwMode="auto">
            <a:xfrm>
              <a:off x="1737" y="2310"/>
              <a:ext cx="53" cy="55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5" name="Oval 55"/>
            <p:cNvSpPr>
              <a:spLocks noChangeArrowheads="1"/>
            </p:cNvSpPr>
            <p:nvPr/>
          </p:nvSpPr>
          <p:spPr bwMode="auto">
            <a:xfrm>
              <a:off x="1483" y="2477"/>
              <a:ext cx="53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6" name="Oval 56"/>
            <p:cNvSpPr>
              <a:spLocks noChangeArrowheads="1"/>
            </p:cNvSpPr>
            <p:nvPr/>
          </p:nvSpPr>
          <p:spPr bwMode="auto">
            <a:xfrm>
              <a:off x="1078" y="2754"/>
              <a:ext cx="53" cy="55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7" name="Oval 57"/>
            <p:cNvSpPr>
              <a:spLocks noChangeArrowheads="1"/>
            </p:cNvSpPr>
            <p:nvPr/>
          </p:nvSpPr>
          <p:spPr bwMode="auto">
            <a:xfrm>
              <a:off x="2041" y="2144"/>
              <a:ext cx="53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8" name="Oval 58"/>
            <p:cNvSpPr>
              <a:spLocks noChangeArrowheads="1"/>
            </p:cNvSpPr>
            <p:nvPr/>
          </p:nvSpPr>
          <p:spPr bwMode="auto">
            <a:xfrm>
              <a:off x="2295" y="2033"/>
              <a:ext cx="53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39" name="Oval 59"/>
            <p:cNvSpPr>
              <a:spLocks noChangeArrowheads="1"/>
            </p:cNvSpPr>
            <p:nvPr/>
          </p:nvSpPr>
          <p:spPr bwMode="auto">
            <a:xfrm>
              <a:off x="2549" y="1922"/>
              <a:ext cx="52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  <p:sp>
          <p:nvSpPr>
            <p:cNvPr id="225340" name="Oval 60"/>
            <p:cNvSpPr>
              <a:spLocks noChangeArrowheads="1"/>
            </p:cNvSpPr>
            <p:nvPr/>
          </p:nvSpPr>
          <p:spPr bwMode="auto">
            <a:xfrm>
              <a:off x="2802" y="1811"/>
              <a:ext cx="53" cy="54"/>
            </a:xfrm>
            <a:prstGeom prst="ellipse">
              <a:avLst/>
            </a:prstGeom>
            <a:grpFill/>
            <a:ln w="127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sz="1000" i="1">
                <a:solidFill>
                  <a:srgbClr val="EAEC5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hort Hand" pitchFamily="2" charset="0"/>
              </a:endParaRPr>
            </a:p>
          </p:txBody>
        </p:sp>
      </p:grpSp>
      <p:sp>
        <p:nvSpPr>
          <p:cNvPr id="225342" name="Rectangle 62"/>
          <p:cNvSpPr>
            <a:spLocks noChangeArrowheads="1"/>
          </p:cNvSpPr>
          <p:nvPr/>
        </p:nvSpPr>
        <p:spPr bwMode="auto">
          <a:xfrm>
            <a:off x="6654806" y="1516577"/>
            <a:ext cx="2971800" cy="1016000"/>
          </a:xfrm>
          <a:prstGeom prst="rect">
            <a:avLst/>
          </a:prstGeom>
          <a:solidFill>
            <a:srgbClr val="B80232"/>
          </a:soli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Asymmetrical growth</a:t>
            </a:r>
          </a:p>
          <a:p>
            <a:pPr>
              <a:buFontTx/>
              <a:buChar char="•"/>
            </a:pPr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Serial measurements</a:t>
            </a:r>
          </a:p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falling away from normal</a:t>
            </a:r>
          </a:p>
        </p:txBody>
      </p:sp>
      <p:grpSp>
        <p:nvGrpSpPr>
          <p:cNvPr id="225343" name="Group 63"/>
          <p:cNvGrpSpPr>
            <a:grpSpLocks/>
          </p:cNvGrpSpPr>
          <p:nvPr/>
        </p:nvGrpSpPr>
        <p:grpSpPr bwMode="auto">
          <a:xfrm>
            <a:off x="6696075" y="5075239"/>
            <a:ext cx="3925888" cy="1703387"/>
            <a:chOff x="3744" y="3120"/>
            <a:chExt cx="2213" cy="768"/>
          </a:xfrm>
        </p:grpSpPr>
        <p:graphicFrame>
          <p:nvGraphicFramePr>
            <p:cNvPr id="225344" name="Object 64"/>
            <p:cNvGraphicFramePr>
              <a:graphicFrameLocks noChangeAspect="1"/>
            </p:cNvGraphicFramePr>
            <p:nvPr/>
          </p:nvGraphicFramePr>
          <p:xfrm>
            <a:off x="5088" y="3120"/>
            <a:ext cx="869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Bitmap Image" r:id="rId4" imgW="1971950" imgH="1200318" progId="Paint.Picture">
                    <p:embed/>
                  </p:oleObj>
                </mc:Choice>
                <mc:Fallback>
                  <p:oleObj name="Bitmap Image" r:id="rId4" imgW="1971950" imgH="120031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60000" contrast="78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120"/>
                          <a:ext cx="869" cy="75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5" name="Object 65"/>
            <p:cNvGraphicFramePr>
              <a:graphicFrameLocks noChangeAspect="1"/>
            </p:cNvGraphicFramePr>
            <p:nvPr/>
          </p:nvGraphicFramePr>
          <p:xfrm>
            <a:off x="3744" y="3120"/>
            <a:ext cx="1248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Bitmap Image" r:id="rId6" imgW="3258005" imgH="1971950" progId="Paint.Picture">
                    <p:embed/>
                  </p:oleObj>
                </mc:Choice>
                <mc:Fallback>
                  <p:oleObj name="Bitmap Image" r:id="rId6" imgW="3258005" imgH="197195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120"/>
                          <a:ext cx="1248" cy="76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46" name="Rectangle 66"/>
          <p:cNvSpPr>
            <a:spLocks noChangeArrowheads="1"/>
          </p:cNvSpPr>
          <p:nvPr/>
        </p:nvSpPr>
        <p:spPr bwMode="auto">
          <a:xfrm>
            <a:off x="6629400" y="3975100"/>
            <a:ext cx="4038600" cy="10160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Doppler 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Abnormal uterine &amp; umbilical flow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Middle cerebral PI decreased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7" y="236024"/>
            <a:ext cx="10363200" cy="1143000"/>
          </a:xfrm>
        </p:spPr>
        <p:txBody>
          <a:bodyPr/>
          <a:lstStyle/>
          <a:p>
            <a:r>
              <a:rPr lang="en-GB" dirty="0"/>
              <a:t>Quiz 2</a:t>
            </a:r>
            <a:endParaRPr lang="en-US" dirty="0"/>
          </a:p>
        </p:txBody>
      </p:sp>
      <p:sp>
        <p:nvSpPr>
          <p:cNvPr id="68" name="Text Box 61"/>
          <p:cNvSpPr txBox="1">
            <a:spLocks noChangeArrowheads="1"/>
          </p:cNvSpPr>
          <p:nvPr/>
        </p:nvSpPr>
        <p:spPr bwMode="auto">
          <a:xfrm>
            <a:off x="3915002" y="3787956"/>
            <a:ext cx="2055371" cy="3385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1600" dirty="0">
                <a:solidFill>
                  <a:srgbClr val="F5F507"/>
                </a:solidFill>
                <a:latin typeface="Arial" panose="020B0604020202020204" pitchFamily="34" charset="0"/>
              </a:rPr>
              <a:t>Starved small (FGR)</a:t>
            </a:r>
          </a:p>
        </p:txBody>
      </p:sp>
    </p:spTree>
    <p:extLst>
      <p:ext uri="{BB962C8B-B14F-4D97-AF65-F5344CB8AC3E}">
        <p14:creationId xmlns:p14="http://schemas.microsoft.com/office/powerpoint/2010/main" val="25403367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342" grpId="0" animBg="1"/>
      <p:bldP spid="225346" grpId="0" animBg="1"/>
      <p:bldP spid="6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Line 1027"/>
          <p:cNvSpPr>
            <a:spLocks noChangeShapeType="1"/>
          </p:cNvSpPr>
          <p:nvPr/>
        </p:nvSpPr>
        <p:spPr bwMode="auto">
          <a:xfrm>
            <a:off x="2362200" y="1447800"/>
            <a:ext cx="76962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38" name="Freeform 1030"/>
          <p:cNvSpPr>
            <a:spLocks/>
          </p:cNvSpPr>
          <p:nvPr/>
        </p:nvSpPr>
        <p:spPr bwMode="auto">
          <a:xfrm>
            <a:off x="2044701" y="2298700"/>
            <a:ext cx="3698875" cy="3384550"/>
          </a:xfrm>
          <a:custGeom>
            <a:avLst/>
            <a:gdLst>
              <a:gd name="T0" fmla="*/ 0 w 2301"/>
              <a:gd name="T1" fmla="*/ 2213 h 2214"/>
              <a:gd name="T2" fmla="*/ 0 w 2301"/>
              <a:gd name="T3" fmla="*/ 0 h 2214"/>
              <a:gd name="T4" fmla="*/ 2300 w 2301"/>
              <a:gd name="T5" fmla="*/ 0 h 2214"/>
              <a:gd name="T6" fmla="*/ 2300 w 2301"/>
              <a:gd name="T7" fmla="*/ 2213 h 2214"/>
              <a:gd name="T8" fmla="*/ 0 w 2301"/>
              <a:gd name="T9" fmla="*/ 2213 h 2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1" h="2214">
                <a:moveTo>
                  <a:pt x="0" y="2213"/>
                </a:moveTo>
                <a:lnTo>
                  <a:pt x="0" y="0"/>
                </a:lnTo>
                <a:lnTo>
                  <a:pt x="2300" y="0"/>
                </a:lnTo>
                <a:lnTo>
                  <a:pt x="2300" y="2213"/>
                </a:lnTo>
                <a:lnTo>
                  <a:pt x="0" y="2213"/>
                </a:lnTo>
              </a:path>
            </a:pathLst>
          </a:custGeom>
          <a:gradFill rotWithShape="0">
            <a:gsLst>
              <a:gs pos="0">
                <a:srgbClr val="0430B8"/>
              </a:gs>
              <a:gs pos="100000">
                <a:srgbClr val="0430B8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FCFEB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39" name="Freeform 1031"/>
          <p:cNvSpPr>
            <a:spLocks/>
          </p:cNvSpPr>
          <p:nvPr/>
        </p:nvSpPr>
        <p:spPr bwMode="auto">
          <a:xfrm>
            <a:off x="3352801" y="6249988"/>
            <a:ext cx="195263" cy="169863"/>
          </a:xfrm>
          <a:custGeom>
            <a:avLst/>
            <a:gdLst>
              <a:gd name="T0" fmla="*/ 107 w 121"/>
              <a:gd name="T1" fmla="*/ 109 h 113"/>
              <a:gd name="T2" fmla="*/ 120 w 121"/>
              <a:gd name="T3" fmla="*/ 52 h 113"/>
              <a:gd name="T4" fmla="*/ 62 w 121"/>
              <a:gd name="T5" fmla="*/ 64 h 113"/>
              <a:gd name="T6" fmla="*/ 103 w 121"/>
              <a:gd name="T7" fmla="*/ 65 h 113"/>
              <a:gd name="T8" fmla="*/ 102 w 121"/>
              <a:gd name="T9" fmla="*/ 73 h 113"/>
              <a:gd name="T10" fmla="*/ 99 w 121"/>
              <a:gd name="T11" fmla="*/ 83 h 113"/>
              <a:gd name="T12" fmla="*/ 95 w 121"/>
              <a:gd name="T13" fmla="*/ 88 h 113"/>
              <a:gd name="T14" fmla="*/ 89 w 121"/>
              <a:gd name="T15" fmla="*/ 92 h 113"/>
              <a:gd name="T16" fmla="*/ 82 w 121"/>
              <a:gd name="T17" fmla="*/ 95 h 113"/>
              <a:gd name="T18" fmla="*/ 75 w 121"/>
              <a:gd name="T19" fmla="*/ 98 h 113"/>
              <a:gd name="T20" fmla="*/ 66 w 121"/>
              <a:gd name="T21" fmla="*/ 99 h 113"/>
              <a:gd name="T22" fmla="*/ 57 w 121"/>
              <a:gd name="T23" fmla="*/ 99 h 113"/>
              <a:gd name="T24" fmla="*/ 48 w 121"/>
              <a:gd name="T25" fmla="*/ 97 h 113"/>
              <a:gd name="T26" fmla="*/ 37 w 121"/>
              <a:gd name="T27" fmla="*/ 93 h 113"/>
              <a:gd name="T28" fmla="*/ 30 w 121"/>
              <a:gd name="T29" fmla="*/ 88 h 113"/>
              <a:gd name="T30" fmla="*/ 25 w 121"/>
              <a:gd name="T31" fmla="*/ 82 h 113"/>
              <a:gd name="T32" fmla="*/ 21 w 121"/>
              <a:gd name="T33" fmla="*/ 74 h 113"/>
              <a:gd name="T34" fmla="*/ 19 w 121"/>
              <a:gd name="T35" fmla="*/ 65 h 113"/>
              <a:gd name="T36" fmla="*/ 18 w 121"/>
              <a:gd name="T37" fmla="*/ 56 h 113"/>
              <a:gd name="T38" fmla="*/ 19 w 121"/>
              <a:gd name="T39" fmla="*/ 46 h 113"/>
              <a:gd name="T40" fmla="*/ 21 w 121"/>
              <a:gd name="T41" fmla="*/ 38 h 113"/>
              <a:gd name="T42" fmla="*/ 25 w 121"/>
              <a:gd name="T43" fmla="*/ 30 h 113"/>
              <a:gd name="T44" fmla="*/ 30 w 121"/>
              <a:gd name="T45" fmla="*/ 24 h 113"/>
              <a:gd name="T46" fmla="*/ 40 w 121"/>
              <a:gd name="T47" fmla="*/ 18 h 113"/>
              <a:gd name="T48" fmla="*/ 48 w 121"/>
              <a:gd name="T49" fmla="*/ 14 h 113"/>
              <a:gd name="T50" fmla="*/ 58 w 121"/>
              <a:gd name="T51" fmla="*/ 13 h 113"/>
              <a:gd name="T52" fmla="*/ 71 w 121"/>
              <a:gd name="T53" fmla="*/ 13 h 113"/>
              <a:gd name="T54" fmla="*/ 77 w 121"/>
              <a:gd name="T55" fmla="*/ 14 h 113"/>
              <a:gd name="T56" fmla="*/ 88 w 121"/>
              <a:gd name="T57" fmla="*/ 18 h 113"/>
              <a:gd name="T58" fmla="*/ 94 w 121"/>
              <a:gd name="T59" fmla="*/ 23 h 113"/>
              <a:gd name="T60" fmla="*/ 99 w 121"/>
              <a:gd name="T61" fmla="*/ 30 h 113"/>
              <a:gd name="T62" fmla="*/ 117 w 121"/>
              <a:gd name="T63" fmla="*/ 35 h 113"/>
              <a:gd name="T64" fmla="*/ 116 w 121"/>
              <a:gd name="T65" fmla="*/ 28 h 113"/>
              <a:gd name="T66" fmla="*/ 111 w 121"/>
              <a:gd name="T67" fmla="*/ 21 h 113"/>
              <a:gd name="T68" fmla="*/ 107 w 121"/>
              <a:gd name="T69" fmla="*/ 14 h 113"/>
              <a:gd name="T70" fmla="*/ 100 w 121"/>
              <a:gd name="T71" fmla="*/ 9 h 113"/>
              <a:gd name="T72" fmla="*/ 89 w 121"/>
              <a:gd name="T73" fmla="*/ 4 h 113"/>
              <a:gd name="T74" fmla="*/ 79 w 121"/>
              <a:gd name="T75" fmla="*/ 2 h 113"/>
              <a:gd name="T76" fmla="*/ 69 w 121"/>
              <a:gd name="T77" fmla="*/ 1 h 113"/>
              <a:gd name="T78" fmla="*/ 56 w 121"/>
              <a:gd name="T79" fmla="*/ 1 h 113"/>
              <a:gd name="T80" fmla="*/ 43 w 121"/>
              <a:gd name="T81" fmla="*/ 3 h 113"/>
              <a:gd name="T82" fmla="*/ 31 w 121"/>
              <a:gd name="T83" fmla="*/ 6 h 113"/>
              <a:gd name="T84" fmla="*/ 21 w 121"/>
              <a:gd name="T85" fmla="*/ 12 h 113"/>
              <a:gd name="T86" fmla="*/ 13 w 121"/>
              <a:gd name="T87" fmla="*/ 19 h 113"/>
              <a:gd name="T88" fmla="*/ 6 w 121"/>
              <a:gd name="T89" fmla="*/ 28 h 113"/>
              <a:gd name="T90" fmla="*/ 4 w 121"/>
              <a:gd name="T91" fmla="*/ 33 h 113"/>
              <a:gd name="T92" fmla="*/ 1 w 121"/>
              <a:gd name="T93" fmla="*/ 44 h 113"/>
              <a:gd name="T94" fmla="*/ 0 w 121"/>
              <a:gd name="T95" fmla="*/ 57 h 113"/>
              <a:gd name="T96" fmla="*/ 1 w 121"/>
              <a:gd name="T97" fmla="*/ 69 h 113"/>
              <a:gd name="T98" fmla="*/ 4 w 121"/>
              <a:gd name="T99" fmla="*/ 79 h 113"/>
              <a:gd name="T100" fmla="*/ 9 w 121"/>
              <a:gd name="T101" fmla="*/ 89 h 113"/>
              <a:gd name="T102" fmla="*/ 16 w 121"/>
              <a:gd name="T103" fmla="*/ 97 h 113"/>
              <a:gd name="T104" fmla="*/ 25 w 121"/>
              <a:gd name="T105" fmla="*/ 104 h 113"/>
              <a:gd name="T106" fmla="*/ 36 w 121"/>
              <a:gd name="T107" fmla="*/ 109 h 113"/>
              <a:gd name="T108" fmla="*/ 47 w 121"/>
              <a:gd name="T109" fmla="*/ 111 h 113"/>
              <a:gd name="T110" fmla="*/ 60 w 121"/>
              <a:gd name="T111" fmla="*/ 112 h 113"/>
              <a:gd name="T112" fmla="*/ 73 w 121"/>
              <a:gd name="T113" fmla="*/ 111 h 113"/>
              <a:gd name="T114" fmla="*/ 85 w 121"/>
              <a:gd name="T115" fmla="*/ 108 h 113"/>
              <a:gd name="T116" fmla="*/ 95 w 121"/>
              <a:gd name="T117" fmla="*/ 103 h 113"/>
              <a:gd name="T118" fmla="*/ 104 w 121"/>
              <a:gd name="T119" fmla="*/ 95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" h="113">
                <a:moveTo>
                  <a:pt x="104" y="95"/>
                </a:moveTo>
                <a:lnTo>
                  <a:pt x="107" y="109"/>
                </a:lnTo>
                <a:lnTo>
                  <a:pt x="120" y="109"/>
                </a:lnTo>
                <a:lnTo>
                  <a:pt x="120" y="52"/>
                </a:lnTo>
                <a:lnTo>
                  <a:pt x="62" y="52"/>
                </a:lnTo>
                <a:lnTo>
                  <a:pt x="62" y="64"/>
                </a:lnTo>
                <a:lnTo>
                  <a:pt x="103" y="64"/>
                </a:lnTo>
                <a:lnTo>
                  <a:pt x="103" y="65"/>
                </a:lnTo>
                <a:lnTo>
                  <a:pt x="103" y="69"/>
                </a:lnTo>
                <a:lnTo>
                  <a:pt x="102" y="73"/>
                </a:lnTo>
                <a:lnTo>
                  <a:pt x="100" y="79"/>
                </a:lnTo>
                <a:lnTo>
                  <a:pt x="99" y="83"/>
                </a:lnTo>
                <a:lnTo>
                  <a:pt x="97" y="85"/>
                </a:lnTo>
                <a:lnTo>
                  <a:pt x="95" y="88"/>
                </a:lnTo>
                <a:lnTo>
                  <a:pt x="92" y="90"/>
                </a:lnTo>
                <a:lnTo>
                  <a:pt x="89" y="92"/>
                </a:lnTo>
                <a:lnTo>
                  <a:pt x="86" y="94"/>
                </a:lnTo>
                <a:lnTo>
                  <a:pt x="82" y="95"/>
                </a:lnTo>
                <a:lnTo>
                  <a:pt x="79" y="97"/>
                </a:lnTo>
                <a:lnTo>
                  <a:pt x="75" y="98"/>
                </a:lnTo>
                <a:lnTo>
                  <a:pt x="71" y="99"/>
                </a:lnTo>
                <a:lnTo>
                  <a:pt x="66" y="99"/>
                </a:lnTo>
                <a:lnTo>
                  <a:pt x="63" y="99"/>
                </a:lnTo>
                <a:lnTo>
                  <a:pt x="57" y="99"/>
                </a:lnTo>
                <a:lnTo>
                  <a:pt x="53" y="99"/>
                </a:lnTo>
                <a:lnTo>
                  <a:pt x="48" y="97"/>
                </a:lnTo>
                <a:lnTo>
                  <a:pt x="44" y="96"/>
                </a:lnTo>
                <a:lnTo>
                  <a:pt x="37" y="93"/>
                </a:lnTo>
                <a:lnTo>
                  <a:pt x="33" y="91"/>
                </a:lnTo>
                <a:lnTo>
                  <a:pt x="30" y="88"/>
                </a:lnTo>
                <a:lnTo>
                  <a:pt x="28" y="85"/>
                </a:lnTo>
                <a:lnTo>
                  <a:pt x="25" y="82"/>
                </a:lnTo>
                <a:lnTo>
                  <a:pt x="23" y="79"/>
                </a:lnTo>
                <a:lnTo>
                  <a:pt x="21" y="74"/>
                </a:lnTo>
                <a:lnTo>
                  <a:pt x="20" y="70"/>
                </a:lnTo>
                <a:lnTo>
                  <a:pt x="19" y="65"/>
                </a:lnTo>
                <a:lnTo>
                  <a:pt x="19" y="61"/>
                </a:lnTo>
                <a:lnTo>
                  <a:pt x="18" y="56"/>
                </a:lnTo>
                <a:lnTo>
                  <a:pt x="19" y="51"/>
                </a:lnTo>
                <a:lnTo>
                  <a:pt x="19" y="46"/>
                </a:lnTo>
                <a:lnTo>
                  <a:pt x="20" y="42"/>
                </a:lnTo>
                <a:lnTo>
                  <a:pt x="21" y="38"/>
                </a:lnTo>
                <a:lnTo>
                  <a:pt x="23" y="33"/>
                </a:lnTo>
                <a:lnTo>
                  <a:pt x="25" y="30"/>
                </a:lnTo>
                <a:lnTo>
                  <a:pt x="28" y="27"/>
                </a:lnTo>
                <a:lnTo>
                  <a:pt x="30" y="24"/>
                </a:lnTo>
                <a:lnTo>
                  <a:pt x="37" y="19"/>
                </a:lnTo>
                <a:lnTo>
                  <a:pt x="40" y="18"/>
                </a:lnTo>
                <a:lnTo>
                  <a:pt x="44" y="16"/>
                </a:lnTo>
                <a:lnTo>
                  <a:pt x="48" y="14"/>
                </a:lnTo>
                <a:lnTo>
                  <a:pt x="53" y="13"/>
                </a:lnTo>
                <a:lnTo>
                  <a:pt x="58" y="13"/>
                </a:lnTo>
                <a:lnTo>
                  <a:pt x="64" y="13"/>
                </a:lnTo>
                <a:lnTo>
                  <a:pt x="71" y="13"/>
                </a:lnTo>
                <a:lnTo>
                  <a:pt x="73" y="13"/>
                </a:lnTo>
                <a:lnTo>
                  <a:pt x="77" y="14"/>
                </a:lnTo>
                <a:lnTo>
                  <a:pt x="82" y="16"/>
                </a:lnTo>
                <a:lnTo>
                  <a:pt x="88" y="18"/>
                </a:lnTo>
                <a:lnTo>
                  <a:pt x="92" y="22"/>
                </a:lnTo>
                <a:lnTo>
                  <a:pt x="94" y="23"/>
                </a:lnTo>
                <a:lnTo>
                  <a:pt x="96" y="26"/>
                </a:lnTo>
                <a:lnTo>
                  <a:pt x="99" y="30"/>
                </a:lnTo>
                <a:lnTo>
                  <a:pt x="99" y="35"/>
                </a:lnTo>
                <a:lnTo>
                  <a:pt x="117" y="35"/>
                </a:lnTo>
                <a:lnTo>
                  <a:pt x="116" y="31"/>
                </a:lnTo>
                <a:lnTo>
                  <a:pt x="116" y="28"/>
                </a:lnTo>
                <a:lnTo>
                  <a:pt x="114" y="24"/>
                </a:lnTo>
                <a:lnTo>
                  <a:pt x="111" y="21"/>
                </a:lnTo>
                <a:lnTo>
                  <a:pt x="109" y="18"/>
                </a:lnTo>
                <a:lnTo>
                  <a:pt x="107" y="14"/>
                </a:lnTo>
                <a:lnTo>
                  <a:pt x="103" y="12"/>
                </a:lnTo>
                <a:lnTo>
                  <a:pt x="100" y="9"/>
                </a:lnTo>
                <a:lnTo>
                  <a:pt x="93" y="5"/>
                </a:lnTo>
                <a:lnTo>
                  <a:pt x="89" y="4"/>
                </a:lnTo>
                <a:lnTo>
                  <a:pt x="84" y="3"/>
                </a:lnTo>
                <a:lnTo>
                  <a:pt x="79" y="2"/>
                </a:lnTo>
                <a:lnTo>
                  <a:pt x="74" y="1"/>
                </a:lnTo>
                <a:lnTo>
                  <a:pt x="69" y="1"/>
                </a:lnTo>
                <a:lnTo>
                  <a:pt x="64" y="0"/>
                </a:lnTo>
                <a:lnTo>
                  <a:pt x="56" y="1"/>
                </a:lnTo>
                <a:lnTo>
                  <a:pt x="49" y="1"/>
                </a:lnTo>
                <a:lnTo>
                  <a:pt x="43" y="3"/>
                </a:lnTo>
                <a:lnTo>
                  <a:pt x="37" y="4"/>
                </a:lnTo>
                <a:lnTo>
                  <a:pt x="31" y="6"/>
                </a:lnTo>
                <a:lnTo>
                  <a:pt x="26" y="9"/>
                </a:lnTo>
                <a:lnTo>
                  <a:pt x="21" y="12"/>
                </a:lnTo>
                <a:lnTo>
                  <a:pt x="17" y="15"/>
                </a:lnTo>
                <a:lnTo>
                  <a:pt x="13" y="19"/>
                </a:lnTo>
                <a:lnTo>
                  <a:pt x="10" y="23"/>
                </a:lnTo>
                <a:lnTo>
                  <a:pt x="6" y="28"/>
                </a:lnTo>
                <a:lnTo>
                  <a:pt x="5" y="31"/>
                </a:lnTo>
                <a:lnTo>
                  <a:pt x="4" y="33"/>
                </a:lnTo>
                <a:lnTo>
                  <a:pt x="2" y="38"/>
                </a:lnTo>
                <a:lnTo>
                  <a:pt x="1" y="44"/>
                </a:lnTo>
                <a:lnTo>
                  <a:pt x="0" y="50"/>
                </a:lnTo>
                <a:lnTo>
                  <a:pt x="0" y="57"/>
                </a:lnTo>
                <a:lnTo>
                  <a:pt x="0" y="63"/>
                </a:lnTo>
                <a:lnTo>
                  <a:pt x="1" y="69"/>
                </a:lnTo>
                <a:lnTo>
                  <a:pt x="2" y="74"/>
                </a:lnTo>
                <a:lnTo>
                  <a:pt x="4" y="79"/>
                </a:lnTo>
                <a:lnTo>
                  <a:pt x="6" y="84"/>
                </a:lnTo>
                <a:lnTo>
                  <a:pt x="9" y="89"/>
                </a:lnTo>
                <a:lnTo>
                  <a:pt x="13" y="94"/>
                </a:lnTo>
                <a:lnTo>
                  <a:pt x="16" y="97"/>
                </a:lnTo>
                <a:lnTo>
                  <a:pt x="21" y="100"/>
                </a:lnTo>
                <a:lnTo>
                  <a:pt x="25" y="104"/>
                </a:lnTo>
                <a:lnTo>
                  <a:pt x="30" y="106"/>
                </a:lnTo>
                <a:lnTo>
                  <a:pt x="36" y="109"/>
                </a:lnTo>
                <a:lnTo>
                  <a:pt x="41" y="110"/>
                </a:lnTo>
                <a:lnTo>
                  <a:pt x="47" y="111"/>
                </a:lnTo>
                <a:lnTo>
                  <a:pt x="53" y="112"/>
                </a:lnTo>
                <a:lnTo>
                  <a:pt x="60" y="112"/>
                </a:lnTo>
                <a:lnTo>
                  <a:pt x="66" y="112"/>
                </a:lnTo>
                <a:lnTo>
                  <a:pt x="73" y="111"/>
                </a:lnTo>
                <a:lnTo>
                  <a:pt x="79" y="110"/>
                </a:lnTo>
                <a:lnTo>
                  <a:pt x="85" y="108"/>
                </a:lnTo>
                <a:lnTo>
                  <a:pt x="90" y="106"/>
                </a:lnTo>
                <a:lnTo>
                  <a:pt x="95" y="103"/>
                </a:lnTo>
                <a:lnTo>
                  <a:pt x="99" y="99"/>
                </a:lnTo>
                <a:lnTo>
                  <a:pt x="104" y="9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0" name="Freeform 1032"/>
          <p:cNvSpPr>
            <a:spLocks/>
          </p:cNvSpPr>
          <p:nvPr/>
        </p:nvSpPr>
        <p:spPr bwMode="auto">
          <a:xfrm>
            <a:off x="3576639" y="6256338"/>
            <a:ext cx="192088" cy="163513"/>
          </a:xfrm>
          <a:custGeom>
            <a:avLst/>
            <a:gdLst>
              <a:gd name="T0" fmla="*/ 0 w 118"/>
              <a:gd name="T1" fmla="*/ 108 h 109"/>
              <a:gd name="T2" fmla="*/ 19 w 118"/>
              <a:gd name="T3" fmla="*/ 108 h 109"/>
              <a:gd name="T4" fmla="*/ 32 w 118"/>
              <a:gd name="T5" fmla="*/ 76 h 109"/>
              <a:gd name="T6" fmla="*/ 83 w 118"/>
              <a:gd name="T7" fmla="*/ 76 h 109"/>
              <a:gd name="T8" fmla="*/ 98 w 118"/>
              <a:gd name="T9" fmla="*/ 108 h 109"/>
              <a:gd name="T10" fmla="*/ 117 w 118"/>
              <a:gd name="T11" fmla="*/ 108 h 109"/>
              <a:gd name="T12" fmla="*/ 74 w 118"/>
              <a:gd name="T13" fmla="*/ 15 h 109"/>
              <a:gd name="T14" fmla="*/ 59 w 118"/>
              <a:gd name="T15" fmla="*/ 15 h 109"/>
              <a:gd name="T16" fmla="*/ 78 w 118"/>
              <a:gd name="T17" fmla="*/ 63 h 109"/>
              <a:gd name="T18" fmla="*/ 37 w 118"/>
              <a:gd name="T19" fmla="*/ 63 h 109"/>
              <a:gd name="T20" fmla="*/ 59 w 118"/>
              <a:gd name="T21" fmla="*/ 15 h 109"/>
              <a:gd name="T22" fmla="*/ 74 w 118"/>
              <a:gd name="T23" fmla="*/ 15 h 109"/>
              <a:gd name="T24" fmla="*/ 67 w 118"/>
              <a:gd name="T25" fmla="*/ 0 h 109"/>
              <a:gd name="T26" fmla="*/ 48 w 118"/>
              <a:gd name="T27" fmla="*/ 0 h 109"/>
              <a:gd name="T28" fmla="*/ 0 w 118"/>
              <a:gd name="T2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8" h="109">
                <a:moveTo>
                  <a:pt x="0" y="108"/>
                </a:moveTo>
                <a:lnTo>
                  <a:pt x="19" y="108"/>
                </a:lnTo>
                <a:lnTo>
                  <a:pt x="32" y="76"/>
                </a:lnTo>
                <a:lnTo>
                  <a:pt x="83" y="76"/>
                </a:lnTo>
                <a:lnTo>
                  <a:pt x="98" y="108"/>
                </a:lnTo>
                <a:lnTo>
                  <a:pt x="117" y="108"/>
                </a:lnTo>
                <a:lnTo>
                  <a:pt x="74" y="15"/>
                </a:lnTo>
                <a:lnTo>
                  <a:pt x="59" y="15"/>
                </a:lnTo>
                <a:lnTo>
                  <a:pt x="78" y="63"/>
                </a:lnTo>
                <a:lnTo>
                  <a:pt x="37" y="63"/>
                </a:lnTo>
                <a:lnTo>
                  <a:pt x="59" y="15"/>
                </a:lnTo>
                <a:lnTo>
                  <a:pt x="74" y="15"/>
                </a:lnTo>
                <a:lnTo>
                  <a:pt x="67" y="0"/>
                </a:lnTo>
                <a:lnTo>
                  <a:pt x="48" y="0"/>
                </a:lnTo>
                <a:lnTo>
                  <a:pt x="0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1" name="Freeform 1033"/>
          <p:cNvSpPr>
            <a:spLocks/>
          </p:cNvSpPr>
          <p:nvPr/>
        </p:nvSpPr>
        <p:spPr bwMode="auto">
          <a:xfrm>
            <a:off x="3913189" y="6256338"/>
            <a:ext cx="63500" cy="212725"/>
          </a:xfrm>
          <a:custGeom>
            <a:avLst/>
            <a:gdLst>
              <a:gd name="T0" fmla="*/ 27 w 39"/>
              <a:gd name="T1" fmla="*/ 140 h 141"/>
              <a:gd name="T2" fmla="*/ 38 w 39"/>
              <a:gd name="T3" fmla="*/ 140 h 141"/>
              <a:gd name="T4" fmla="*/ 33 w 39"/>
              <a:gd name="T5" fmla="*/ 131 h 141"/>
              <a:gd name="T6" fmla="*/ 28 w 39"/>
              <a:gd name="T7" fmla="*/ 122 h 141"/>
              <a:gd name="T8" fmla="*/ 24 w 39"/>
              <a:gd name="T9" fmla="*/ 114 h 141"/>
              <a:gd name="T10" fmla="*/ 22 w 39"/>
              <a:gd name="T11" fmla="*/ 110 h 141"/>
              <a:gd name="T12" fmla="*/ 21 w 39"/>
              <a:gd name="T13" fmla="*/ 105 h 141"/>
              <a:gd name="T14" fmla="*/ 18 w 39"/>
              <a:gd name="T15" fmla="*/ 96 h 141"/>
              <a:gd name="T16" fmla="*/ 17 w 39"/>
              <a:gd name="T17" fmla="*/ 88 h 141"/>
              <a:gd name="T18" fmla="*/ 16 w 39"/>
              <a:gd name="T19" fmla="*/ 79 h 141"/>
              <a:gd name="T20" fmla="*/ 16 w 39"/>
              <a:gd name="T21" fmla="*/ 75 h 141"/>
              <a:gd name="T22" fmla="*/ 15 w 39"/>
              <a:gd name="T23" fmla="*/ 70 h 141"/>
              <a:gd name="T24" fmla="*/ 16 w 39"/>
              <a:gd name="T25" fmla="*/ 66 h 141"/>
              <a:gd name="T26" fmla="*/ 16 w 39"/>
              <a:gd name="T27" fmla="*/ 62 h 141"/>
              <a:gd name="T28" fmla="*/ 17 w 39"/>
              <a:gd name="T29" fmla="*/ 52 h 141"/>
              <a:gd name="T30" fmla="*/ 18 w 39"/>
              <a:gd name="T31" fmla="*/ 44 h 141"/>
              <a:gd name="T32" fmla="*/ 21 w 39"/>
              <a:gd name="T33" fmla="*/ 35 h 141"/>
              <a:gd name="T34" fmla="*/ 24 w 39"/>
              <a:gd name="T35" fmla="*/ 27 h 141"/>
              <a:gd name="T36" fmla="*/ 28 w 39"/>
              <a:gd name="T37" fmla="*/ 18 h 141"/>
              <a:gd name="T38" fmla="*/ 33 w 39"/>
              <a:gd name="T39" fmla="*/ 9 h 141"/>
              <a:gd name="T40" fmla="*/ 38 w 39"/>
              <a:gd name="T41" fmla="*/ 0 h 141"/>
              <a:gd name="T42" fmla="*/ 27 w 39"/>
              <a:gd name="T43" fmla="*/ 0 h 141"/>
              <a:gd name="T44" fmla="*/ 21 w 39"/>
              <a:gd name="T45" fmla="*/ 8 h 141"/>
              <a:gd name="T46" fmla="*/ 16 w 39"/>
              <a:gd name="T47" fmla="*/ 17 h 141"/>
              <a:gd name="T48" fmla="*/ 11 w 39"/>
              <a:gd name="T49" fmla="*/ 26 h 141"/>
              <a:gd name="T50" fmla="*/ 7 w 39"/>
              <a:gd name="T51" fmla="*/ 34 h 141"/>
              <a:gd name="T52" fmla="*/ 3 w 39"/>
              <a:gd name="T53" fmla="*/ 43 h 141"/>
              <a:gd name="T54" fmla="*/ 2 w 39"/>
              <a:gd name="T55" fmla="*/ 47 h 141"/>
              <a:gd name="T56" fmla="*/ 2 w 39"/>
              <a:gd name="T57" fmla="*/ 52 h 141"/>
              <a:gd name="T58" fmla="*/ 1 w 39"/>
              <a:gd name="T59" fmla="*/ 57 h 141"/>
              <a:gd name="T60" fmla="*/ 1 w 39"/>
              <a:gd name="T61" fmla="*/ 61 h 141"/>
              <a:gd name="T62" fmla="*/ 0 w 39"/>
              <a:gd name="T63" fmla="*/ 66 h 141"/>
              <a:gd name="T64" fmla="*/ 0 w 39"/>
              <a:gd name="T65" fmla="*/ 70 h 141"/>
              <a:gd name="T66" fmla="*/ 0 w 39"/>
              <a:gd name="T67" fmla="*/ 75 h 141"/>
              <a:gd name="T68" fmla="*/ 1 w 39"/>
              <a:gd name="T69" fmla="*/ 79 h 141"/>
              <a:gd name="T70" fmla="*/ 1 w 39"/>
              <a:gd name="T71" fmla="*/ 84 h 141"/>
              <a:gd name="T72" fmla="*/ 2 w 39"/>
              <a:gd name="T73" fmla="*/ 89 h 141"/>
              <a:gd name="T74" fmla="*/ 2 w 39"/>
              <a:gd name="T75" fmla="*/ 93 h 141"/>
              <a:gd name="T76" fmla="*/ 3 w 39"/>
              <a:gd name="T77" fmla="*/ 97 h 141"/>
              <a:gd name="T78" fmla="*/ 7 w 39"/>
              <a:gd name="T79" fmla="*/ 106 h 141"/>
              <a:gd name="T80" fmla="*/ 11 w 39"/>
              <a:gd name="T81" fmla="*/ 115 h 141"/>
              <a:gd name="T82" fmla="*/ 13 w 39"/>
              <a:gd name="T83" fmla="*/ 119 h 141"/>
              <a:gd name="T84" fmla="*/ 16 w 39"/>
              <a:gd name="T85" fmla="*/ 123 h 141"/>
              <a:gd name="T86" fmla="*/ 21 w 39"/>
              <a:gd name="T87" fmla="*/ 132 h 141"/>
              <a:gd name="T88" fmla="*/ 24 w 39"/>
              <a:gd name="T89" fmla="*/ 136 h 141"/>
              <a:gd name="T90" fmla="*/ 27 w 39"/>
              <a:gd name="T91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9" h="141">
                <a:moveTo>
                  <a:pt x="27" y="140"/>
                </a:moveTo>
                <a:lnTo>
                  <a:pt x="38" y="140"/>
                </a:lnTo>
                <a:lnTo>
                  <a:pt x="33" y="131"/>
                </a:lnTo>
                <a:lnTo>
                  <a:pt x="28" y="122"/>
                </a:lnTo>
                <a:lnTo>
                  <a:pt x="24" y="114"/>
                </a:lnTo>
                <a:lnTo>
                  <a:pt x="22" y="110"/>
                </a:lnTo>
                <a:lnTo>
                  <a:pt x="21" y="105"/>
                </a:lnTo>
                <a:lnTo>
                  <a:pt x="18" y="96"/>
                </a:lnTo>
                <a:lnTo>
                  <a:pt x="17" y="88"/>
                </a:lnTo>
                <a:lnTo>
                  <a:pt x="16" y="79"/>
                </a:lnTo>
                <a:lnTo>
                  <a:pt x="16" y="75"/>
                </a:lnTo>
                <a:lnTo>
                  <a:pt x="15" y="70"/>
                </a:lnTo>
                <a:lnTo>
                  <a:pt x="16" y="66"/>
                </a:lnTo>
                <a:lnTo>
                  <a:pt x="16" y="62"/>
                </a:lnTo>
                <a:lnTo>
                  <a:pt x="17" y="52"/>
                </a:lnTo>
                <a:lnTo>
                  <a:pt x="18" y="44"/>
                </a:lnTo>
                <a:lnTo>
                  <a:pt x="21" y="35"/>
                </a:lnTo>
                <a:lnTo>
                  <a:pt x="24" y="27"/>
                </a:lnTo>
                <a:lnTo>
                  <a:pt x="28" y="18"/>
                </a:lnTo>
                <a:lnTo>
                  <a:pt x="33" y="9"/>
                </a:lnTo>
                <a:lnTo>
                  <a:pt x="38" y="0"/>
                </a:lnTo>
                <a:lnTo>
                  <a:pt x="27" y="0"/>
                </a:lnTo>
                <a:lnTo>
                  <a:pt x="21" y="8"/>
                </a:lnTo>
                <a:lnTo>
                  <a:pt x="16" y="17"/>
                </a:lnTo>
                <a:lnTo>
                  <a:pt x="11" y="26"/>
                </a:lnTo>
                <a:lnTo>
                  <a:pt x="7" y="34"/>
                </a:lnTo>
                <a:lnTo>
                  <a:pt x="3" y="43"/>
                </a:lnTo>
                <a:lnTo>
                  <a:pt x="2" y="47"/>
                </a:lnTo>
                <a:lnTo>
                  <a:pt x="2" y="52"/>
                </a:lnTo>
                <a:lnTo>
                  <a:pt x="1" y="57"/>
                </a:lnTo>
                <a:lnTo>
                  <a:pt x="1" y="61"/>
                </a:lnTo>
                <a:lnTo>
                  <a:pt x="0" y="66"/>
                </a:lnTo>
                <a:lnTo>
                  <a:pt x="0" y="70"/>
                </a:lnTo>
                <a:lnTo>
                  <a:pt x="0" y="75"/>
                </a:lnTo>
                <a:lnTo>
                  <a:pt x="1" y="79"/>
                </a:lnTo>
                <a:lnTo>
                  <a:pt x="1" y="84"/>
                </a:lnTo>
                <a:lnTo>
                  <a:pt x="2" y="89"/>
                </a:lnTo>
                <a:lnTo>
                  <a:pt x="2" y="93"/>
                </a:lnTo>
                <a:lnTo>
                  <a:pt x="3" y="97"/>
                </a:lnTo>
                <a:lnTo>
                  <a:pt x="7" y="106"/>
                </a:lnTo>
                <a:lnTo>
                  <a:pt x="11" y="115"/>
                </a:lnTo>
                <a:lnTo>
                  <a:pt x="13" y="119"/>
                </a:lnTo>
                <a:lnTo>
                  <a:pt x="16" y="123"/>
                </a:lnTo>
                <a:lnTo>
                  <a:pt x="21" y="132"/>
                </a:lnTo>
                <a:lnTo>
                  <a:pt x="24" y="136"/>
                </a:lnTo>
                <a:lnTo>
                  <a:pt x="27" y="1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2" name="Freeform 1034"/>
          <p:cNvSpPr>
            <a:spLocks/>
          </p:cNvSpPr>
          <p:nvPr/>
        </p:nvSpPr>
        <p:spPr bwMode="auto">
          <a:xfrm>
            <a:off x="3997326" y="6302375"/>
            <a:ext cx="207963" cy="117475"/>
          </a:xfrm>
          <a:custGeom>
            <a:avLst/>
            <a:gdLst>
              <a:gd name="T0" fmla="*/ 28 w 129"/>
              <a:gd name="T1" fmla="*/ 77 h 78"/>
              <a:gd name="T2" fmla="*/ 44 w 129"/>
              <a:gd name="T3" fmla="*/ 77 h 78"/>
              <a:gd name="T4" fmla="*/ 64 w 129"/>
              <a:gd name="T5" fmla="*/ 18 h 78"/>
              <a:gd name="T6" fmla="*/ 83 w 129"/>
              <a:gd name="T7" fmla="*/ 77 h 78"/>
              <a:gd name="T8" fmla="*/ 100 w 129"/>
              <a:gd name="T9" fmla="*/ 77 h 78"/>
              <a:gd name="T10" fmla="*/ 128 w 129"/>
              <a:gd name="T11" fmla="*/ 0 h 78"/>
              <a:gd name="T12" fmla="*/ 111 w 129"/>
              <a:gd name="T13" fmla="*/ 0 h 78"/>
              <a:gd name="T14" fmla="*/ 91 w 129"/>
              <a:gd name="T15" fmla="*/ 60 h 78"/>
              <a:gd name="T16" fmla="*/ 73 w 129"/>
              <a:gd name="T17" fmla="*/ 0 h 78"/>
              <a:gd name="T18" fmla="*/ 54 w 129"/>
              <a:gd name="T19" fmla="*/ 0 h 78"/>
              <a:gd name="T20" fmla="*/ 37 w 129"/>
              <a:gd name="T21" fmla="*/ 60 h 78"/>
              <a:gd name="T22" fmla="*/ 16 w 129"/>
              <a:gd name="T23" fmla="*/ 0 h 78"/>
              <a:gd name="T24" fmla="*/ 0 w 129"/>
              <a:gd name="T25" fmla="*/ 0 h 78"/>
              <a:gd name="T26" fmla="*/ 28 w 129"/>
              <a:gd name="T27" fmla="*/ 7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9" h="78">
                <a:moveTo>
                  <a:pt x="28" y="77"/>
                </a:moveTo>
                <a:lnTo>
                  <a:pt x="44" y="77"/>
                </a:lnTo>
                <a:lnTo>
                  <a:pt x="64" y="18"/>
                </a:lnTo>
                <a:lnTo>
                  <a:pt x="83" y="77"/>
                </a:lnTo>
                <a:lnTo>
                  <a:pt x="100" y="77"/>
                </a:lnTo>
                <a:lnTo>
                  <a:pt x="128" y="0"/>
                </a:lnTo>
                <a:lnTo>
                  <a:pt x="111" y="0"/>
                </a:lnTo>
                <a:lnTo>
                  <a:pt x="91" y="60"/>
                </a:lnTo>
                <a:lnTo>
                  <a:pt x="73" y="0"/>
                </a:lnTo>
                <a:lnTo>
                  <a:pt x="54" y="0"/>
                </a:lnTo>
                <a:lnTo>
                  <a:pt x="37" y="60"/>
                </a:lnTo>
                <a:lnTo>
                  <a:pt x="16" y="0"/>
                </a:lnTo>
                <a:lnTo>
                  <a:pt x="0" y="0"/>
                </a:lnTo>
                <a:lnTo>
                  <a:pt x="28" y="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3" name="Freeform 1035"/>
          <p:cNvSpPr>
            <a:spLocks/>
          </p:cNvSpPr>
          <p:nvPr/>
        </p:nvSpPr>
        <p:spPr bwMode="auto">
          <a:xfrm>
            <a:off x="4241801" y="6256338"/>
            <a:ext cx="128588" cy="163513"/>
          </a:xfrm>
          <a:custGeom>
            <a:avLst/>
            <a:gdLst>
              <a:gd name="T0" fmla="*/ 0 w 79"/>
              <a:gd name="T1" fmla="*/ 108 h 109"/>
              <a:gd name="T2" fmla="*/ 16 w 79"/>
              <a:gd name="T3" fmla="*/ 108 h 109"/>
              <a:gd name="T4" fmla="*/ 16 w 79"/>
              <a:gd name="T5" fmla="*/ 81 h 109"/>
              <a:gd name="T6" fmla="*/ 32 w 79"/>
              <a:gd name="T7" fmla="*/ 67 h 109"/>
              <a:gd name="T8" fmla="*/ 60 w 79"/>
              <a:gd name="T9" fmla="*/ 108 h 109"/>
              <a:gd name="T10" fmla="*/ 78 w 79"/>
              <a:gd name="T11" fmla="*/ 108 h 109"/>
              <a:gd name="T12" fmla="*/ 43 w 79"/>
              <a:gd name="T13" fmla="*/ 59 h 109"/>
              <a:gd name="T14" fmla="*/ 78 w 79"/>
              <a:gd name="T15" fmla="*/ 29 h 109"/>
              <a:gd name="T16" fmla="*/ 58 w 79"/>
              <a:gd name="T17" fmla="*/ 29 h 109"/>
              <a:gd name="T18" fmla="*/ 16 w 79"/>
              <a:gd name="T19" fmla="*/ 65 h 109"/>
              <a:gd name="T20" fmla="*/ 16 w 79"/>
              <a:gd name="T21" fmla="*/ 0 h 109"/>
              <a:gd name="T22" fmla="*/ 0 w 79"/>
              <a:gd name="T23" fmla="*/ 0 h 109"/>
              <a:gd name="T24" fmla="*/ 0 w 79"/>
              <a:gd name="T2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" h="109">
                <a:moveTo>
                  <a:pt x="0" y="108"/>
                </a:moveTo>
                <a:lnTo>
                  <a:pt x="16" y="108"/>
                </a:lnTo>
                <a:lnTo>
                  <a:pt x="16" y="81"/>
                </a:lnTo>
                <a:lnTo>
                  <a:pt x="32" y="67"/>
                </a:lnTo>
                <a:lnTo>
                  <a:pt x="60" y="108"/>
                </a:lnTo>
                <a:lnTo>
                  <a:pt x="78" y="108"/>
                </a:lnTo>
                <a:lnTo>
                  <a:pt x="43" y="59"/>
                </a:lnTo>
                <a:lnTo>
                  <a:pt x="78" y="29"/>
                </a:lnTo>
                <a:lnTo>
                  <a:pt x="58" y="29"/>
                </a:lnTo>
                <a:lnTo>
                  <a:pt x="16" y="65"/>
                </a:lnTo>
                <a:lnTo>
                  <a:pt x="16" y="0"/>
                </a:lnTo>
                <a:lnTo>
                  <a:pt x="0" y="0"/>
                </a:lnTo>
                <a:lnTo>
                  <a:pt x="0" y="10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4" name="Freeform 1036"/>
          <p:cNvSpPr>
            <a:spLocks/>
          </p:cNvSpPr>
          <p:nvPr/>
        </p:nvSpPr>
        <p:spPr bwMode="auto">
          <a:xfrm>
            <a:off x="4387851" y="6256338"/>
            <a:ext cx="61913" cy="212725"/>
          </a:xfrm>
          <a:custGeom>
            <a:avLst/>
            <a:gdLst>
              <a:gd name="T0" fmla="*/ 10 w 38"/>
              <a:gd name="T1" fmla="*/ 140 h 141"/>
              <a:gd name="T2" fmla="*/ 17 w 38"/>
              <a:gd name="T3" fmla="*/ 132 h 141"/>
              <a:gd name="T4" fmla="*/ 23 w 38"/>
              <a:gd name="T5" fmla="*/ 123 h 141"/>
              <a:gd name="T6" fmla="*/ 27 w 38"/>
              <a:gd name="T7" fmla="*/ 115 h 141"/>
              <a:gd name="T8" fmla="*/ 31 w 38"/>
              <a:gd name="T9" fmla="*/ 106 h 141"/>
              <a:gd name="T10" fmla="*/ 34 w 38"/>
              <a:gd name="T11" fmla="*/ 97 h 141"/>
              <a:gd name="T12" fmla="*/ 35 w 38"/>
              <a:gd name="T13" fmla="*/ 93 h 141"/>
              <a:gd name="T14" fmla="*/ 35 w 38"/>
              <a:gd name="T15" fmla="*/ 89 h 141"/>
              <a:gd name="T16" fmla="*/ 36 w 38"/>
              <a:gd name="T17" fmla="*/ 84 h 141"/>
              <a:gd name="T18" fmla="*/ 37 w 38"/>
              <a:gd name="T19" fmla="*/ 79 h 141"/>
              <a:gd name="T20" fmla="*/ 37 w 38"/>
              <a:gd name="T21" fmla="*/ 70 h 141"/>
              <a:gd name="T22" fmla="*/ 37 w 38"/>
              <a:gd name="T23" fmla="*/ 61 h 141"/>
              <a:gd name="T24" fmla="*/ 36 w 38"/>
              <a:gd name="T25" fmla="*/ 57 h 141"/>
              <a:gd name="T26" fmla="*/ 35 w 38"/>
              <a:gd name="T27" fmla="*/ 52 h 141"/>
              <a:gd name="T28" fmla="*/ 35 w 38"/>
              <a:gd name="T29" fmla="*/ 47 h 141"/>
              <a:gd name="T30" fmla="*/ 34 w 38"/>
              <a:gd name="T31" fmla="*/ 43 h 141"/>
              <a:gd name="T32" fmla="*/ 31 w 38"/>
              <a:gd name="T33" fmla="*/ 34 h 141"/>
              <a:gd name="T34" fmla="*/ 27 w 38"/>
              <a:gd name="T35" fmla="*/ 26 h 141"/>
              <a:gd name="T36" fmla="*/ 23 w 38"/>
              <a:gd name="T37" fmla="*/ 17 h 141"/>
              <a:gd name="T38" fmla="*/ 17 w 38"/>
              <a:gd name="T39" fmla="*/ 8 h 141"/>
              <a:gd name="T40" fmla="*/ 10 w 38"/>
              <a:gd name="T41" fmla="*/ 0 h 141"/>
              <a:gd name="T42" fmla="*/ 0 w 38"/>
              <a:gd name="T43" fmla="*/ 0 h 141"/>
              <a:gd name="T44" fmla="*/ 5 w 38"/>
              <a:gd name="T45" fmla="*/ 9 h 141"/>
              <a:gd name="T46" fmla="*/ 10 w 38"/>
              <a:gd name="T47" fmla="*/ 18 h 141"/>
              <a:gd name="T48" fmla="*/ 14 w 38"/>
              <a:gd name="T49" fmla="*/ 27 h 141"/>
              <a:gd name="T50" fmla="*/ 17 w 38"/>
              <a:gd name="T51" fmla="*/ 35 h 141"/>
              <a:gd name="T52" fmla="*/ 19 w 38"/>
              <a:gd name="T53" fmla="*/ 44 h 141"/>
              <a:gd name="T54" fmla="*/ 22 w 38"/>
              <a:gd name="T55" fmla="*/ 52 h 141"/>
              <a:gd name="T56" fmla="*/ 23 w 38"/>
              <a:gd name="T57" fmla="*/ 62 h 141"/>
              <a:gd name="T58" fmla="*/ 23 w 38"/>
              <a:gd name="T59" fmla="*/ 70 h 141"/>
              <a:gd name="T60" fmla="*/ 23 w 38"/>
              <a:gd name="T61" fmla="*/ 79 h 141"/>
              <a:gd name="T62" fmla="*/ 22 w 38"/>
              <a:gd name="T63" fmla="*/ 88 h 141"/>
              <a:gd name="T64" fmla="*/ 19 w 38"/>
              <a:gd name="T65" fmla="*/ 96 h 141"/>
              <a:gd name="T66" fmla="*/ 17 w 38"/>
              <a:gd name="T67" fmla="*/ 105 h 141"/>
              <a:gd name="T68" fmla="*/ 14 w 38"/>
              <a:gd name="T69" fmla="*/ 114 h 141"/>
              <a:gd name="T70" fmla="*/ 10 w 38"/>
              <a:gd name="T71" fmla="*/ 122 h 141"/>
              <a:gd name="T72" fmla="*/ 5 w 38"/>
              <a:gd name="T73" fmla="*/ 131 h 141"/>
              <a:gd name="T74" fmla="*/ 0 w 38"/>
              <a:gd name="T75" fmla="*/ 140 h 141"/>
              <a:gd name="T76" fmla="*/ 10 w 38"/>
              <a:gd name="T77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" h="141">
                <a:moveTo>
                  <a:pt x="10" y="140"/>
                </a:moveTo>
                <a:lnTo>
                  <a:pt x="17" y="132"/>
                </a:lnTo>
                <a:lnTo>
                  <a:pt x="23" y="123"/>
                </a:lnTo>
                <a:lnTo>
                  <a:pt x="27" y="115"/>
                </a:lnTo>
                <a:lnTo>
                  <a:pt x="31" y="106"/>
                </a:lnTo>
                <a:lnTo>
                  <a:pt x="34" y="97"/>
                </a:lnTo>
                <a:lnTo>
                  <a:pt x="35" y="93"/>
                </a:lnTo>
                <a:lnTo>
                  <a:pt x="35" y="89"/>
                </a:lnTo>
                <a:lnTo>
                  <a:pt x="36" y="84"/>
                </a:lnTo>
                <a:lnTo>
                  <a:pt x="37" y="79"/>
                </a:lnTo>
                <a:lnTo>
                  <a:pt x="37" y="70"/>
                </a:lnTo>
                <a:lnTo>
                  <a:pt x="37" y="61"/>
                </a:lnTo>
                <a:lnTo>
                  <a:pt x="36" y="57"/>
                </a:lnTo>
                <a:lnTo>
                  <a:pt x="35" y="52"/>
                </a:lnTo>
                <a:lnTo>
                  <a:pt x="35" y="47"/>
                </a:lnTo>
                <a:lnTo>
                  <a:pt x="34" y="43"/>
                </a:lnTo>
                <a:lnTo>
                  <a:pt x="31" y="34"/>
                </a:lnTo>
                <a:lnTo>
                  <a:pt x="27" y="26"/>
                </a:lnTo>
                <a:lnTo>
                  <a:pt x="23" y="17"/>
                </a:lnTo>
                <a:lnTo>
                  <a:pt x="17" y="8"/>
                </a:lnTo>
                <a:lnTo>
                  <a:pt x="10" y="0"/>
                </a:lnTo>
                <a:lnTo>
                  <a:pt x="0" y="0"/>
                </a:lnTo>
                <a:lnTo>
                  <a:pt x="5" y="9"/>
                </a:lnTo>
                <a:lnTo>
                  <a:pt x="10" y="18"/>
                </a:lnTo>
                <a:lnTo>
                  <a:pt x="14" y="27"/>
                </a:lnTo>
                <a:lnTo>
                  <a:pt x="17" y="35"/>
                </a:lnTo>
                <a:lnTo>
                  <a:pt x="19" y="44"/>
                </a:lnTo>
                <a:lnTo>
                  <a:pt x="22" y="52"/>
                </a:lnTo>
                <a:lnTo>
                  <a:pt x="23" y="62"/>
                </a:lnTo>
                <a:lnTo>
                  <a:pt x="23" y="70"/>
                </a:lnTo>
                <a:lnTo>
                  <a:pt x="23" y="79"/>
                </a:lnTo>
                <a:lnTo>
                  <a:pt x="22" y="88"/>
                </a:lnTo>
                <a:lnTo>
                  <a:pt x="19" y="96"/>
                </a:lnTo>
                <a:lnTo>
                  <a:pt x="17" y="105"/>
                </a:lnTo>
                <a:lnTo>
                  <a:pt x="14" y="114"/>
                </a:lnTo>
                <a:lnTo>
                  <a:pt x="10" y="122"/>
                </a:lnTo>
                <a:lnTo>
                  <a:pt x="5" y="131"/>
                </a:lnTo>
                <a:lnTo>
                  <a:pt x="0" y="140"/>
                </a:lnTo>
                <a:lnTo>
                  <a:pt x="10" y="14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5" name="Freeform 1037"/>
          <p:cNvSpPr>
            <a:spLocks/>
          </p:cNvSpPr>
          <p:nvPr/>
        </p:nvSpPr>
        <p:spPr bwMode="auto">
          <a:xfrm>
            <a:off x="2162176" y="2505075"/>
            <a:ext cx="3581400" cy="2433638"/>
          </a:xfrm>
          <a:custGeom>
            <a:avLst/>
            <a:gdLst>
              <a:gd name="T0" fmla="*/ 0 w 2210"/>
              <a:gd name="T1" fmla="*/ 1447 h 1607"/>
              <a:gd name="T2" fmla="*/ 184 w 2210"/>
              <a:gd name="T3" fmla="*/ 1310 h 1607"/>
              <a:gd name="T4" fmla="*/ 368 w 2210"/>
              <a:gd name="T5" fmla="*/ 1167 h 1607"/>
              <a:gd name="T6" fmla="*/ 552 w 2210"/>
              <a:gd name="T7" fmla="*/ 1022 h 1607"/>
              <a:gd name="T8" fmla="*/ 736 w 2210"/>
              <a:gd name="T9" fmla="*/ 876 h 1607"/>
              <a:gd name="T10" fmla="*/ 920 w 2210"/>
              <a:gd name="T11" fmla="*/ 733 h 1607"/>
              <a:gd name="T12" fmla="*/ 1105 w 2210"/>
              <a:gd name="T13" fmla="*/ 592 h 1607"/>
              <a:gd name="T14" fmla="*/ 1288 w 2210"/>
              <a:gd name="T15" fmla="*/ 461 h 1607"/>
              <a:gd name="T16" fmla="*/ 1473 w 2210"/>
              <a:gd name="T17" fmla="*/ 339 h 1607"/>
              <a:gd name="T18" fmla="*/ 1656 w 2210"/>
              <a:gd name="T19" fmla="*/ 230 h 1607"/>
              <a:gd name="T20" fmla="*/ 1841 w 2210"/>
              <a:gd name="T21" fmla="*/ 135 h 1607"/>
              <a:gd name="T22" fmla="*/ 2024 w 2210"/>
              <a:gd name="T23" fmla="*/ 58 h 1607"/>
              <a:gd name="T24" fmla="*/ 2209 w 2210"/>
              <a:gd name="T25" fmla="*/ 0 h 1607"/>
              <a:gd name="T26" fmla="*/ 2209 w 2210"/>
              <a:gd name="T27" fmla="*/ 364 h 1607"/>
              <a:gd name="T28" fmla="*/ 2024 w 2210"/>
              <a:gd name="T29" fmla="*/ 412 h 1607"/>
              <a:gd name="T30" fmla="*/ 1841 w 2210"/>
              <a:gd name="T31" fmla="*/ 477 h 1607"/>
              <a:gd name="T32" fmla="*/ 1656 w 2210"/>
              <a:gd name="T33" fmla="*/ 558 h 1607"/>
              <a:gd name="T34" fmla="*/ 1473 w 2210"/>
              <a:gd name="T35" fmla="*/ 651 h 1607"/>
              <a:gd name="T36" fmla="*/ 1288 w 2210"/>
              <a:gd name="T37" fmla="*/ 756 h 1607"/>
              <a:gd name="T38" fmla="*/ 1105 w 2210"/>
              <a:gd name="T39" fmla="*/ 871 h 1607"/>
              <a:gd name="T40" fmla="*/ 920 w 2210"/>
              <a:gd name="T41" fmla="*/ 990 h 1607"/>
              <a:gd name="T42" fmla="*/ 736 w 2210"/>
              <a:gd name="T43" fmla="*/ 1114 h 1607"/>
              <a:gd name="T44" fmla="*/ 552 w 2210"/>
              <a:gd name="T45" fmla="*/ 1239 h 1607"/>
              <a:gd name="T46" fmla="*/ 368 w 2210"/>
              <a:gd name="T47" fmla="*/ 1365 h 1607"/>
              <a:gd name="T48" fmla="*/ 184 w 2210"/>
              <a:gd name="T49" fmla="*/ 1488 h 1607"/>
              <a:gd name="T50" fmla="*/ 0 w 2210"/>
              <a:gd name="T51" fmla="*/ 1606 h 1607"/>
              <a:gd name="T52" fmla="*/ 0 w 2210"/>
              <a:gd name="T53" fmla="*/ 1447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210" h="1607">
                <a:moveTo>
                  <a:pt x="0" y="1447"/>
                </a:moveTo>
                <a:lnTo>
                  <a:pt x="184" y="1310"/>
                </a:lnTo>
                <a:lnTo>
                  <a:pt x="368" y="1167"/>
                </a:lnTo>
                <a:lnTo>
                  <a:pt x="552" y="1022"/>
                </a:lnTo>
                <a:lnTo>
                  <a:pt x="736" y="876"/>
                </a:lnTo>
                <a:lnTo>
                  <a:pt x="920" y="733"/>
                </a:lnTo>
                <a:lnTo>
                  <a:pt x="1105" y="592"/>
                </a:lnTo>
                <a:lnTo>
                  <a:pt x="1288" y="461"/>
                </a:lnTo>
                <a:lnTo>
                  <a:pt x="1473" y="339"/>
                </a:lnTo>
                <a:lnTo>
                  <a:pt x="1656" y="230"/>
                </a:lnTo>
                <a:lnTo>
                  <a:pt x="1841" y="135"/>
                </a:lnTo>
                <a:lnTo>
                  <a:pt x="2024" y="58"/>
                </a:lnTo>
                <a:lnTo>
                  <a:pt x="2209" y="0"/>
                </a:lnTo>
                <a:lnTo>
                  <a:pt x="2209" y="364"/>
                </a:lnTo>
                <a:lnTo>
                  <a:pt x="2024" y="412"/>
                </a:lnTo>
                <a:lnTo>
                  <a:pt x="1841" y="477"/>
                </a:lnTo>
                <a:lnTo>
                  <a:pt x="1656" y="558"/>
                </a:lnTo>
                <a:lnTo>
                  <a:pt x="1473" y="651"/>
                </a:lnTo>
                <a:lnTo>
                  <a:pt x="1288" y="756"/>
                </a:lnTo>
                <a:lnTo>
                  <a:pt x="1105" y="871"/>
                </a:lnTo>
                <a:lnTo>
                  <a:pt x="920" y="990"/>
                </a:lnTo>
                <a:lnTo>
                  <a:pt x="736" y="1114"/>
                </a:lnTo>
                <a:lnTo>
                  <a:pt x="552" y="1239"/>
                </a:lnTo>
                <a:lnTo>
                  <a:pt x="368" y="1365"/>
                </a:lnTo>
                <a:lnTo>
                  <a:pt x="184" y="1488"/>
                </a:lnTo>
                <a:lnTo>
                  <a:pt x="0" y="1606"/>
                </a:lnTo>
                <a:lnTo>
                  <a:pt x="0" y="1447"/>
                </a:lnTo>
              </a:path>
            </a:pathLst>
          </a:custGeom>
          <a:gradFill rotWithShape="0">
            <a:gsLst>
              <a:gs pos="0">
                <a:srgbClr val="FF80FF"/>
              </a:gs>
              <a:gs pos="100000">
                <a:srgbClr val="FF80FF">
                  <a:gamma/>
                  <a:shade val="46275"/>
                  <a:invGamma/>
                </a:srgbClr>
              </a:gs>
            </a:gsLst>
            <a:lin ang="5400000" scaled="1"/>
          </a:gradFill>
          <a:ln w="12700" cap="rnd" cmpd="sng">
            <a:solidFill>
              <a:srgbClr val="FF8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6" name="Freeform 1038"/>
          <p:cNvSpPr>
            <a:spLocks/>
          </p:cNvSpPr>
          <p:nvPr/>
        </p:nvSpPr>
        <p:spPr bwMode="auto">
          <a:xfrm>
            <a:off x="2162176" y="2809875"/>
            <a:ext cx="3581400" cy="2028825"/>
          </a:xfrm>
          <a:custGeom>
            <a:avLst/>
            <a:gdLst>
              <a:gd name="T0" fmla="*/ 0 w 2210"/>
              <a:gd name="T1" fmla="*/ 1338 h 1339"/>
              <a:gd name="T2" fmla="*/ 184 w 2210"/>
              <a:gd name="T3" fmla="*/ 1211 h 1339"/>
              <a:gd name="T4" fmla="*/ 368 w 2210"/>
              <a:gd name="T5" fmla="*/ 1079 h 1339"/>
              <a:gd name="T6" fmla="*/ 552 w 2210"/>
              <a:gd name="T7" fmla="*/ 944 h 1339"/>
              <a:gd name="T8" fmla="*/ 736 w 2210"/>
              <a:gd name="T9" fmla="*/ 809 h 1339"/>
              <a:gd name="T10" fmla="*/ 920 w 2210"/>
              <a:gd name="T11" fmla="*/ 676 h 1339"/>
              <a:gd name="T12" fmla="*/ 1105 w 2210"/>
              <a:gd name="T13" fmla="*/ 546 h 1339"/>
              <a:gd name="T14" fmla="*/ 1288 w 2210"/>
              <a:gd name="T15" fmla="*/ 425 h 1339"/>
              <a:gd name="T16" fmla="*/ 1473 w 2210"/>
              <a:gd name="T17" fmla="*/ 312 h 1339"/>
              <a:gd name="T18" fmla="*/ 1656 w 2210"/>
              <a:gd name="T19" fmla="*/ 211 h 1339"/>
              <a:gd name="T20" fmla="*/ 1841 w 2210"/>
              <a:gd name="T21" fmla="*/ 123 h 1339"/>
              <a:gd name="T22" fmla="*/ 2024 w 2210"/>
              <a:gd name="T23" fmla="*/ 53 h 1339"/>
              <a:gd name="T24" fmla="*/ 2209 w 2210"/>
              <a:gd name="T25" fmla="*/ 0 h 1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10" h="1339">
                <a:moveTo>
                  <a:pt x="0" y="1338"/>
                </a:moveTo>
                <a:lnTo>
                  <a:pt x="184" y="1211"/>
                </a:lnTo>
                <a:lnTo>
                  <a:pt x="368" y="1079"/>
                </a:lnTo>
                <a:lnTo>
                  <a:pt x="552" y="944"/>
                </a:lnTo>
                <a:lnTo>
                  <a:pt x="736" y="809"/>
                </a:lnTo>
                <a:lnTo>
                  <a:pt x="920" y="676"/>
                </a:lnTo>
                <a:lnTo>
                  <a:pt x="1105" y="546"/>
                </a:lnTo>
                <a:lnTo>
                  <a:pt x="1288" y="425"/>
                </a:lnTo>
                <a:lnTo>
                  <a:pt x="1473" y="312"/>
                </a:lnTo>
                <a:lnTo>
                  <a:pt x="1656" y="211"/>
                </a:lnTo>
                <a:lnTo>
                  <a:pt x="1841" y="123"/>
                </a:lnTo>
                <a:lnTo>
                  <a:pt x="2024" y="53"/>
                </a:lnTo>
                <a:lnTo>
                  <a:pt x="2209" y="0"/>
                </a:lnTo>
              </a:path>
            </a:pathLst>
          </a:custGeom>
          <a:noFill/>
          <a:ln w="12700" cap="rnd" cmpd="sng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7" name="Freeform 1039"/>
          <p:cNvSpPr>
            <a:spLocks/>
          </p:cNvSpPr>
          <p:nvPr/>
        </p:nvSpPr>
        <p:spPr bwMode="auto">
          <a:xfrm>
            <a:off x="1897064" y="5868988"/>
            <a:ext cx="74613" cy="161925"/>
          </a:xfrm>
          <a:custGeom>
            <a:avLst/>
            <a:gdLst>
              <a:gd name="T0" fmla="*/ 29 w 46"/>
              <a:gd name="T1" fmla="*/ 106 h 107"/>
              <a:gd name="T2" fmla="*/ 45 w 46"/>
              <a:gd name="T3" fmla="*/ 106 h 107"/>
              <a:gd name="T4" fmla="*/ 45 w 46"/>
              <a:gd name="T5" fmla="*/ 0 h 107"/>
              <a:gd name="T6" fmla="*/ 33 w 46"/>
              <a:gd name="T7" fmla="*/ 0 h 107"/>
              <a:gd name="T8" fmla="*/ 31 w 46"/>
              <a:gd name="T9" fmla="*/ 5 h 107"/>
              <a:gd name="T10" fmla="*/ 29 w 46"/>
              <a:gd name="T11" fmla="*/ 9 h 107"/>
              <a:gd name="T12" fmla="*/ 27 w 46"/>
              <a:gd name="T13" fmla="*/ 13 h 107"/>
              <a:gd name="T14" fmla="*/ 25 w 46"/>
              <a:gd name="T15" fmla="*/ 15 h 107"/>
              <a:gd name="T16" fmla="*/ 23 w 46"/>
              <a:gd name="T17" fmla="*/ 15 h 107"/>
              <a:gd name="T18" fmla="*/ 19 w 46"/>
              <a:gd name="T19" fmla="*/ 18 h 107"/>
              <a:gd name="T20" fmla="*/ 13 w 46"/>
              <a:gd name="T21" fmla="*/ 20 h 107"/>
              <a:gd name="T22" fmla="*/ 7 w 46"/>
              <a:gd name="T23" fmla="*/ 21 h 107"/>
              <a:gd name="T24" fmla="*/ 0 w 46"/>
              <a:gd name="T25" fmla="*/ 21 h 107"/>
              <a:gd name="T26" fmla="*/ 0 w 46"/>
              <a:gd name="T27" fmla="*/ 31 h 107"/>
              <a:gd name="T28" fmla="*/ 29 w 46"/>
              <a:gd name="T29" fmla="*/ 31 h 107"/>
              <a:gd name="T30" fmla="*/ 29 w 46"/>
              <a:gd name="T31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107">
                <a:moveTo>
                  <a:pt x="29" y="106"/>
                </a:moveTo>
                <a:lnTo>
                  <a:pt x="45" y="106"/>
                </a:lnTo>
                <a:lnTo>
                  <a:pt x="45" y="0"/>
                </a:lnTo>
                <a:lnTo>
                  <a:pt x="33" y="0"/>
                </a:lnTo>
                <a:lnTo>
                  <a:pt x="31" y="5"/>
                </a:lnTo>
                <a:lnTo>
                  <a:pt x="29" y="9"/>
                </a:lnTo>
                <a:lnTo>
                  <a:pt x="27" y="13"/>
                </a:lnTo>
                <a:lnTo>
                  <a:pt x="25" y="15"/>
                </a:lnTo>
                <a:lnTo>
                  <a:pt x="23" y="15"/>
                </a:lnTo>
                <a:lnTo>
                  <a:pt x="19" y="18"/>
                </a:lnTo>
                <a:lnTo>
                  <a:pt x="13" y="20"/>
                </a:lnTo>
                <a:lnTo>
                  <a:pt x="7" y="21"/>
                </a:lnTo>
                <a:lnTo>
                  <a:pt x="0" y="21"/>
                </a:lnTo>
                <a:lnTo>
                  <a:pt x="0" y="31"/>
                </a:lnTo>
                <a:lnTo>
                  <a:pt x="29" y="31"/>
                </a:lnTo>
                <a:lnTo>
                  <a:pt x="29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8" name="Freeform 1040"/>
          <p:cNvSpPr>
            <a:spLocks/>
          </p:cNvSpPr>
          <p:nvPr/>
        </p:nvSpPr>
        <p:spPr bwMode="auto">
          <a:xfrm>
            <a:off x="2055814" y="5873750"/>
            <a:ext cx="141288" cy="161925"/>
          </a:xfrm>
          <a:custGeom>
            <a:avLst/>
            <a:gdLst>
              <a:gd name="T0" fmla="*/ 1 w 87"/>
              <a:gd name="T1" fmla="*/ 79 h 107"/>
              <a:gd name="T2" fmla="*/ 3 w 87"/>
              <a:gd name="T3" fmla="*/ 85 h 107"/>
              <a:gd name="T4" fmla="*/ 6 w 87"/>
              <a:gd name="T5" fmla="*/ 90 h 107"/>
              <a:gd name="T6" fmla="*/ 13 w 87"/>
              <a:gd name="T7" fmla="*/ 98 h 107"/>
              <a:gd name="T8" fmla="*/ 19 w 87"/>
              <a:gd name="T9" fmla="*/ 102 h 107"/>
              <a:gd name="T10" fmla="*/ 33 w 87"/>
              <a:gd name="T11" fmla="*/ 106 h 107"/>
              <a:gd name="T12" fmla="*/ 42 w 87"/>
              <a:gd name="T13" fmla="*/ 106 h 107"/>
              <a:gd name="T14" fmla="*/ 51 w 87"/>
              <a:gd name="T15" fmla="*/ 106 h 107"/>
              <a:gd name="T16" fmla="*/ 60 w 87"/>
              <a:gd name="T17" fmla="*/ 103 h 107"/>
              <a:gd name="T18" fmla="*/ 68 w 87"/>
              <a:gd name="T19" fmla="*/ 101 h 107"/>
              <a:gd name="T20" fmla="*/ 74 w 87"/>
              <a:gd name="T21" fmla="*/ 97 h 107"/>
              <a:gd name="T22" fmla="*/ 79 w 87"/>
              <a:gd name="T23" fmla="*/ 90 h 107"/>
              <a:gd name="T24" fmla="*/ 83 w 87"/>
              <a:gd name="T25" fmla="*/ 84 h 107"/>
              <a:gd name="T26" fmla="*/ 85 w 87"/>
              <a:gd name="T27" fmla="*/ 78 h 107"/>
              <a:gd name="T28" fmla="*/ 86 w 87"/>
              <a:gd name="T29" fmla="*/ 69 h 107"/>
              <a:gd name="T30" fmla="*/ 85 w 87"/>
              <a:gd name="T31" fmla="*/ 61 h 107"/>
              <a:gd name="T32" fmla="*/ 83 w 87"/>
              <a:gd name="T33" fmla="*/ 55 h 107"/>
              <a:gd name="T34" fmla="*/ 79 w 87"/>
              <a:gd name="T35" fmla="*/ 49 h 107"/>
              <a:gd name="T36" fmla="*/ 69 w 87"/>
              <a:gd name="T37" fmla="*/ 40 h 107"/>
              <a:gd name="T38" fmla="*/ 53 w 87"/>
              <a:gd name="T39" fmla="*/ 34 h 107"/>
              <a:gd name="T40" fmla="*/ 44 w 87"/>
              <a:gd name="T41" fmla="*/ 34 h 107"/>
              <a:gd name="T42" fmla="*/ 30 w 87"/>
              <a:gd name="T43" fmla="*/ 36 h 107"/>
              <a:gd name="T44" fmla="*/ 20 w 87"/>
              <a:gd name="T45" fmla="*/ 41 h 107"/>
              <a:gd name="T46" fmla="*/ 79 w 87"/>
              <a:gd name="T47" fmla="*/ 12 h 107"/>
              <a:gd name="T48" fmla="*/ 13 w 87"/>
              <a:gd name="T49" fmla="*/ 0 h 107"/>
              <a:gd name="T50" fmla="*/ 18 w 87"/>
              <a:gd name="T51" fmla="*/ 56 h 107"/>
              <a:gd name="T52" fmla="*/ 28 w 87"/>
              <a:gd name="T53" fmla="*/ 49 h 107"/>
              <a:gd name="T54" fmla="*/ 35 w 87"/>
              <a:gd name="T55" fmla="*/ 47 h 107"/>
              <a:gd name="T56" fmla="*/ 42 w 87"/>
              <a:gd name="T57" fmla="*/ 47 h 107"/>
              <a:gd name="T58" fmla="*/ 53 w 87"/>
              <a:gd name="T59" fmla="*/ 48 h 107"/>
              <a:gd name="T60" fmla="*/ 61 w 87"/>
              <a:gd name="T61" fmla="*/ 53 h 107"/>
              <a:gd name="T62" fmla="*/ 66 w 87"/>
              <a:gd name="T63" fmla="*/ 58 h 107"/>
              <a:gd name="T64" fmla="*/ 68 w 87"/>
              <a:gd name="T65" fmla="*/ 65 h 107"/>
              <a:gd name="T66" fmla="*/ 68 w 87"/>
              <a:gd name="T67" fmla="*/ 75 h 107"/>
              <a:gd name="T68" fmla="*/ 64 w 87"/>
              <a:gd name="T69" fmla="*/ 84 h 107"/>
              <a:gd name="T70" fmla="*/ 59 w 87"/>
              <a:gd name="T71" fmla="*/ 89 h 107"/>
              <a:gd name="T72" fmla="*/ 52 w 87"/>
              <a:gd name="T73" fmla="*/ 91 h 107"/>
              <a:gd name="T74" fmla="*/ 47 w 87"/>
              <a:gd name="T75" fmla="*/ 93 h 107"/>
              <a:gd name="T76" fmla="*/ 41 w 87"/>
              <a:gd name="T77" fmla="*/ 93 h 107"/>
              <a:gd name="T78" fmla="*/ 31 w 87"/>
              <a:gd name="T79" fmla="*/ 92 h 107"/>
              <a:gd name="T80" fmla="*/ 24 w 87"/>
              <a:gd name="T81" fmla="*/ 89 h 107"/>
              <a:gd name="T82" fmla="*/ 19 w 87"/>
              <a:gd name="T83" fmla="*/ 84 h 107"/>
              <a:gd name="T84" fmla="*/ 17 w 87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7" h="107">
                <a:moveTo>
                  <a:pt x="0" y="76"/>
                </a:moveTo>
                <a:lnTo>
                  <a:pt x="1" y="79"/>
                </a:lnTo>
                <a:lnTo>
                  <a:pt x="2" y="83"/>
                </a:lnTo>
                <a:lnTo>
                  <a:pt x="3" y="85"/>
                </a:lnTo>
                <a:lnTo>
                  <a:pt x="4" y="89"/>
                </a:lnTo>
                <a:lnTo>
                  <a:pt x="6" y="90"/>
                </a:lnTo>
                <a:lnTo>
                  <a:pt x="8" y="94"/>
                </a:lnTo>
                <a:lnTo>
                  <a:pt x="13" y="98"/>
                </a:lnTo>
                <a:lnTo>
                  <a:pt x="16" y="100"/>
                </a:lnTo>
                <a:lnTo>
                  <a:pt x="19" y="102"/>
                </a:lnTo>
                <a:lnTo>
                  <a:pt x="26" y="104"/>
                </a:lnTo>
                <a:lnTo>
                  <a:pt x="33" y="106"/>
                </a:lnTo>
                <a:lnTo>
                  <a:pt x="37" y="106"/>
                </a:lnTo>
                <a:lnTo>
                  <a:pt x="42" y="106"/>
                </a:lnTo>
                <a:lnTo>
                  <a:pt x="47" y="106"/>
                </a:lnTo>
                <a:lnTo>
                  <a:pt x="51" y="106"/>
                </a:lnTo>
                <a:lnTo>
                  <a:pt x="56" y="105"/>
                </a:lnTo>
                <a:lnTo>
                  <a:pt x="60" y="103"/>
                </a:lnTo>
                <a:lnTo>
                  <a:pt x="63" y="103"/>
                </a:lnTo>
                <a:lnTo>
                  <a:pt x="68" y="101"/>
                </a:lnTo>
                <a:lnTo>
                  <a:pt x="70" y="98"/>
                </a:lnTo>
                <a:lnTo>
                  <a:pt x="74" y="97"/>
                </a:lnTo>
                <a:lnTo>
                  <a:pt x="76" y="93"/>
                </a:lnTo>
                <a:lnTo>
                  <a:pt x="79" y="90"/>
                </a:lnTo>
                <a:lnTo>
                  <a:pt x="82" y="88"/>
                </a:lnTo>
                <a:lnTo>
                  <a:pt x="83" y="84"/>
                </a:lnTo>
                <a:lnTo>
                  <a:pt x="84" y="81"/>
                </a:lnTo>
                <a:lnTo>
                  <a:pt x="85" y="78"/>
                </a:lnTo>
                <a:lnTo>
                  <a:pt x="86" y="73"/>
                </a:lnTo>
                <a:lnTo>
                  <a:pt x="86" y="69"/>
                </a:lnTo>
                <a:lnTo>
                  <a:pt x="86" y="65"/>
                </a:lnTo>
                <a:lnTo>
                  <a:pt x="85" y="61"/>
                </a:lnTo>
                <a:lnTo>
                  <a:pt x="84" y="58"/>
                </a:lnTo>
                <a:lnTo>
                  <a:pt x="83" y="55"/>
                </a:lnTo>
                <a:lnTo>
                  <a:pt x="82" y="52"/>
                </a:lnTo>
                <a:lnTo>
                  <a:pt x="79" y="49"/>
                </a:lnTo>
                <a:lnTo>
                  <a:pt x="75" y="44"/>
                </a:lnTo>
                <a:lnTo>
                  <a:pt x="69" y="40"/>
                </a:lnTo>
                <a:lnTo>
                  <a:pt x="61" y="36"/>
                </a:lnTo>
                <a:lnTo>
                  <a:pt x="53" y="34"/>
                </a:lnTo>
                <a:lnTo>
                  <a:pt x="49" y="34"/>
                </a:lnTo>
                <a:lnTo>
                  <a:pt x="44" y="34"/>
                </a:lnTo>
                <a:lnTo>
                  <a:pt x="37" y="34"/>
                </a:lnTo>
                <a:lnTo>
                  <a:pt x="30" y="36"/>
                </a:lnTo>
                <a:lnTo>
                  <a:pt x="25" y="38"/>
                </a:lnTo>
                <a:lnTo>
                  <a:pt x="20" y="41"/>
                </a:lnTo>
                <a:lnTo>
                  <a:pt x="25" y="12"/>
                </a:lnTo>
                <a:lnTo>
                  <a:pt x="79" y="12"/>
                </a:lnTo>
                <a:lnTo>
                  <a:pt x="79" y="0"/>
                </a:lnTo>
                <a:lnTo>
                  <a:pt x="13" y="0"/>
                </a:lnTo>
                <a:lnTo>
                  <a:pt x="3" y="56"/>
                </a:lnTo>
                <a:lnTo>
                  <a:pt x="18" y="56"/>
                </a:lnTo>
                <a:lnTo>
                  <a:pt x="23" y="52"/>
                </a:lnTo>
                <a:lnTo>
                  <a:pt x="28" y="49"/>
                </a:lnTo>
                <a:lnTo>
                  <a:pt x="31" y="47"/>
                </a:lnTo>
                <a:lnTo>
                  <a:pt x="35" y="47"/>
                </a:lnTo>
                <a:lnTo>
                  <a:pt x="37" y="47"/>
                </a:lnTo>
                <a:lnTo>
                  <a:pt x="42" y="47"/>
                </a:lnTo>
                <a:lnTo>
                  <a:pt x="47" y="47"/>
                </a:lnTo>
                <a:lnTo>
                  <a:pt x="53" y="48"/>
                </a:lnTo>
                <a:lnTo>
                  <a:pt x="57" y="50"/>
                </a:lnTo>
                <a:lnTo>
                  <a:pt x="61" y="53"/>
                </a:lnTo>
                <a:lnTo>
                  <a:pt x="64" y="56"/>
                </a:lnTo>
                <a:lnTo>
                  <a:pt x="66" y="58"/>
                </a:lnTo>
                <a:lnTo>
                  <a:pt x="67" y="59"/>
                </a:lnTo>
                <a:lnTo>
                  <a:pt x="68" y="65"/>
                </a:lnTo>
                <a:lnTo>
                  <a:pt x="69" y="70"/>
                </a:lnTo>
                <a:lnTo>
                  <a:pt x="68" y="75"/>
                </a:lnTo>
                <a:lnTo>
                  <a:pt x="67" y="79"/>
                </a:lnTo>
                <a:lnTo>
                  <a:pt x="64" y="84"/>
                </a:lnTo>
                <a:lnTo>
                  <a:pt x="61" y="87"/>
                </a:lnTo>
                <a:lnTo>
                  <a:pt x="59" y="89"/>
                </a:lnTo>
                <a:lnTo>
                  <a:pt x="57" y="90"/>
                </a:lnTo>
                <a:lnTo>
                  <a:pt x="52" y="91"/>
                </a:lnTo>
                <a:lnTo>
                  <a:pt x="50" y="92"/>
                </a:lnTo>
                <a:lnTo>
                  <a:pt x="47" y="93"/>
                </a:lnTo>
                <a:lnTo>
                  <a:pt x="44" y="93"/>
                </a:lnTo>
                <a:lnTo>
                  <a:pt x="41" y="93"/>
                </a:lnTo>
                <a:lnTo>
                  <a:pt x="36" y="93"/>
                </a:lnTo>
                <a:lnTo>
                  <a:pt x="31" y="92"/>
                </a:lnTo>
                <a:lnTo>
                  <a:pt x="28" y="90"/>
                </a:lnTo>
                <a:lnTo>
                  <a:pt x="24" y="89"/>
                </a:lnTo>
                <a:lnTo>
                  <a:pt x="22" y="86"/>
                </a:lnTo>
                <a:lnTo>
                  <a:pt x="19" y="84"/>
                </a:lnTo>
                <a:lnTo>
                  <a:pt x="17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49" name="Freeform 1041"/>
          <p:cNvSpPr>
            <a:spLocks/>
          </p:cNvSpPr>
          <p:nvPr/>
        </p:nvSpPr>
        <p:spPr bwMode="auto">
          <a:xfrm>
            <a:off x="2628901" y="5868988"/>
            <a:ext cx="134938" cy="161925"/>
          </a:xfrm>
          <a:custGeom>
            <a:avLst/>
            <a:gdLst>
              <a:gd name="T0" fmla="*/ 83 w 84"/>
              <a:gd name="T1" fmla="*/ 106 h 107"/>
              <a:gd name="T2" fmla="*/ 17 w 84"/>
              <a:gd name="T3" fmla="*/ 93 h 107"/>
              <a:gd name="T4" fmla="*/ 21 w 84"/>
              <a:gd name="T5" fmla="*/ 86 h 107"/>
              <a:gd name="T6" fmla="*/ 27 w 84"/>
              <a:gd name="T7" fmla="*/ 80 h 107"/>
              <a:gd name="T8" fmla="*/ 36 w 84"/>
              <a:gd name="T9" fmla="*/ 74 h 107"/>
              <a:gd name="T10" fmla="*/ 57 w 84"/>
              <a:gd name="T11" fmla="*/ 65 h 107"/>
              <a:gd name="T12" fmla="*/ 69 w 84"/>
              <a:gd name="T13" fmla="*/ 58 h 107"/>
              <a:gd name="T14" fmla="*/ 75 w 84"/>
              <a:gd name="T15" fmla="*/ 53 h 107"/>
              <a:gd name="T16" fmla="*/ 79 w 84"/>
              <a:gd name="T17" fmla="*/ 49 h 107"/>
              <a:gd name="T18" fmla="*/ 82 w 84"/>
              <a:gd name="T19" fmla="*/ 42 h 107"/>
              <a:gd name="T20" fmla="*/ 83 w 84"/>
              <a:gd name="T21" fmla="*/ 37 h 107"/>
              <a:gd name="T22" fmla="*/ 83 w 84"/>
              <a:gd name="T23" fmla="*/ 28 h 107"/>
              <a:gd name="T24" fmla="*/ 81 w 84"/>
              <a:gd name="T25" fmla="*/ 22 h 107"/>
              <a:gd name="T26" fmla="*/ 79 w 84"/>
              <a:gd name="T27" fmla="*/ 16 h 107"/>
              <a:gd name="T28" fmla="*/ 74 w 84"/>
              <a:gd name="T29" fmla="*/ 11 h 107"/>
              <a:gd name="T30" fmla="*/ 70 w 84"/>
              <a:gd name="T31" fmla="*/ 7 h 107"/>
              <a:gd name="T32" fmla="*/ 63 w 84"/>
              <a:gd name="T33" fmla="*/ 3 h 107"/>
              <a:gd name="T34" fmla="*/ 56 w 84"/>
              <a:gd name="T35" fmla="*/ 2 h 107"/>
              <a:gd name="T36" fmla="*/ 48 w 84"/>
              <a:gd name="T37" fmla="*/ 0 h 107"/>
              <a:gd name="T38" fmla="*/ 39 w 84"/>
              <a:gd name="T39" fmla="*/ 0 h 107"/>
              <a:gd name="T40" fmla="*/ 31 w 84"/>
              <a:gd name="T41" fmla="*/ 2 h 107"/>
              <a:gd name="T42" fmla="*/ 20 w 84"/>
              <a:gd name="T43" fmla="*/ 6 h 107"/>
              <a:gd name="T44" fmla="*/ 14 w 84"/>
              <a:gd name="T45" fmla="*/ 9 h 107"/>
              <a:gd name="T46" fmla="*/ 9 w 84"/>
              <a:gd name="T47" fmla="*/ 15 h 107"/>
              <a:gd name="T48" fmla="*/ 6 w 84"/>
              <a:gd name="T49" fmla="*/ 21 h 107"/>
              <a:gd name="T50" fmla="*/ 3 w 84"/>
              <a:gd name="T51" fmla="*/ 29 h 107"/>
              <a:gd name="T52" fmla="*/ 3 w 84"/>
              <a:gd name="T53" fmla="*/ 37 h 107"/>
              <a:gd name="T54" fmla="*/ 19 w 84"/>
              <a:gd name="T55" fmla="*/ 38 h 107"/>
              <a:gd name="T56" fmla="*/ 19 w 84"/>
              <a:gd name="T57" fmla="*/ 34 h 107"/>
              <a:gd name="T58" fmla="*/ 21 w 84"/>
              <a:gd name="T59" fmla="*/ 27 h 107"/>
              <a:gd name="T60" fmla="*/ 23 w 84"/>
              <a:gd name="T61" fmla="*/ 21 h 107"/>
              <a:gd name="T62" fmla="*/ 28 w 84"/>
              <a:gd name="T63" fmla="*/ 16 h 107"/>
              <a:gd name="T64" fmla="*/ 38 w 84"/>
              <a:gd name="T65" fmla="*/ 13 h 107"/>
              <a:gd name="T66" fmla="*/ 48 w 84"/>
              <a:gd name="T67" fmla="*/ 13 h 107"/>
              <a:gd name="T68" fmla="*/ 53 w 84"/>
              <a:gd name="T69" fmla="*/ 14 h 107"/>
              <a:gd name="T70" fmla="*/ 61 w 84"/>
              <a:gd name="T71" fmla="*/ 18 h 107"/>
              <a:gd name="T72" fmla="*/ 65 w 84"/>
              <a:gd name="T73" fmla="*/ 24 h 107"/>
              <a:gd name="T74" fmla="*/ 67 w 84"/>
              <a:gd name="T75" fmla="*/ 32 h 107"/>
              <a:gd name="T76" fmla="*/ 66 w 84"/>
              <a:gd name="T77" fmla="*/ 38 h 107"/>
              <a:gd name="T78" fmla="*/ 62 w 84"/>
              <a:gd name="T79" fmla="*/ 44 h 107"/>
              <a:gd name="T80" fmla="*/ 56 w 84"/>
              <a:gd name="T81" fmla="*/ 50 h 107"/>
              <a:gd name="T82" fmla="*/ 49 w 84"/>
              <a:gd name="T83" fmla="*/ 54 h 107"/>
              <a:gd name="T84" fmla="*/ 29 w 84"/>
              <a:gd name="T85" fmla="*/ 63 h 107"/>
              <a:gd name="T86" fmla="*/ 21 w 84"/>
              <a:gd name="T87" fmla="*/ 68 h 107"/>
              <a:gd name="T88" fmla="*/ 12 w 84"/>
              <a:gd name="T89" fmla="*/ 76 h 107"/>
              <a:gd name="T90" fmla="*/ 8 w 84"/>
              <a:gd name="T91" fmla="*/ 81 h 107"/>
              <a:gd name="T92" fmla="*/ 3 w 84"/>
              <a:gd name="T93" fmla="*/ 91 h 107"/>
              <a:gd name="T94" fmla="*/ 1 w 84"/>
              <a:gd name="T95" fmla="*/ 97 h 107"/>
              <a:gd name="T96" fmla="*/ 0 w 84"/>
              <a:gd name="T9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4" h="107">
                <a:moveTo>
                  <a:pt x="0" y="106"/>
                </a:moveTo>
                <a:lnTo>
                  <a:pt x="83" y="106"/>
                </a:lnTo>
                <a:lnTo>
                  <a:pt x="83" y="93"/>
                </a:lnTo>
                <a:lnTo>
                  <a:pt x="17" y="93"/>
                </a:lnTo>
                <a:lnTo>
                  <a:pt x="19" y="90"/>
                </a:lnTo>
                <a:lnTo>
                  <a:pt x="21" y="86"/>
                </a:lnTo>
                <a:lnTo>
                  <a:pt x="24" y="83"/>
                </a:lnTo>
                <a:lnTo>
                  <a:pt x="27" y="80"/>
                </a:lnTo>
                <a:lnTo>
                  <a:pt x="32" y="78"/>
                </a:lnTo>
                <a:lnTo>
                  <a:pt x="36" y="74"/>
                </a:lnTo>
                <a:lnTo>
                  <a:pt x="46" y="69"/>
                </a:lnTo>
                <a:lnTo>
                  <a:pt x="57" y="65"/>
                </a:lnTo>
                <a:lnTo>
                  <a:pt x="63" y="62"/>
                </a:lnTo>
                <a:lnTo>
                  <a:pt x="69" y="58"/>
                </a:lnTo>
                <a:lnTo>
                  <a:pt x="74" y="55"/>
                </a:lnTo>
                <a:lnTo>
                  <a:pt x="75" y="53"/>
                </a:lnTo>
                <a:lnTo>
                  <a:pt x="77" y="50"/>
                </a:lnTo>
                <a:lnTo>
                  <a:pt x="79" y="49"/>
                </a:lnTo>
                <a:lnTo>
                  <a:pt x="80" y="46"/>
                </a:lnTo>
                <a:lnTo>
                  <a:pt x="82" y="42"/>
                </a:lnTo>
                <a:lnTo>
                  <a:pt x="82" y="39"/>
                </a:lnTo>
                <a:lnTo>
                  <a:pt x="83" y="37"/>
                </a:lnTo>
                <a:lnTo>
                  <a:pt x="83" y="32"/>
                </a:lnTo>
                <a:lnTo>
                  <a:pt x="83" y="28"/>
                </a:lnTo>
                <a:lnTo>
                  <a:pt x="83" y="25"/>
                </a:lnTo>
                <a:lnTo>
                  <a:pt x="81" y="22"/>
                </a:lnTo>
                <a:lnTo>
                  <a:pt x="80" y="19"/>
                </a:lnTo>
                <a:lnTo>
                  <a:pt x="79" y="16"/>
                </a:lnTo>
                <a:lnTo>
                  <a:pt x="77" y="14"/>
                </a:lnTo>
                <a:lnTo>
                  <a:pt x="74" y="11"/>
                </a:lnTo>
                <a:lnTo>
                  <a:pt x="73" y="9"/>
                </a:lnTo>
                <a:lnTo>
                  <a:pt x="70" y="7"/>
                </a:lnTo>
                <a:lnTo>
                  <a:pt x="67" y="5"/>
                </a:lnTo>
                <a:lnTo>
                  <a:pt x="63" y="3"/>
                </a:lnTo>
                <a:lnTo>
                  <a:pt x="60" y="3"/>
                </a:lnTo>
                <a:lnTo>
                  <a:pt x="56" y="2"/>
                </a:lnTo>
                <a:lnTo>
                  <a:pt x="52" y="1"/>
                </a:lnTo>
                <a:lnTo>
                  <a:pt x="48" y="0"/>
                </a:lnTo>
                <a:lnTo>
                  <a:pt x="43" y="0"/>
                </a:lnTo>
                <a:lnTo>
                  <a:pt x="39" y="0"/>
                </a:lnTo>
                <a:lnTo>
                  <a:pt x="35" y="1"/>
                </a:lnTo>
                <a:lnTo>
                  <a:pt x="31" y="2"/>
                </a:lnTo>
                <a:lnTo>
                  <a:pt x="27" y="3"/>
                </a:lnTo>
                <a:lnTo>
                  <a:pt x="20" y="6"/>
                </a:lnTo>
                <a:lnTo>
                  <a:pt x="16" y="8"/>
                </a:lnTo>
                <a:lnTo>
                  <a:pt x="14" y="9"/>
                </a:lnTo>
                <a:lnTo>
                  <a:pt x="11" y="12"/>
                </a:lnTo>
                <a:lnTo>
                  <a:pt x="9" y="15"/>
                </a:lnTo>
                <a:lnTo>
                  <a:pt x="7" y="18"/>
                </a:lnTo>
                <a:lnTo>
                  <a:pt x="6" y="21"/>
                </a:lnTo>
                <a:lnTo>
                  <a:pt x="4" y="25"/>
                </a:lnTo>
                <a:lnTo>
                  <a:pt x="3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19" y="38"/>
                </a:lnTo>
                <a:lnTo>
                  <a:pt x="19" y="37"/>
                </a:lnTo>
                <a:lnTo>
                  <a:pt x="19" y="34"/>
                </a:lnTo>
                <a:lnTo>
                  <a:pt x="19" y="32"/>
                </a:lnTo>
                <a:lnTo>
                  <a:pt x="21" y="27"/>
                </a:lnTo>
                <a:lnTo>
                  <a:pt x="22" y="23"/>
                </a:lnTo>
                <a:lnTo>
                  <a:pt x="23" y="21"/>
                </a:lnTo>
                <a:lnTo>
                  <a:pt x="25" y="19"/>
                </a:lnTo>
                <a:lnTo>
                  <a:pt x="28" y="16"/>
                </a:lnTo>
                <a:lnTo>
                  <a:pt x="33" y="15"/>
                </a:lnTo>
                <a:lnTo>
                  <a:pt x="38" y="13"/>
                </a:lnTo>
                <a:lnTo>
                  <a:pt x="43" y="13"/>
                </a:lnTo>
                <a:lnTo>
                  <a:pt x="48" y="13"/>
                </a:lnTo>
                <a:lnTo>
                  <a:pt x="50" y="14"/>
                </a:lnTo>
                <a:lnTo>
                  <a:pt x="53" y="14"/>
                </a:lnTo>
                <a:lnTo>
                  <a:pt x="56" y="15"/>
                </a:lnTo>
                <a:lnTo>
                  <a:pt x="61" y="18"/>
                </a:lnTo>
                <a:lnTo>
                  <a:pt x="63" y="21"/>
                </a:lnTo>
                <a:lnTo>
                  <a:pt x="65" y="24"/>
                </a:lnTo>
                <a:lnTo>
                  <a:pt x="67" y="28"/>
                </a:lnTo>
                <a:lnTo>
                  <a:pt x="67" y="32"/>
                </a:lnTo>
                <a:lnTo>
                  <a:pt x="67" y="35"/>
                </a:lnTo>
                <a:lnTo>
                  <a:pt x="66" y="38"/>
                </a:lnTo>
                <a:lnTo>
                  <a:pt x="64" y="41"/>
                </a:lnTo>
                <a:lnTo>
                  <a:pt x="62" y="44"/>
                </a:lnTo>
                <a:lnTo>
                  <a:pt x="60" y="47"/>
                </a:lnTo>
                <a:lnTo>
                  <a:pt x="56" y="50"/>
                </a:lnTo>
                <a:lnTo>
                  <a:pt x="53" y="52"/>
                </a:lnTo>
                <a:lnTo>
                  <a:pt x="49" y="54"/>
                </a:lnTo>
                <a:lnTo>
                  <a:pt x="39" y="59"/>
                </a:lnTo>
                <a:lnTo>
                  <a:pt x="29" y="63"/>
                </a:lnTo>
                <a:lnTo>
                  <a:pt x="25" y="66"/>
                </a:lnTo>
                <a:lnTo>
                  <a:pt x="21" y="68"/>
                </a:lnTo>
                <a:lnTo>
                  <a:pt x="15" y="73"/>
                </a:lnTo>
                <a:lnTo>
                  <a:pt x="12" y="76"/>
                </a:lnTo>
                <a:lnTo>
                  <a:pt x="9" y="79"/>
                </a:lnTo>
                <a:lnTo>
                  <a:pt x="8" y="81"/>
                </a:lnTo>
                <a:lnTo>
                  <a:pt x="5" y="84"/>
                </a:lnTo>
                <a:lnTo>
                  <a:pt x="3" y="91"/>
                </a:lnTo>
                <a:lnTo>
                  <a:pt x="2" y="93"/>
                </a:lnTo>
                <a:lnTo>
                  <a:pt x="1" y="97"/>
                </a:lnTo>
                <a:lnTo>
                  <a:pt x="0" y="105"/>
                </a:lnTo>
                <a:lnTo>
                  <a:pt x="0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0" name="Freeform 1042"/>
          <p:cNvSpPr>
            <a:spLocks/>
          </p:cNvSpPr>
          <p:nvPr/>
        </p:nvSpPr>
        <p:spPr bwMode="auto">
          <a:xfrm>
            <a:off x="2805114" y="5868988"/>
            <a:ext cx="142875" cy="166688"/>
          </a:xfrm>
          <a:custGeom>
            <a:avLst/>
            <a:gdLst>
              <a:gd name="T0" fmla="*/ 0 w 88"/>
              <a:gd name="T1" fmla="*/ 62 h 110"/>
              <a:gd name="T2" fmla="*/ 2 w 88"/>
              <a:gd name="T3" fmla="*/ 73 h 110"/>
              <a:gd name="T4" fmla="*/ 4 w 88"/>
              <a:gd name="T5" fmla="*/ 83 h 110"/>
              <a:gd name="T6" fmla="*/ 8 w 88"/>
              <a:gd name="T7" fmla="*/ 93 h 110"/>
              <a:gd name="T8" fmla="*/ 13 w 88"/>
              <a:gd name="T9" fmla="*/ 99 h 110"/>
              <a:gd name="T10" fmla="*/ 20 w 88"/>
              <a:gd name="T11" fmla="*/ 104 h 110"/>
              <a:gd name="T12" fmla="*/ 28 w 88"/>
              <a:gd name="T13" fmla="*/ 107 h 110"/>
              <a:gd name="T14" fmla="*/ 38 w 88"/>
              <a:gd name="T15" fmla="*/ 109 h 110"/>
              <a:gd name="T16" fmla="*/ 48 w 88"/>
              <a:gd name="T17" fmla="*/ 109 h 110"/>
              <a:gd name="T18" fmla="*/ 58 w 88"/>
              <a:gd name="T19" fmla="*/ 107 h 110"/>
              <a:gd name="T20" fmla="*/ 67 w 88"/>
              <a:gd name="T21" fmla="*/ 104 h 110"/>
              <a:gd name="T22" fmla="*/ 73 w 88"/>
              <a:gd name="T23" fmla="*/ 99 h 110"/>
              <a:gd name="T24" fmla="*/ 78 w 88"/>
              <a:gd name="T25" fmla="*/ 93 h 110"/>
              <a:gd name="T26" fmla="*/ 83 w 88"/>
              <a:gd name="T27" fmla="*/ 83 h 110"/>
              <a:gd name="T28" fmla="*/ 85 w 88"/>
              <a:gd name="T29" fmla="*/ 73 h 110"/>
              <a:gd name="T30" fmla="*/ 87 w 88"/>
              <a:gd name="T31" fmla="*/ 62 h 110"/>
              <a:gd name="T32" fmla="*/ 87 w 88"/>
              <a:gd name="T33" fmla="*/ 49 h 110"/>
              <a:gd name="T34" fmla="*/ 85 w 88"/>
              <a:gd name="T35" fmla="*/ 36 h 110"/>
              <a:gd name="T36" fmla="*/ 83 w 88"/>
              <a:gd name="T37" fmla="*/ 27 h 110"/>
              <a:gd name="T38" fmla="*/ 78 w 88"/>
              <a:gd name="T39" fmla="*/ 18 h 110"/>
              <a:gd name="T40" fmla="*/ 75 w 88"/>
              <a:gd name="T41" fmla="*/ 13 h 110"/>
              <a:gd name="T42" fmla="*/ 46 w 88"/>
              <a:gd name="T43" fmla="*/ 13 h 110"/>
              <a:gd name="T44" fmla="*/ 55 w 88"/>
              <a:gd name="T45" fmla="*/ 15 h 110"/>
              <a:gd name="T46" fmla="*/ 63 w 88"/>
              <a:gd name="T47" fmla="*/ 23 h 110"/>
              <a:gd name="T48" fmla="*/ 67 w 88"/>
              <a:gd name="T49" fmla="*/ 36 h 110"/>
              <a:gd name="T50" fmla="*/ 68 w 88"/>
              <a:gd name="T51" fmla="*/ 45 h 110"/>
              <a:gd name="T52" fmla="*/ 69 w 88"/>
              <a:gd name="T53" fmla="*/ 55 h 110"/>
              <a:gd name="T54" fmla="*/ 68 w 88"/>
              <a:gd name="T55" fmla="*/ 65 h 110"/>
              <a:gd name="T56" fmla="*/ 67 w 88"/>
              <a:gd name="T57" fmla="*/ 81 h 110"/>
              <a:gd name="T58" fmla="*/ 59 w 88"/>
              <a:gd name="T59" fmla="*/ 92 h 110"/>
              <a:gd name="T60" fmla="*/ 55 w 88"/>
              <a:gd name="T61" fmla="*/ 94 h 110"/>
              <a:gd name="T62" fmla="*/ 44 w 88"/>
              <a:gd name="T63" fmla="*/ 97 h 110"/>
              <a:gd name="T64" fmla="*/ 36 w 88"/>
              <a:gd name="T65" fmla="*/ 96 h 110"/>
              <a:gd name="T66" fmla="*/ 31 w 88"/>
              <a:gd name="T67" fmla="*/ 94 h 110"/>
              <a:gd name="T68" fmla="*/ 27 w 88"/>
              <a:gd name="T69" fmla="*/ 92 h 110"/>
              <a:gd name="T70" fmla="*/ 20 w 88"/>
              <a:gd name="T71" fmla="*/ 81 h 110"/>
              <a:gd name="T72" fmla="*/ 18 w 88"/>
              <a:gd name="T73" fmla="*/ 65 h 110"/>
              <a:gd name="T74" fmla="*/ 17 w 88"/>
              <a:gd name="T75" fmla="*/ 55 h 110"/>
              <a:gd name="T76" fmla="*/ 18 w 88"/>
              <a:gd name="T77" fmla="*/ 45 h 110"/>
              <a:gd name="T78" fmla="*/ 19 w 88"/>
              <a:gd name="T79" fmla="*/ 36 h 110"/>
              <a:gd name="T80" fmla="*/ 23 w 88"/>
              <a:gd name="T81" fmla="*/ 23 h 110"/>
              <a:gd name="T82" fmla="*/ 28 w 88"/>
              <a:gd name="T83" fmla="*/ 17 h 110"/>
              <a:gd name="T84" fmla="*/ 34 w 88"/>
              <a:gd name="T85" fmla="*/ 15 h 110"/>
              <a:gd name="T86" fmla="*/ 40 w 88"/>
              <a:gd name="T87" fmla="*/ 13 h 110"/>
              <a:gd name="T88" fmla="*/ 75 w 88"/>
              <a:gd name="T89" fmla="*/ 13 h 110"/>
              <a:gd name="T90" fmla="*/ 69 w 88"/>
              <a:gd name="T91" fmla="*/ 8 h 110"/>
              <a:gd name="T92" fmla="*/ 62 w 88"/>
              <a:gd name="T93" fmla="*/ 3 h 110"/>
              <a:gd name="T94" fmla="*/ 53 w 88"/>
              <a:gd name="T95" fmla="*/ 1 h 110"/>
              <a:gd name="T96" fmla="*/ 44 w 88"/>
              <a:gd name="T97" fmla="*/ 0 h 110"/>
              <a:gd name="T98" fmla="*/ 34 w 88"/>
              <a:gd name="T99" fmla="*/ 1 h 110"/>
              <a:gd name="T100" fmla="*/ 25 w 88"/>
              <a:gd name="T101" fmla="*/ 3 h 110"/>
              <a:gd name="T102" fmla="*/ 17 w 88"/>
              <a:gd name="T103" fmla="*/ 8 h 110"/>
              <a:gd name="T104" fmla="*/ 11 w 88"/>
              <a:gd name="T105" fmla="*/ 14 h 110"/>
              <a:gd name="T106" fmla="*/ 5 w 88"/>
              <a:gd name="T107" fmla="*/ 22 h 110"/>
              <a:gd name="T108" fmla="*/ 3 w 88"/>
              <a:gd name="T109" fmla="*/ 31 h 110"/>
              <a:gd name="T110" fmla="*/ 1 w 88"/>
              <a:gd name="T111" fmla="*/ 42 h 110"/>
              <a:gd name="T112" fmla="*/ 0 w 88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3" y="79"/>
                </a:lnTo>
                <a:lnTo>
                  <a:pt x="4" y="83"/>
                </a:lnTo>
                <a:lnTo>
                  <a:pt x="5" y="88"/>
                </a:lnTo>
                <a:lnTo>
                  <a:pt x="8" y="93"/>
                </a:lnTo>
                <a:lnTo>
                  <a:pt x="11" y="95"/>
                </a:lnTo>
                <a:lnTo>
                  <a:pt x="13" y="99"/>
                </a:lnTo>
                <a:lnTo>
                  <a:pt x="17" y="101"/>
                </a:lnTo>
                <a:lnTo>
                  <a:pt x="20" y="104"/>
                </a:lnTo>
                <a:lnTo>
                  <a:pt x="25" y="106"/>
                </a:lnTo>
                <a:lnTo>
                  <a:pt x="28" y="107"/>
                </a:lnTo>
                <a:lnTo>
                  <a:pt x="34" y="108"/>
                </a:lnTo>
                <a:lnTo>
                  <a:pt x="38" y="109"/>
                </a:lnTo>
                <a:lnTo>
                  <a:pt x="44" y="109"/>
                </a:lnTo>
                <a:lnTo>
                  <a:pt x="48" y="109"/>
                </a:lnTo>
                <a:lnTo>
                  <a:pt x="53" y="108"/>
                </a:lnTo>
                <a:lnTo>
                  <a:pt x="58" y="107"/>
                </a:lnTo>
                <a:lnTo>
                  <a:pt x="62" y="106"/>
                </a:lnTo>
                <a:lnTo>
                  <a:pt x="67" y="104"/>
                </a:lnTo>
                <a:lnTo>
                  <a:pt x="69" y="101"/>
                </a:lnTo>
                <a:lnTo>
                  <a:pt x="73" y="99"/>
                </a:lnTo>
                <a:lnTo>
                  <a:pt x="75" y="95"/>
                </a:lnTo>
                <a:lnTo>
                  <a:pt x="78" y="93"/>
                </a:lnTo>
                <a:lnTo>
                  <a:pt x="81" y="88"/>
                </a:lnTo>
                <a:lnTo>
                  <a:pt x="83" y="83"/>
                </a:lnTo>
                <a:lnTo>
                  <a:pt x="84" y="79"/>
                </a:lnTo>
                <a:lnTo>
                  <a:pt x="85" y="73"/>
                </a:lnTo>
                <a:lnTo>
                  <a:pt x="86" y="68"/>
                </a:lnTo>
                <a:lnTo>
                  <a:pt x="87" y="62"/>
                </a:lnTo>
                <a:lnTo>
                  <a:pt x="87" y="55"/>
                </a:lnTo>
                <a:lnTo>
                  <a:pt x="87" y="49"/>
                </a:lnTo>
                <a:lnTo>
                  <a:pt x="86" y="42"/>
                </a:lnTo>
                <a:lnTo>
                  <a:pt x="85" y="36"/>
                </a:lnTo>
                <a:lnTo>
                  <a:pt x="84" y="31"/>
                </a:lnTo>
                <a:lnTo>
                  <a:pt x="83" y="27"/>
                </a:lnTo>
                <a:lnTo>
                  <a:pt x="81" y="22"/>
                </a:lnTo>
                <a:lnTo>
                  <a:pt x="78" y="18"/>
                </a:lnTo>
                <a:lnTo>
                  <a:pt x="75" y="14"/>
                </a:lnTo>
                <a:lnTo>
                  <a:pt x="75" y="13"/>
                </a:lnTo>
                <a:lnTo>
                  <a:pt x="44" y="13"/>
                </a:lnTo>
                <a:lnTo>
                  <a:pt x="46" y="13"/>
                </a:lnTo>
                <a:lnTo>
                  <a:pt x="50" y="14"/>
                </a:lnTo>
                <a:lnTo>
                  <a:pt x="55" y="15"/>
                </a:lnTo>
                <a:lnTo>
                  <a:pt x="59" y="19"/>
                </a:lnTo>
                <a:lnTo>
                  <a:pt x="63" y="23"/>
                </a:lnTo>
                <a:lnTo>
                  <a:pt x="67" y="29"/>
                </a:lnTo>
                <a:lnTo>
                  <a:pt x="67" y="36"/>
                </a:lnTo>
                <a:lnTo>
                  <a:pt x="68" y="40"/>
                </a:lnTo>
                <a:lnTo>
                  <a:pt x="68" y="45"/>
                </a:lnTo>
                <a:lnTo>
                  <a:pt x="69" y="50"/>
                </a:lnTo>
                <a:lnTo>
                  <a:pt x="69" y="55"/>
                </a:lnTo>
                <a:lnTo>
                  <a:pt x="69" y="60"/>
                </a:lnTo>
                <a:lnTo>
                  <a:pt x="68" y="65"/>
                </a:lnTo>
                <a:lnTo>
                  <a:pt x="67" y="74"/>
                </a:lnTo>
                <a:lnTo>
                  <a:pt x="67" y="81"/>
                </a:lnTo>
                <a:lnTo>
                  <a:pt x="63" y="87"/>
                </a:lnTo>
                <a:lnTo>
                  <a:pt x="59" y="92"/>
                </a:lnTo>
                <a:lnTo>
                  <a:pt x="58" y="93"/>
                </a:lnTo>
                <a:lnTo>
                  <a:pt x="55" y="94"/>
                </a:lnTo>
                <a:lnTo>
                  <a:pt x="50" y="96"/>
                </a:lnTo>
                <a:lnTo>
                  <a:pt x="44" y="97"/>
                </a:lnTo>
                <a:lnTo>
                  <a:pt x="40" y="97"/>
                </a:lnTo>
                <a:lnTo>
                  <a:pt x="36" y="96"/>
                </a:lnTo>
                <a:lnTo>
                  <a:pt x="34" y="95"/>
                </a:lnTo>
                <a:lnTo>
                  <a:pt x="31" y="94"/>
                </a:lnTo>
                <a:lnTo>
                  <a:pt x="28" y="93"/>
                </a:lnTo>
                <a:lnTo>
                  <a:pt x="27" y="92"/>
                </a:lnTo>
                <a:lnTo>
                  <a:pt x="23" y="87"/>
                </a:lnTo>
                <a:lnTo>
                  <a:pt x="20" y="81"/>
                </a:lnTo>
                <a:lnTo>
                  <a:pt x="19" y="74"/>
                </a:lnTo>
                <a:lnTo>
                  <a:pt x="18" y="65"/>
                </a:lnTo>
                <a:lnTo>
                  <a:pt x="17" y="60"/>
                </a:lnTo>
                <a:lnTo>
                  <a:pt x="17" y="55"/>
                </a:lnTo>
                <a:lnTo>
                  <a:pt x="17" y="50"/>
                </a:lnTo>
                <a:lnTo>
                  <a:pt x="18" y="45"/>
                </a:lnTo>
                <a:lnTo>
                  <a:pt x="18" y="40"/>
                </a:lnTo>
                <a:lnTo>
                  <a:pt x="19" y="36"/>
                </a:lnTo>
                <a:lnTo>
                  <a:pt x="20" y="29"/>
                </a:lnTo>
                <a:lnTo>
                  <a:pt x="23" y="23"/>
                </a:lnTo>
                <a:lnTo>
                  <a:pt x="27" y="19"/>
                </a:lnTo>
                <a:lnTo>
                  <a:pt x="28" y="17"/>
                </a:lnTo>
                <a:lnTo>
                  <a:pt x="31" y="15"/>
                </a:lnTo>
                <a:lnTo>
                  <a:pt x="34" y="15"/>
                </a:lnTo>
                <a:lnTo>
                  <a:pt x="36" y="14"/>
                </a:lnTo>
                <a:lnTo>
                  <a:pt x="40" y="13"/>
                </a:lnTo>
                <a:lnTo>
                  <a:pt x="44" y="13"/>
                </a:lnTo>
                <a:lnTo>
                  <a:pt x="75" y="13"/>
                </a:lnTo>
                <a:lnTo>
                  <a:pt x="73" y="11"/>
                </a:lnTo>
                <a:lnTo>
                  <a:pt x="69" y="8"/>
                </a:lnTo>
                <a:lnTo>
                  <a:pt x="67" y="6"/>
                </a:lnTo>
                <a:lnTo>
                  <a:pt x="62" y="3"/>
                </a:lnTo>
                <a:lnTo>
                  <a:pt x="58" y="2"/>
                </a:lnTo>
                <a:lnTo>
                  <a:pt x="53" y="1"/>
                </a:lnTo>
                <a:lnTo>
                  <a:pt x="48" y="0"/>
                </a:lnTo>
                <a:lnTo>
                  <a:pt x="44" y="0"/>
                </a:lnTo>
                <a:lnTo>
                  <a:pt x="38" y="0"/>
                </a:lnTo>
                <a:lnTo>
                  <a:pt x="34" y="1"/>
                </a:lnTo>
                <a:lnTo>
                  <a:pt x="28" y="2"/>
                </a:lnTo>
                <a:lnTo>
                  <a:pt x="25" y="3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4"/>
                </a:lnTo>
                <a:lnTo>
                  <a:pt x="8" y="18"/>
                </a:lnTo>
                <a:lnTo>
                  <a:pt x="5" y="22"/>
                </a:lnTo>
                <a:lnTo>
                  <a:pt x="4" y="27"/>
                </a:lnTo>
                <a:lnTo>
                  <a:pt x="3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1" name="Freeform 1043"/>
          <p:cNvSpPr>
            <a:spLocks/>
          </p:cNvSpPr>
          <p:nvPr/>
        </p:nvSpPr>
        <p:spPr bwMode="auto">
          <a:xfrm>
            <a:off x="3371851" y="5868988"/>
            <a:ext cx="141288" cy="161925"/>
          </a:xfrm>
          <a:custGeom>
            <a:avLst/>
            <a:gdLst>
              <a:gd name="T0" fmla="*/ 87 w 88"/>
              <a:gd name="T1" fmla="*/ 106 h 107"/>
              <a:gd name="T2" fmla="*/ 18 w 88"/>
              <a:gd name="T3" fmla="*/ 93 h 107"/>
              <a:gd name="T4" fmla="*/ 22 w 88"/>
              <a:gd name="T5" fmla="*/ 86 h 107"/>
              <a:gd name="T6" fmla="*/ 29 w 88"/>
              <a:gd name="T7" fmla="*/ 80 h 107"/>
              <a:gd name="T8" fmla="*/ 38 w 88"/>
              <a:gd name="T9" fmla="*/ 74 h 107"/>
              <a:gd name="T10" fmla="*/ 60 w 88"/>
              <a:gd name="T11" fmla="*/ 65 h 107"/>
              <a:gd name="T12" fmla="*/ 72 w 88"/>
              <a:gd name="T13" fmla="*/ 58 h 107"/>
              <a:gd name="T14" fmla="*/ 79 w 88"/>
              <a:gd name="T15" fmla="*/ 53 h 107"/>
              <a:gd name="T16" fmla="*/ 83 w 88"/>
              <a:gd name="T17" fmla="*/ 49 h 107"/>
              <a:gd name="T18" fmla="*/ 85 w 88"/>
              <a:gd name="T19" fmla="*/ 42 h 107"/>
              <a:gd name="T20" fmla="*/ 87 w 88"/>
              <a:gd name="T21" fmla="*/ 37 h 107"/>
              <a:gd name="T22" fmla="*/ 87 w 88"/>
              <a:gd name="T23" fmla="*/ 28 h 107"/>
              <a:gd name="T24" fmla="*/ 85 w 88"/>
              <a:gd name="T25" fmla="*/ 22 h 107"/>
              <a:gd name="T26" fmla="*/ 83 w 88"/>
              <a:gd name="T27" fmla="*/ 16 h 107"/>
              <a:gd name="T28" fmla="*/ 78 w 88"/>
              <a:gd name="T29" fmla="*/ 11 h 107"/>
              <a:gd name="T30" fmla="*/ 73 w 88"/>
              <a:gd name="T31" fmla="*/ 7 h 107"/>
              <a:gd name="T32" fmla="*/ 66 w 88"/>
              <a:gd name="T33" fmla="*/ 3 h 107"/>
              <a:gd name="T34" fmla="*/ 58 w 88"/>
              <a:gd name="T35" fmla="*/ 2 h 107"/>
              <a:gd name="T36" fmla="*/ 50 w 88"/>
              <a:gd name="T37" fmla="*/ 0 h 107"/>
              <a:gd name="T38" fmla="*/ 40 w 88"/>
              <a:gd name="T39" fmla="*/ 0 h 107"/>
              <a:gd name="T40" fmla="*/ 31 w 88"/>
              <a:gd name="T41" fmla="*/ 2 h 107"/>
              <a:gd name="T42" fmla="*/ 21 w 88"/>
              <a:gd name="T43" fmla="*/ 6 h 107"/>
              <a:gd name="T44" fmla="*/ 14 w 88"/>
              <a:gd name="T45" fmla="*/ 9 h 107"/>
              <a:gd name="T46" fmla="*/ 9 w 88"/>
              <a:gd name="T47" fmla="*/ 15 h 107"/>
              <a:gd name="T48" fmla="*/ 5 w 88"/>
              <a:gd name="T49" fmla="*/ 21 h 107"/>
              <a:gd name="T50" fmla="*/ 4 w 88"/>
              <a:gd name="T51" fmla="*/ 29 h 107"/>
              <a:gd name="T52" fmla="*/ 3 w 88"/>
              <a:gd name="T53" fmla="*/ 37 h 107"/>
              <a:gd name="T54" fmla="*/ 20 w 88"/>
              <a:gd name="T55" fmla="*/ 38 h 107"/>
              <a:gd name="T56" fmla="*/ 20 w 88"/>
              <a:gd name="T57" fmla="*/ 34 h 107"/>
              <a:gd name="T58" fmla="*/ 21 w 88"/>
              <a:gd name="T59" fmla="*/ 27 h 107"/>
              <a:gd name="T60" fmla="*/ 24 w 88"/>
              <a:gd name="T61" fmla="*/ 21 h 107"/>
              <a:gd name="T62" fmla="*/ 30 w 88"/>
              <a:gd name="T63" fmla="*/ 16 h 107"/>
              <a:gd name="T64" fmla="*/ 39 w 88"/>
              <a:gd name="T65" fmla="*/ 13 h 107"/>
              <a:gd name="T66" fmla="*/ 50 w 88"/>
              <a:gd name="T67" fmla="*/ 13 h 107"/>
              <a:gd name="T68" fmla="*/ 55 w 88"/>
              <a:gd name="T69" fmla="*/ 14 h 107"/>
              <a:gd name="T70" fmla="*/ 63 w 88"/>
              <a:gd name="T71" fmla="*/ 18 h 107"/>
              <a:gd name="T72" fmla="*/ 68 w 88"/>
              <a:gd name="T73" fmla="*/ 24 h 107"/>
              <a:gd name="T74" fmla="*/ 70 w 88"/>
              <a:gd name="T75" fmla="*/ 32 h 107"/>
              <a:gd name="T76" fmla="*/ 69 w 88"/>
              <a:gd name="T77" fmla="*/ 38 h 107"/>
              <a:gd name="T78" fmla="*/ 65 w 88"/>
              <a:gd name="T79" fmla="*/ 44 h 107"/>
              <a:gd name="T80" fmla="*/ 59 w 88"/>
              <a:gd name="T81" fmla="*/ 50 h 107"/>
              <a:gd name="T82" fmla="*/ 51 w 88"/>
              <a:gd name="T83" fmla="*/ 54 h 107"/>
              <a:gd name="T84" fmla="*/ 30 w 88"/>
              <a:gd name="T85" fmla="*/ 63 h 107"/>
              <a:gd name="T86" fmla="*/ 22 w 88"/>
              <a:gd name="T87" fmla="*/ 68 h 107"/>
              <a:gd name="T88" fmla="*/ 13 w 88"/>
              <a:gd name="T89" fmla="*/ 76 h 107"/>
              <a:gd name="T90" fmla="*/ 7 w 88"/>
              <a:gd name="T91" fmla="*/ 81 h 107"/>
              <a:gd name="T92" fmla="*/ 3 w 88"/>
              <a:gd name="T93" fmla="*/ 91 h 107"/>
              <a:gd name="T94" fmla="*/ 1 w 88"/>
              <a:gd name="T95" fmla="*/ 97 h 107"/>
              <a:gd name="T96" fmla="*/ 0 w 88"/>
              <a:gd name="T97" fmla="*/ 10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8" h="107">
                <a:moveTo>
                  <a:pt x="0" y="106"/>
                </a:moveTo>
                <a:lnTo>
                  <a:pt x="87" y="106"/>
                </a:lnTo>
                <a:lnTo>
                  <a:pt x="87" y="93"/>
                </a:lnTo>
                <a:lnTo>
                  <a:pt x="18" y="93"/>
                </a:lnTo>
                <a:lnTo>
                  <a:pt x="20" y="90"/>
                </a:lnTo>
                <a:lnTo>
                  <a:pt x="22" y="86"/>
                </a:lnTo>
                <a:lnTo>
                  <a:pt x="25" y="83"/>
                </a:lnTo>
                <a:lnTo>
                  <a:pt x="29" y="80"/>
                </a:lnTo>
                <a:lnTo>
                  <a:pt x="32" y="78"/>
                </a:lnTo>
                <a:lnTo>
                  <a:pt x="38" y="74"/>
                </a:lnTo>
                <a:lnTo>
                  <a:pt x="49" y="69"/>
                </a:lnTo>
                <a:lnTo>
                  <a:pt x="60" y="65"/>
                </a:lnTo>
                <a:lnTo>
                  <a:pt x="66" y="62"/>
                </a:lnTo>
                <a:lnTo>
                  <a:pt x="72" y="58"/>
                </a:lnTo>
                <a:lnTo>
                  <a:pt x="77" y="55"/>
                </a:lnTo>
                <a:lnTo>
                  <a:pt x="79" y="53"/>
                </a:lnTo>
                <a:lnTo>
                  <a:pt x="81" y="50"/>
                </a:lnTo>
                <a:lnTo>
                  <a:pt x="83" y="49"/>
                </a:lnTo>
                <a:lnTo>
                  <a:pt x="83" y="46"/>
                </a:lnTo>
                <a:lnTo>
                  <a:pt x="85" y="42"/>
                </a:lnTo>
                <a:lnTo>
                  <a:pt x="86" y="39"/>
                </a:lnTo>
                <a:lnTo>
                  <a:pt x="87" y="37"/>
                </a:lnTo>
                <a:lnTo>
                  <a:pt x="87" y="32"/>
                </a:lnTo>
                <a:lnTo>
                  <a:pt x="87" y="28"/>
                </a:lnTo>
                <a:lnTo>
                  <a:pt x="86" y="25"/>
                </a:lnTo>
                <a:lnTo>
                  <a:pt x="85" y="22"/>
                </a:lnTo>
                <a:lnTo>
                  <a:pt x="84" y="19"/>
                </a:lnTo>
                <a:lnTo>
                  <a:pt x="83" y="16"/>
                </a:lnTo>
                <a:lnTo>
                  <a:pt x="81" y="14"/>
                </a:lnTo>
                <a:lnTo>
                  <a:pt x="78" y="11"/>
                </a:lnTo>
                <a:lnTo>
                  <a:pt x="76" y="9"/>
                </a:lnTo>
                <a:lnTo>
                  <a:pt x="73" y="7"/>
                </a:lnTo>
                <a:lnTo>
                  <a:pt x="70" y="5"/>
                </a:lnTo>
                <a:lnTo>
                  <a:pt x="66" y="3"/>
                </a:lnTo>
                <a:lnTo>
                  <a:pt x="63" y="3"/>
                </a:lnTo>
                <a:lnTo>
                  <a:pt x="58" y="2"/>
                </a:lnTo>
                <a:lnTo>
                  <a:pt x="54" y="1"/>
                </a:lnTo>
                <a:lnTo>
                  <a:pt x="50" y="0"/>
                </a:lnTo>
                <a:lnTo>
                  <a:pt x="46" y="0"/>
                </a:lnTo>
                <a:lnTo>
                  <a:pt x="40" y="0"/>
                </a:lnTo>
                <a:lnTo>
                  <a:pt x="36" y="1"/>
                </a:lnTo>
                <a:lnTo>
                  <a:pt x="31" y="2"/>
                </a:lnTo>
                <a:lnTo>
                  <a:pt x="28" y="3"/>
                </a:lnTo>
                <a:lnTo>
                  <a:pt x="21" y="6"/>
                </a:lnTo>
                <a:lnTo>
                  <a:pt x="17" y="8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8"/>
                </a:lnTo>
                <a:lnTo>
                  <a:pt x="5" y="21"/>
                </a:lnTo>
                <a:lnTo>
                  <a:pt x="4" y="25"/>
                </a:lnTo>
                <a:lnTo>
                  <a:pt x="4" y="29"/>
                </a:lnTo>
                <a:lnTo>
                  <a:pt x="3" y="32"/>
                </a:lnTo>
                <a:lnTo>
                  <a:pt x="3" y="37"/>
                </a:lnTo>
                <a:lnTo>
                  <a:pt x="3" y="38"/>
                </a:lnTo>
                <a:lnTo>
                  <a:pt x="20" y="38"/>
                </a:lnTo>
                <a:lnTo>
                  <a:pt x="20" y="37"/>
                </a:lnTo>
                <a:lnTo>
                  <a:pt x="20" y="34"/>
                </a:lnTo>
                <a:lnTo>
                  <a:pt x="20" y="32"/>
                </a:lnTo>
                <a:lnTo>
                  <a:pt x="21" y="27"/>
                </a:lnTo>
                <a:lnTo>
                  <a:pt x="23" y="23"/>
                </a:lnTo>
                <a:lnTo>
                  <a:pt x="24" y="21"/>
                </a:lnTo>
                <a:lnTo>
                  <a:pt x="26" y="19"/>
                </a:lnTo>
                <a:lnTo>
                  <a:pt x="30" y="16"/>
                </a:lnTo>
                <a:lnTo>
                  <a:pt x="34" y="15"/>
                </a:lnTo>
                <a:lnTo>
                  <a:pt x="39" y="13"/>
                </a:lnTo>
                <a:lnTo>
                  <a:pt x="45" y="13"/>
                </a:lnTo>
                <a:lnTo>
                  <a:pt x="50" y="13"/>
                </a:lnTo>
                <a:lnTo>
                  <a:pt x="53" y="14"/>
                </a:lnTo>
                <a:lnTo>
                  <a:pt x="55" y="14"/>
                </a:lnTo>
                <a:lnTo>
                  <a:pt x="59" y="15"/>
                </a:lnTo>
                <a:lnTo>
                  <a:pt x="63" y="18"/>
                </a:lnTo>
                <a:lnTo>
                  <a:pt x="66" y="21"/>
                </a:lnTo>
                <a:lnTo>
                  <a:pt x="68" y="24"/>
                </a:lnTo>
                <a:lnTo>
                  <a:pt x="69" y="28"/>
                </a:lnTo>
                <a:lnTo>
                  <a:pt x="70" y="32"/>
                </a:lnTo>
                <a:lnTo>
                  <a:pt x="69" y="35"/>
                </a:lnTo>
                <a:lnTo>
                  <a:pt x="69" y="38"/>
                </a:lnTo>
                <a:lnTo>
                  <a:pt x="67" y="41"/>
                </a:lnTo>
                <a:lnTo>
                  <a:pt x="65" y="44"/>
                </a:lnTo>
                <a:lnTo>
                  <a:pt x="63" y="47"/>
                </a:lnTo>
                <a:lnTo>
                  <a:pt x="59" y="50"/>
                </a:lnTo>
                <a:lnTo>
                  <a:pt x="56" y="52"/>
                </a:lnTo>
                <a:lnTo>
                  <a:pt x="51" y="54"/>
                </a:lnTo>
                <a:lnTo>
                  <a:pt x="40" y="59"/>
                </a:lnTo>
                <a:lnTo>
                  <a:pt x="30" y="63"/>
                </a:lnTo>
                <a:lnTo>
                  <a:pt x="26" y="66"/>
                </a:lnTo>
                <a:lnTo>
                  <a:pt x="22" y="68"/>
                </a:lnTo>
                <a:lnTo>
                  <a:pt x="15" y="73"/>
                </a:lnTo>
                <a:lnTo>
                  <a:pt x="13" y="76"/>
                </a:lnTo>
                <a:lnTo>
                  <a:pt x="10" y="79"/>
                </a:lnTo>
                <a:lnTo>
                  <a:pt x="7" y="81"/>
                </a:lnTo>
                <a:lnTo>
                  <a:pt x="5" y="84"/>
                </a:lnTo>
                <a:lnTo>
                  <a:pt x="3" y="91"/>
                </a:lnTo>
                <a:lnTo>
                  <a:pt x="2" y="93"/>
                </a:lnTo>
                <a:lnTo>
                  <a:pt x="1" y="97"/>
                </a:lnTo>
                <a:lnTo>
                  <a:pt x="0" y="105"/>
                </a:lnTo>
                <a:lnTo>
                  <a:pt x="0" y="1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2" name="Freeform 1044"/>
          <p:cNvSpPr>
            <a:spLocks/>
          </p:cNvSpPr>
          <p:nvPr/>
        </p:nvSpPr>
        <p:spPr bwMode="auto">
          <a:xfrm>
            <a:off x="3546476" y="5873750"/>
            <a:ext cx="150813" cy="161925"/>
          </a:xfrm>
          <a:custGeom>
            <a:avLst/>
            <a:gdLst>
              <a:gd name="T0" fmla="*/ 1 w 92"/>
              <a:gd name="T1" fmla="*/ 79 h 107"/>
              <a:gd name="T2" fmla="*/ 3 w 92"/>
              <a:gd name="T3" fmla="*/ 85 h 107"/>
              <a:gd name="T4" fmla="*/ 6 w 92"/>
              <a:gd name="T5" fmla="*/ 90 h 107"/>
              <a:gd name="T6" fmla="*/ 14 w 92"/>
              <a:gd name="T7" fmla="*/ 98 h 107"/>
              <a:gd name="T8" fmla="*/ 20 w 92"/>
              <a:gd name="T9" fmla="*/ 102 h 107"/>
              <a:gd name="T10" fmla="*/ 36 w 92"/>
              <a:gd name="T11" fmla="*/ 106 h 107"/>
              <a:gd name="T12" fmla="*/ 44 w 92"/>
              <a:gd name="T13" fmla="*/ 106 h 107"/>
              <a:gd name="T14" fmla="*/ 54 w 92"/>
              <a:gd name="T15" fmla="*/ 106 h 107"/>
              <a:gd name="T16" fmla="*/ 63 w 92"/>
              <a:gd name="T17" fmla="*/ 103 h 107"/>
              <a:gd name="T18" fmla="*/ 72 w 92"/>
              <a:gd name="T19" fmla="*/ 101 h 107"/>
              <a:gd name="T20" fmla="*/ 78 w 92"/>
              <a:gd name="T21" fmla="*/ 97 h 107"/>
              <a:gd name="T22" fmla="*/ 84 w 92"/>
              <a:gd name="T23" fmla="*/ 90 h 107"/>
              <a:gd name="T24" fmla="*/ 87 w 92"/>
              <a:gd name="T25" fmla="*/ 84 h 107"/>
              <a:gd name="T26" fmla="*/ 90 w 92"/>
              <a:gd name="T27" fmla="*/ 78 h 107"/>
              <a:gd name="T28" fmla="*/ 91 w 92"/>
              <a:gd name="T29" fmla="*/ 69 h 107"/>
              <a:gd name="T30" fmla="*/ 90 w 92"/>
              <a:gd name="T31" fmla="*/ 61 h 107"/>
              <a:gd name="T32" fmla="*/ 87 w 92"/>
              <a:gd name="T33" fmla="*/ 55 h 107"/>
              <a:gd name="T34" fmla="*/ 84 w 92"/>
              <a:gd name="T35" fmla="*/ 49 h 107"/>
              <a:gd name="T36" fmla="*/ 73 w 92"/>
              <a:gd name="T37" fmla="*/ 40 h 107"/>
              <a:gd name="T38" fmla="*/ 56 w 92"/>
              <a:gd name="T39" fmla="*/ 34 h 107"/>
              <a:gd name="T40" fmla="*/ 46 w 92"/>
              <a:gd name="T41" fmla="*/ 34 h 107"/>
              <a:gd name="T42" fmla="*/ 32 w 92"/>
              <a:gd name="T43" fmla="*/ 36 h 107"/>
              <a:gd name="T44" fmla="*/ 21 w 92"/>
              <a:gd name="T45" fmla="*/ 41 h 107"/>
              <a:gd name="T46" fmla="*/ 84 w 92"/>
              <a:gd name="T47" fmla="*/ 12 h 107"/>
              <a:gd name="T48" fmla="*/ 14 w 92"/>
              <a:gd name="T49" fmla="*/ 0 h 107"/>
              <a:gd name="T50" fmla="*/ 18 w 92"/>
              <a:gd name="T51" fmla="*/ 56 h 107"/>
              <a:gd name="T52" fmla="*/ 29 w 92"/>
              <a:gd name="T53" fmla="*/ 49 h 107"/>
              <a:gd name="T54" fmla="*/ 37 w 92"/>
              <a:gd name="T55" fmla="*/ 47 h 107"/>
              <a:gd name="T56" fmla="*/ 44 w 92"/>
              <a:gd name="T57" fmla="*/ 47 h 107"/>
              <a:gd name="T58" fmla="*/ 56 w 92"/>
              <a:gd name="T59" fmla="*/ 48 h 107"/>
              <a:gd name="T60" fmla="*/ 65 w 92"/>
              <a:gd name="T61" fmla="*/ 53 h 107"/>
              <a:gd name="T62" fmla="*/ 70 w 92"/>
              <a:gd name="T63" fmla="*/ 58 h 107"/>
              <a:gd name="T64" fmla="*/ 73 w 92"/>
              <a:gd name="T65" fmla="*/ 65 h 107"/>
              <a:gd name="T66" fmla="*/ 73 w 92"/>
              <a:gd name="T67" fmla="*/ 75 h 107"/>
              <a:gd name="T68" fmla="*/ 68 w 92"/>
              <a:gd name="T69" fmla="*/ 84 h 107"/>
              <a:gd name="T70" fmla="*/ 63 w 92"/>
              <a:gd name="T71" fmla="*/ 89 h 107"/>
              <a:gd name="T72" fmla="*/ 55 w 92"/>
              <a:gd name="T73" fmla="*/ 91 h 107"/>
              <a:gd name="T74" fmla="*/ 50 w 92"/>
              <a:gd name="T75" fmla="*/ 93 h 107"/>
              <a:gd name="T76" fmla="*/ 43 w 92"/>
              <a:gd name="T77" fmla="*/ 93 h 107"/>
              <a:gd name="T78" fmla="*/ 34 w 92"/>
              <a:gd name="T79" fmla="*/ 92 h 107"/>
              <a:gd name="T80" fmla="*/ 26 w 92"/>
              <a:gd name="T81" fmla="*/ 89 h 107"/>
              <a:gd name="T82" fmla="*/ 20 w 92"/>
              <a:gd name="T83" fmla="*/ 84 h 107"/>
              <a:gd name="T84" fmla="*/ 17 w 92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2" h="107">
                <a:moveTo>
                  <a:pt x="0" y="76"/>
                </a:moveTo>
                <a:lnTo>
                  <a:pt x="1" y="79"/>
                </a:lnTo>
                <a:lnTo>
                  <a:pt x="2" y="83"/>
                </a:lnTo>
                <a:lnTo>
                  <a:pt x="3" y="85"/>
                </a:lnTo>
                <a:lnTo>
                  <a:pt x="5" y="89"/>
                </a:lnTo>
                <a:lnTo>
                  <a:pt x="6" y="90"/>
                </a:lnTo>
                <a:lnTo>
                  <a:pt x="8" y="94"/>
                </a:lnTo>
                <a:lnTo>
                  <a:pt x="14" y="98"/>
                </a:lnTo>
                <a:lnTo>
                  <a:pt x="17" y="100"/>
                </a:lnTo>
                <a:lnTo>
                  <a:pt x="20" y="102"/>
                </a:lnTo>
                <a:lnTo>
                  <a:pt x="28" y="104"/>
                </a:lnTo>
                <a:lnTo>
                  <a:pt x="36" y="106"/>
                </a:lnTo>
                <a:lnTo>
                  <a:pt x="40" y="106"/>
                </a:lnTo>
                <a:lnTo>
                  <a:pt x="44" y="106"/>
                </a:lnTo>
                <a:lnTo>
                  <a:pt x="50" y="106"/>
                </a:lnTo>
                <a:lnTo>
                  <a:pt x="54" y="106"/>
                </a:lnTo>
                <a:lnTo>
                  <a:pt x="59" y="105"/>
                </a:lnTo>
                <a:lnTo>
                  <a:pt x="63" y="103"/>
                </a:lnTo>
                <a:lnTo>
                  <a:pt x="67" y="103"/>
                </a:lnTo>
                <a:lnTo>
                  <a:pt x="72" y="101"/>
                </a:lnTo>
                <a:lnTo>
                  <a:pt x="75" y="98"/>
                </a:lnTo>
                <a:lnTo>
                  <a:pt x="78" y="97"/>
                </a:lnTo>
                <a:lnTo>
                  <a:pt x="81" y="93"/>
                </a:lnTo>
                <a:lnTo>
                  <a:pt x="84" y="90"/>
                </a:lnTo>
                <a:lnTo>
                  <a:pt x="85" y="88"/>
                </a:lnTo>
                <a:lnTo>
                  <a:pt x="87" y="84"/>
                </a:lnTo>
                <a:lnTo>
                  <a:pt x="89" y="81"/>
                </a:lnTo>
                <a:lnTo>
                  <a:pt x="90" y="78"/>
                </a:lnTo>
                <a:lnTo>
                  <a:pt x="91" y="73"/>
                </a:lnTo>
                <a:lnTo>
                  <a:pt x="91" y="69"/>
                </a:lnTo>
                <a:lnTo>
                  <a:pt x="91" y="65"/>
                </a:lnTo>
                <a:lnTo>
                  <a:pt x="90" y="61"/>
                </a:lnTo>
                <a:lnTo>
                  <a:pt x="89" y="58"/>
                </a:lnTo>
                <a:lnTo>
                  <a:pt x="87" y="55"/>
                </a:lnTo>
                <a:lnTo>
                  <a:pt x="86" y="52"/>
                </a:lnTo>
                <a:lnTo>
                  <a:pt x="84" y="49"/>
                </a:lnTo>
                <a:lnTo>
                  <a:pt x="79" y="44"/>
                </a:lnTo>
                <a:lnTo>
                  <a:pt x="73" y="40"/>
                </a:lnTo>
                <a:lnTo>
                  <a:pt x="65" y="36"/>
                </a:lnTo>
                <a:lnTo>
                  <a:pt x="56" y="34"/>
                </a:lnTo>
                <a:lnTo>
                  <a:pt x="51" y="34"/>
                </a:lnTo>
                <a:lnTo>
                  <a:pt x="46" y="34"/>
                </a:lnTo>
                <a:lnTo>
                  <a:pt x="40" y="34"/>
                </a:lnTo>
                <a:lnTo>
                  <a:pt x="32" y="36"/>
                </a:lnTo>
                <a:lnTo>
                  <a:pt x="27" y="38"/>
                </a:lnTo>
                <a:lnTo>
                  <a:pt x="21" y="41"/>
                </a:lnTo>
                <a:lnTo>
                  <a:pt x="27" y="12"/>
                </a:lnTo>
                <a:lnTo>
                  <a:pt x="84" y="12"/>
                </a:lnTo>
                <a:lnTo>
                  <a:pt x="84" y="0"/>
                </a:lnTo>
                <a:lnTo>
                  <a:pt x="14" y="0"/>
                </a:lnTo>
                <a:lnTo>
                  <a:pt x="4" y="56"/>
                </a:lnTo>
                <a:lnTo>
                  <a:pt x="18" y="56"/>
                </a:lnTo>
                <a:lnTo>
                  <a:pt x="24" y="52"/>
                </a:lnTo>
                <a:lnTo>
                  <a:pt x="29" y="49"/>
                </a:lnTo>
                <a:lnTo>
                  <a:pt x="33" y="47"/>
                </a:lnTo>
                <a:lnTo>
                  <a:pt x="37" y="47"/>
                </a:lnTo>
                <a:lnTo>
                  <a:pt x="40" y="47"/>
                </a:lnTo>
                <a:lnTo>
                  <a:pt x="44" y="47"/>
                </a:lnTo>
                <a:lnTo>
                  <a:pt x="50" y="47"/>
                </a:lnTo>
                <a:lnTo>
                  <a:pt x="56" y="48"/>
                </a:lnTo>
                <a:lnTo>
                  <a:pt x="61" y="50"/>
                </a:lnTo>
                <a:lnTo>
                  <a:pt x="65" y="53"/>
                </a:lnTo>
                <a:lnTo>
                  <a:pt x="68" y="56"/>
                </a:lnTo>
                <a:lnTo>
                  <a:pt x="70" y="58"/>
                </a:lnTo>
                <a:lnTo>
                  <a:pt x="71" y="59"/>
                </a:lnTo>
                <a:lnTo>
                  <a:pt x="73" y="65"/>
                </a:lnTo>
                <a:lnTo>
                  <a:pt x="73" y="70"/>
                </a:lnTo>
                <a:lnTo>
                  <a:pt x="73" y="75"/>
                </a:lnTo>
                <a:lnTo>
                  <a:pt x="71" y="79"/>
                </a:lnTo>
                <a:lnTo>
                  <a:pt x="68" y="84"/>
                </a:lnTo>
                <a:lnTo>
                  <a:pt x="64" y="87"/>
                </a:lnTo>
                <a:lnTo>
                  <a:pt x="63" y="89"/>
                </a:lnTo>
                <a:lnTo>
                  <a:pt x="61" y="90"/>
                </a:lnTo>
                <a:lnTo>
                  <a:pt x="55" y="91"/>
                </a:lnTo>
                <a:lnTo>
                  <a:pt x="52" y="92"/>
                </a:lnTo>
                <a:lnTo>
                  <a:pt x="50" y="93"/>
                </a:lnTo>
                <a:lnTo>
                  <a:pt x="47" y="93"/>
                </a:lnTo>
                <a:lnTo>
                  <a:pt x="43" y="93"/>
                </a:lnTo>
                <a:lnTo>
                  <a:pt x="39" y="93"/>
                </a:lnTo>
                <a:lnTo>
                  <a:pt x="34" y="92"/>
                </a:lnTo>
                <a:lnTo>
                  <a:pt x="29" y="90"/>
                </a:lnTo>
                <a:lnTo>
                  <a:pt x="26" y="89"/>
                </a:lnTo>
                <a:lnTo>
                  <a:pt x="23" y="86"/>
                </a:lnTo>
                <a:lnTo>
                  <a:pt x="20" y="84"/>
                </a:lnTo>
                <a:lnTo>
                  <a:pt x="18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3" name="Freeform 1045"/>
          <p:cNvSpPr>
            <a:spLocks/>
          </p:cNvSpPr>
          <p:nvPr/>
        </p:nvSpPr>
        <p:spPr bwMode="auto">
          <a:xfrm>
            <a:off x="4121151" y="5868988"/>
            <a:ext cx="141288" cy="166688"/>
          </a:xfrm>
          <a:custGeom>
            <a:avLst/>
            <a:gdLst>
              <a:gd name="T0" fmla="*/ 0 w 87"/>
              <a:gd name="T1" fmla="*/ 78 h 110"/>
              <a:gd name="T2" fmla="*/ 3 w 87"/>
              <a:gd name="T3" fmla="*/ 89 h 110"/>
              <a:gd name="T4" fmla="*/ 9 w 87"/>
              <a:gd name="T5" fmla="*/ 97 h 110"/>
              <a:gd name="T6" fmla="*/ 17 w 87"/>
              <a:gd name="T7" fmla="*/ 104 h 110"/>
              <a:gd name="T8" fmla="*/ 29 w 87"/>
              <a:gd name="T9" fmla="*/ 108 h 110"/>
              <a:gd name="T10" fmla="*/ 42 w 87"/>
              <a:gd name="T11" fmla="*/ 109 h 110"/>
              <a:gd name="T12" fmla="*/ 60 w 87"/>
              <a:gd name="T13" fmla="*/ 107 h 110"/>
              <a:gd name="T14" fmla="*/ 71 w 87"/>
              <a:gd name="T15" fmla="*/ 102 h 110"/>
              <a:gd name="T16" fmla="*/ 79 w 87"/>
              <a:gd name="T17" fmla="*/ 95 h 110"/>
              <a:gd name="T18" fmla="*/ 84 w 87"/>
              <a:gd name="T19" fmla="*/ 87 h 110"/>
              <a:gd name="T20" fmla="*/ 86 w 87"/>
              <a:gd name="T21" fmla="*/ 76 h 110"/>
              <a:gd name="T22" fmla="*/ 83 w 87"/>
              <a:gd name="T23" fmla="*/ 63 h 110"/>
              <a:gd name="T24" fmla="*/ 78 w 87"/>
              <a:gd name="T25" fmla="*/ 57 h 110"/>
              <a:gd name="T26" fmla="*/ 66 w 87"/>
              <a:gd name="T27" fmla="*/ 50 h 110"/>
              <a:gd name="T28" fmla="*/ 76 w 87"/>
              <a:gd name="T29" fmla="*/ 44 h 110"/>
              <a:gd name="T30" fmla="*/ 81 w 87"/>
              <a:gd name="T31" fmla="*/ 35 h 110"/>
              <a:gd name="T32" fmla="*/ 82 w 87"/>
              <a:gd name="T33" fmla="*/ 26 h 110"/>
              <a:gd name="T34" fmla="*/ 77 w 87"/>
              <a:gd name="T35" fmla="*/ 15 h 110"/>
              <a:gd name="T36" fmla="*/ 71 w 87"/>
              <a:gd name="T37" fmla="*/ 8 h 110"/>
              <a:gd name="T38" fmla="*/ 55 w 87"/>
              <a:gd name="T39" fmla="*/ 1 h 110"/>
              <a:gd name="T40" fmla="*/ 42 w 87"/>
              <a:gd name="T41" fmla="*/ 0 h 110"/>
              <a:gd name="T42" fmla="*/ 30 w 87"/>
              <a:gd name="T43" fmla="*/ 2 h 110"/>
              <a:gd name="T44" fmla="*/ 19 w 87"/>
              <a:gd name="T45" fmla="*/ 5 h 110"/>
              <a:gd name="T46" fmla="*/ 11 w 87"/>
              <a:gd name="T47" fmla="*/ 12 h 110"/>
              <a:gd name="T48" fmla="*/ 5 w 87"/>
              <a:gd name="T49" fmla="*/ 21 h 110"/>
              <a:gd name="T50" fmla="*/ 3 w 87"/>
              <a:gd name="T51" fmla="*/ 30 h 110"/>
              <a:gd name="T52" fmla="*/ 18 w 87"/>
              <a:gd name="T53" fmla="*/ 35 h 110"/>
              <a:gd name="T54" fmla="*/ 20 w 87"/>
              <a:gd name="T55" fmla="*/ 26 h 110"/>
              <a:gd name="T56" fmla="*/ 28 w 87"/>
              <a:gd name="T57" fmla="*/ 16 h 110"/>
              <a:gd name="T58" fmla="*/ 36 w 87"/>
              <a:gd name="T59" fmla="*/ 13 h 110"/>
              <a:gd name="T60" fmla="*/ 52 w 87"/>
              <a:gd name="T61" fmla="*/ 14 h 110"/>
              <a:gd name="T62" fmla="*/ 61 w 87"/>
              <a:gd name="T63" fmla="*/ 20 h 110"/>
              <a:gd name="T64" fmla="*/ 64 w 87"/>
              <a:gd name="T65" fmla="*/ 29 h 110"/>
              <a:gd name="T66" fmla="*/ 61 w 87"/>
              <a:gd name="T67" fmla="*/ 39 h 110"/>
              <a:gd name="T68" fmla="*/ 53 w 87"/>
              <a:gd name="T69" fmla="*/ 44 h 110"/>
              <a:gd name="T70" fmla="*/ 39 w 87"/>
              <a:gd name="T71" fmla="*/ 45 h 110"/>
              <a:gd name="T72" fmla="*/ 43 w 87"/>
              <a:gd name="T73" fmla="*/ 58 h 110"/>
              <a:gd name="T74" fmla="*/ 58 w 87"/>
              <a:gd name="T75" fmla="*/ 60 h 110"/>
              <a:gd name="T76" fmla="*/ 67 w 87"/>
              <a:gd name="T77" fmla="*/ 68 h 110"/>
              <a:gd name="T78" fmla="*/ 69 w 87"/>
              <a:gd name="T79" fmla="*/ 76 h 110"/>
              <a:gd name="T80" fmla="*/ 64 w 87"/>
              <a:gd name="T81" fmla="*/ 88 h 110"/>
              <a:gd name="T82" fmla="*/ 54 w 87"/>
              <a:gd name="T83" fmla="*/ 95 h 110"/>
              <a:gd name="T84" fmla="*/ 43 w 87"/>
              <a:gd name="T85" fmla="*/ 97 h 110"/>
              <a:gd name="T86" fmla="*/ 34 w 87"/>
              <a:gd name="T87" fmla="*/ 96 h 110"/>
              <a:gd name="T88" fmla="*/ 27 w 87"/>
              <a:gd name="T89" fmla="*/ 93 h 110"/>
              <a:gd name="T90" fmla="*/ 18 w 87"/>
              <a:gd name="T91" fmla="*/ 83 h 110"/>
              <a:gd name="T92" fmla="*/ 0 w 87"/>
              <a:gd name="T93" fmla="*/ 7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110">
                <a:moveTo>
                  <a:pt x="0" y="73"/>
                </a:moveTo>
                <a:lnTo>
                  <a:pt x="0" y="74"/>
                </a:lnTo>
                <a:lnTo>
                  <a:pt x="0" y="78"/>
                </a:lnTo>
                <a:lnTo>
                  <a:pt x="1" y="82"/>
                </a:lnTo>
                <a:lnTo>
                  <a:pt x="2" y="86"/>
                </a:lnTo>
                <a:lnTo>
                  <a:pt x="3" y="89"/>
                </a:lnTo>
                <a:lnTo>
                  <a:pt x="4" y="92"/>
                </a:lnTo>
                <a:lnTo>
                  <a:pt x="6" y="94"/>
                </a:lnTo>
                <a:lnTo>
                  <a:pt x="9" y="97"/>
                </a:lnTo>
                <a:lnTo>
                  <a:pt x="11" y="100"/>
                </a:lnTo>
                <a:lnTo>
                  <a:pt x="14" y="102"/>
                </a:lnTo>
                <a:lnTo>
                  <a:pt x="17" y="104"/>
                </a:lnTo>
                <a:lnTo>
                  <a:pt x="21" y="106"/>
                </a:lnTo>
                <a:lnTo>
                  <a:pt x="24" y="107"/>
                </a:lnTo>
                <a:lnTo>
                  <a:pt x="29" y="108"/>
                </a:lnTo>
                <a:lnTo>
                  <a:pt x="32" y="109"/>
                </a:lnTo>
                <a:lnTo>
                  <a:pt x="36" y="109"/>
                </a:lnTo>
                <a:lnTo>
                  <a:pt x="42" y="109"/>
                </a:lnTo>
                <a:lnTo>
                  <a:pt x="51" y="109"/>
                </a:lnTo>
                <a:lnTo>
                  <a:pt x="56" y="108"/>
                </a:lnTo>
                <a:lnTo>
                  <a:pt x="60" y="107"/>
                </a:lnTo>
                <a:lnTo>
                  <a:pt x="63" y="106"/>
                </a:lnTo>
                <a:lnTo>
                  <a:pt x="68" y="104"/>
                </a:lnTo>
                <a:lnTo>
                  <a:pt x="71" y="102"/>
                </a:lnTo>
                <a:lnTo>
                  <a:pt x="74" y="100"/>
                </a:lnTo>
                <a:lnTo>
                  <a:pt x="76" y="98"/>
                </a:lnTo>
                <a:lnTo>
                  <a:pt x="79" y="95"/>
                </a:lnTo>
                <a:lnTo>
                  <a:pt x="82" y="93"/>
                </a:lnTo>
                <a:lnTo>
                  <a:pt x="83" y="90"/>
                </a:lnTo>
                <a:lnTo>
                  <a:pt x="84" y="87"/>
                </a:lnTo>
                <a:lnTo>
                  <a:pt x="85" y="83"/>
                </a:lnTo>
                <a:lnTo>
                  <a:pt x="86" y="80"/>
                </a:lnTo>
                <a:lnTo>
                  <a:pt x="86" y="76"/>
                </a:lnTo>
                <a:lnTo>
                  <a:pt x="86" y="71"/>
                </a:lnTo>
                <a:lnTo>
                  <a:pt x="85" y="67"/>
                </a:lnTo>
                <a:lnTo>
                  <a:pt x="83" y="63"/>
                </a:lnTo>
                <a:lnTo>
                  <a:pt x="83" y="61"/>
                </a:lnTo>
                <a:lnTo>
                  <a:pt x="81" y="60"/>
                </a:lnTo>
                <a:lnTo>
                  <a:pt x="78" y="57"/>
                </a:lnTo>
                <a:lnTo>
                  <a:pt x="75" y="54"/>
                </a:lnTo>
                <a:lnTo>
                  <a:pt x="70" y="51"/>
                </a:lnTo>
                <a:lnTo>
                  <a:pt x="66" y="50"/>
                </a:lnTo>
                <a:lnTo>
                  <a:pt x="69" y="48"/>
                </a:lnTo>
                <a:lnTo>
                  <a:pt x="73" y="46"/>
                </a:lnTo>
                <a:lnTo>
                  <a:pt x="76" y="44"/>
                </a:lnTo>
                <a:lnTo>
                  <a:pt x="77" y="42"/>
                </a:lnTo>
                <a:lnTo>
                  <a:pt x="79" y="39"/>
                </a:lnTo>
                <a:lnTo>
                  <a:pt x="81" y="35"/>
                </a:lnTo>
                <a:lnTo>
                  <a:pt x="82" y="33"/>
                </a:lnTo>
                <a:lnTo>
                  <a:pt x="82" y="29"/>
                </a:lnTo>
                <a:lnTo>
                  <a:pt x="82" y="26"/>
                </a:lnTo>
                <a:lnTo>
                  <a:pt x="81" y="22"/>
                </a:lnTo>
                <a:lnTo>
                  <a:pt x="79" y="17"/>
                </a:lnTo>
                <a:lnTo>
                  <a:pt x="77" y="15"/>
                </a:lnTo>
                <a:lnTo>
                  <a:pt x="76" y="12"/>
                </a:lnTo>
                <a:lnTo>
                  <a:pt x="74" y="9"/>
                </a:lnTo>
                <a:lnTo>
                  <a:pt x="71" y="8"/>
                </a:lnTo>
                <a:lnTo>
                  <a:pt x="65" y="4"/>
                </a:lnTo>
                <a:lnTo>
                  <a:pt x="59" y="2"/>
                </a:lnTo>
                <a:lnTo>
                  <a:pt x="55" y="1"/>
                </a:lnTo>
                <a:lnTo>
                  <a:pt x="50" y="1"/>
                </a:lnTo>
                <a:lnTo>
                  <a:pt x="46" y="0"/>
                </a:lnTo>
                <a:lnTo>
                  <a:pt x="42" y="0"/>
                </a:lnTo>
                <a:lnTo>
                  <a:pt x="37" y="0"/>
                </a:lnTo>
                <a:lnTo>
                  <a:pt x="33" y="1"/>
                </a:lnTo>
                <a:lnTo>
                  <a:pt x="30" y="2"/>
                </a:lnTo>
                <a:lnTo>
                  <a:pt x="26" y="3"/>
                </a:lnTo>
                <a:lnTo>
                  <a:pt x="23" y="3"/>
                </a:lnTo>
                <a:lnTo>
                  <a:pt x="19" y="5"/>
                </a:lnTo>
                <a:lnTo>
                  <a:pt x="17" y="7"/>
                </a:lnTo>
                <a:lnTo>
                  <a:pt x="13" y="9"/>
                </a:lnTo>
                <a:lnTo>
                  <a:pt x="11" y="12"/>
                </a:lnTo>
                <a:lnTo>
                  <a:pt x="9" y="15"/>
                </a:lnTo>
                <a:lnTo>
                  <a:pt x="7" y="17"/>
                </a:lnTo>
                <a:lnTo>
                  <a:pt x="5" y="21"/>
                </a:lnTo>
                <a:lnTo>
                  <a:pt x="4" y="23"/>
                </a:lnTo>
                <a:lnTo>
                  <a:pt x="3" y="27"/>
                </a:lnTo>
                <a:lnTo>
                  <a:pt x="3" y="30"/>
                </a:lnTo>
                <a:lnTo>
                  <a:pt x="3" y="34"/>
                </a:lnTo>
                <a:lnTo>
                  <a:pt x="3" y="35"/>
                </a:lnTo>
                <a:lnTo>
                  <a:pt x="18" y="35"/>
                </a:lnTo>
                <a:lnTo>
                  <a:pt x="19" y="33"/>
                </a:lnTo>
                <a:lnTo>
                  <a:pt x="19" y="30"/>
                </a:lnTo>
                <a:lnTo>
                  <a:pt x="20" y="26"/>
                </a:lnTo>
                <a:lnTo>
                  <a:pt x="23" y="21"/>
                </a:lnTo>
                <a:lnTo>
                  <a:pt x="25" y="19"/>
                </a:lnTo>
                <a:lnTo>
                  <a:pt x="28" y="16"/>
                </a:lnTo>
                <a:lnTo>
                  <a:pt x="30" y="15"/>
                </a:lnTo>
                <a:lnTo>
                  <a:pt x="32" y="15"/>
                </a:lnTo>
                <a:lnTo>
                  <a:pt x="36" y="13"/>
                </a:lnTo>
                <a:lnTo>
                  <a:pt x="43" y="13"/>
                </a:lnTo>
                <a:lnTo>
                  <a:pt x="48" y="13"/>
                </a:lnTo>
                <a:lnTo>
                  <a:pt x="52" y="14"/>
                </a:lnTo>
                <a:lnTo>
                  <a:pt x="56" y="15"/>
                </a:lnTo>
                <a:lnTo>
                  <a:pt x="59" y="17"/>
                </a:lnTo>
                <a:lnTo>
                  <a:pt x="61" y="20"/>
                </a:lnTo>
                <a:lnTo>
                  <a:pt x="63" y="22"/>
                </a:lnTo>
                <a:lnTo>
                  <a:pt x="63" y="26"/>
                </a:lnTo>
                <a:lnTo>
                  <a:pt x="64" y="29"/>
                </a:lnTo>
                <a:lnTo>
                  <a:pt x="63" y="33"/>
                </a:lnTo>
                <a:lnTo>
                  <a:pt x="63" y="37"/>
                </a:lnTo>
                <a:lnTo>
                  <a:pt x="61" y="39"/>
                </a:lnTo>
                <a:lnTo>
                  <a:pt x="58" y="42"/>
                </a:lnTo>
                <a:lnTo>
                  <a:pt x="55" y="44"/>
                </a:lnTo>
                <a:lnTo>
                  <a:pt x="53" y="44"/>
                </a:lnTo>
                <a:lnTo>
                  <a:pt x="50" y="45"/>
                </a:lnTo>
                <a:lnTo>
                  <a:pt x="45" y="45"/>
                </a:lnTo>
                <a:lnTo>
                  <a:pt x="39" y="45"/>
                </a:lnTo>
                <a:lnTo>
                  <a:pt x="34" y="45"/>
                </a:lnTo>
                <a:lnTo>
                  <a:pt x="34" y="58"/>
                </a:lnTo>
                <a:lnTo>
                  <a:pt x="43" y="58"/>
                </a:lnTo>
                <a:lnTo>
                  <a:pt x="49" y="58"/>
                </a:lnTo>
                <a:lnTo>
                  <a:pt x="54" y="58"/>
                </a:lnTo>
                <a:lnTo>
                  <a:pt x="58" y="60"/>
                </a:lnTo>
                <a:lnTo>
                  <a:pt x="62" y="62"/>
                </a:lnTo>
                <a:lnTo>
                  <a:pt x="64" y="64"/>
                </a:lnTo>
                <a:lnTo>
                  <a:pt x="67" y="68"/>
                </a:lnTo>
                <a:lnTo>
                  <a:pt x="68" y="70"/>
                </a:lnTo>
                <a:lnTo>
                  <a:pt x="68" y="71"/>
                </a:lnTo>
                <a:lnTo>
                  <a:pt x="69" y="76"/>
                </a:lnTo>
                <a:lnTo>
                  <a:pt x="68" y="81"/>
                </a:lnTo>
                <a:lnTo>
                  <a:pt x="67" y="85"/>
                </a:lnTo>
                <a:lnTo>
                  <a:pt x="64" y="88"/>
                </a:lnTo>
                <a:lnTo>
                  <a:pt x="62" y="91"/>
                </a:lnTo>
                <a:lnTo>
                  <a:pt x="58" y="94"/>
                </a:lnTo>
                <a:lnTo>
                  <a:pt x="54" y="95"/>
                </a:lnTo>
                <a:lnTo>
                  <a:pt x="49" y="96"/>
                </a:lnTo>
                <a:lnTo>
                  <a:pt x="45" y="96"/>
                </a:lnTo>
                <a:lnTo>
                  <a:pt x="43" y="97"/>
                </a:lnTo>
                <a:lnTo>
                  <a:pt x="39" y="96"/>
                </a:lnTo>
                <a:lnTo>
                  <a:pt x="36" y="96"/>
                </a:lnTo>
                <a:lnTo>
                  <a:pt x="34" y="96"/>
                </a:lnTo>
                <a:lnTo>
                  <a:pt x="31" y="95"/>
                </a:lnTo>
                <a:lnTo>
                  <a:pt x="30" y="94"/>
                </a:lnTo>
                <a:lnTo>
                  <a:pt x="27" y="93"/>
                </a:lnTo>
                <a:lnTo>
                  <a:pt x="23" y="91"/>
                </a:lnTo>
                <a:lnTo>
                  <a:pt x="20" y="88"/>
                </a:lnTo>
                <a:lnTo>
                  <a:pt x="18" y="83"/>
                </a:lnTo>
                <a:lnTo>
                  <a:pt x="17" y="79"/>
                </a:lnTo>
                <a:lnTo>
                  <a:pt x="17" y="73"/>
                </a:lnTo>
                <a:lnTo>
                  <a:pt x="0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4" name="Freeform 1046"/>
          <p:cNvSpPr>
            <a:spLocks/>
          </p:cNvSpPr>
          <p:nvPr/>
        </p:nvSpPr>
        <p:spPr bwMode="auto">
          <a:xfrm>
            <a:off x="4294189" y="5868988"/>
            <a:ext cx="149225" cy="166688"/>
          </a:xfrm>
          <a:custGeom>
            <a:avLst/>
            <a:gdLst>
              <a:gd name="T0" fmla="*/ 0 w 91"/>
              <a:gd name="T1" fmla="*/ 62 h 110"/>
              <a:gd name="T2" fmla="*/ 2 w 91"/>
              <a:gd name="T3" fmla="*/ 73 h 110"/>
              <a:gd name="T4" fmla="*/ 5 w 91"/>
              <a:gd name="T5" fmla="*/ 83 h 110"/>
              <a:gd name="T6" fmla="*/ 9 w 91"/>
              <a:gd name="T7" fmla="*/ 93 h 110"/>
              <a:gd name="T8" fmla="*/ 15 w 91"/>
              <a:gd name="T9" fmla="*/ 99 h 110"/>
              <a:gd name="T10" fmla="*/ 22 w 91"/>
              <a:gd name="T11" fmla="*/ 104 h 110"/>
              <a:gd name="T12" fmla="*/ 30 w 91"/>
              <a:gd name="T13" fmla="*/ 107 h 110"/>
              <a:gd name="T14" fmla="*/ 40 w 91"/>
              <a:gd name="T15" fmla="*/ 109 h 110"/>
              <a:gd name="T16" fmla="*/ 50 w 91"/>
              <a:gd name="T17" fmla="*/ 109 h 110"/>
              <a:gd name="T18" fmla="*/ 60 w 91"/>
              <a:gd name="T19" fmla="*/ 107 h 110"/>
              <a:gd name="T20" fmla="*/ 68 w 91"/>
              <a:gd name="T21" fmla="*/ 104 h 110"/>
              <a:gd name="T22" fmla="*/ 75 w 91"/>
              <a:gd name="T23" fmla="*/ 99 h 110"/>
              <a:gd name="T24" fmla="*/ 81 w 91"/>
              <a:gd name="T25" fmla="*/ 93 h 110"/>
              <a:gd name="T26" fmla="*/ 85 w 91"/>
              <a:gd name="T27" fmla="*/ 83 h 110"/>
              <a:gd name="T28" fmla="*/ 88 w 91"/>
              <a:gd name="T29" fmla="*/ 73 h 110"/>
              <a:gd name="T30" fmla="*/ 89 w 91"/>
              <a:gd name="T31" fmla="*/ 62 h 110"/>
              <a:gd name="T32" fmla="*/ 89 w 91"/>
              <a:gd name="T33" fmla="*/ 49 h 110"/>
              <a:gd name="T34" fmla="*/ 88 w 91"/>
              <a:gd name="T35" fmla="*/ 36 h 110"/>
              <a:gd name="T36" fmla="*/ 85 w 91"/>
              <a:gd name="T37" fmla="*/ 27 h 110"/>
              <a:gd name="T38" fmla="*/ 81 w 91"/>
              <a:gd name="T39" fmla="*/ 18 h 110"/>
              <a:gd name="T40" fmla="*/ 77 w 91"/>
              <a:gd name="T41" fmla="*/ 13 h 110"/>
              <a:gd name="T42" fmla="*/ 48 w 91"/>
              <a:gd name="T43" fmla="*/ 13 h 110"/>
              <a:gd name="T44" fmla="*/ 57 w 91"/>
              <a:gd name="T45" fmla="*/ 15 h 110"/>
              <a:gd name="T46" fmla="*/ 65 w 91"/>
              <a:gd name="T47" fmla="*/ 23 h 110"/>
              <a:gd name="T48" fmla="*/ 70 w 91"/>
              <a:gd name="T49" fmla="*/ 36 h 110"/>
              <a:gd name="T50" fmla="*/ 72 w 91"/>
              <a:gd name="T51" fmla="*/ 45 h 110"/>
              <a:gd name="T52" fmla="*/ 72 w 91"/>
              <a:gd name="T53" fmla="*/ 55 h 110"/>
              <a:gd name="T54" fmla="*/ 72 w 91"/>
              <a:gd name="T55" fmla="*/ 65 h 110"/>
              <a:gd name="T56" fmla="*/ 68 w 91"/>
              <a:gd name="T57" fmla="*/ 81 h 110"/>
              <a:gd name="T58" fmla="*/ 62 w 91"/>
              <a:gd name="T59" fmla="*/ 92 h 110"/>
              <a:gd name="T60" fmla="*/ 57 w 91"/>
              <a:gd name="T61" fmla="*/ 94 h 110"/>
              <a:gd name="T62" fmla="*/ 45 w 91"/>
              <a:gd name="T63" fmla="*/ 97 h 110"/>
              <a:gd name="T64" fmla="*/ 38 w 91"/>
              <a:gd name="T65" fmla="*/ 96 h 110"/>
              <a:gd name="T66" fmla="*/ 33 w 91"/>
              <a:gd name="T67" fmla="*/ 94 h 110"/>
              <a:gd name="T68" fmla="*/ 27 w 91"/>
              <a:gd name="T69" fmla="*/ 92 h 110"/>
              <a:gd name="T70" fmla="*/ 21 w 91"/>
              <a:gd name="T71" fmla="*/ 81 h 110"/>
              <a:gd name="T72" fmla="*/ 19 w 91"/>
              <a:gd name="T73" fmla="*/ 65 h 110"/>
              <a:gd name="T74" fmla="*/ 18 w 91"/>
              <a:gd name="T75" fmla="*/ 55 h 110"/>
              <a:gd name="T76" fmla="*/ 19 w 91"/>
              <a:gd name="T77" fmla="*/ 45 h 110"/>
              <a:gd name="T78" fmla="*/ 20 w 91"/>
              <a:gd name="T79" fmla="*/ 36 h 110"/>
              <a:gd name="T80" fmla="*/ 24 w 91"/>
              <a:gd name="T81" fmla="*/ 23 h 110"/>
              <a:gd name="T82" fmla="*/ 30 w 91"/>
              <a:gd name="T83" fmla="*/ 17 h 110"/>
              <a:gd name="T84" fmla="*/ 35 w 91"/>
              <a:gd name="T85" fmla="*/ 15 h 110"/>
              <a:gd name="T86" fmla="*/ 42 w 91"/>
              <a:gd name="T87" fmla="*/ 13 h 110"/>
              <a:gd name="T88" fmla="*/ 77 w 91"/>
              <a:gd name="T89" fmla="*/ 13 h 110"/>
              <a:gd name="T90" fmla="*/ 72 w 91"/>
              <a:gd name="T91" fmla="*/ 8 h 110"/>
              <a:gd name="T92" fmla="*/ 65 w 91"/>
              <a:gd name="T93" fmla="*/ 3 h 110"/>
              <a:gd name="T94" fmla="*/ 55 w 91"/>
              <a:gd name="T95" fmla="*/ 1 h 110"/>
              <a:gd name="T96" fmla="*/ 45 w 91"/>
              <a:gd name="T97" fmla="*/ 0 h 110"/>
              <a:gd name="T98" fmla="*/ 35 w 91"/>
              <a:gd name="T99" fmla="*/ 1 h 110"/>
              <a:gd name="T100" fmla="*/ 25 w 91"/>
              <a:gd name="T101" fmla="*/ 3 h 110"/>
              <a:gd name="T102" fmla="*/ 18 w 91"/>
              <a:gd name="T103" fmla="*/ 8 h 110"/>
              <a:gd name="T104" fmla="*/ 12 w 91"/>
              <a:gd name="T105" fmla="*/ 14 h 110"/>
              <a:gd name="T106" fmla="*/ 6 w 91"/>
              <a:gd name="T107" fmla="*/ 22 h 110"/>
              <a:gd name="T108" fmla="*/ 4 w 91"/>
              <a:gd name="T109" fmla="*/ 31 h 110"/>
              <a:gd name="T110" fmla="*/ 1 w 91"/>
              <a:gd name="T111" fmla="*/ 42 h 110"/>
              <a:gd name="T112" fmla="*/ 0 w 91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1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4" y="79"/>
                </a:lnTo>
                <a:lnTo>
                  <a:pt x="5" y="83"/>
                </a:lnTo>
                <a:lnTo>
                  <a:pt x="6" y="88"/>
                </a:lnTo>
                <a:lnTo>
                  <a:pt x="9" y="93"/>
                </a:lnTo>
                <a:lnTo>
                  <a:pt x="12" y="95"/>
                </a:lnTo>
                <a:lnTo>
                  <a:pt x="15" y="99"/>
                </a:lnTo>
                <a:lnTo>
                  <a:pt x="18" y="101"/>
                </a:lnTo>
                <a:lnTo>
                  <a:pt x="22" y="104"/>
                </a:lnTo>
                <a:lnTo>
                  <a:pt x="25" y="106"/>
                </a:lnTo>
                <a:lnTo>
                  <a:pt x="30" y="107"/>
                </a:lnTo>
                <a:lnTo>
                  <a:pt x="35" y="108"/>
                </a:lnTo>
                <a:lnTo>
                  <a:pt x="40" y="109"/>
                </a:lnTo>
                <a:lnTo>
                  <a:pt x="45" y="109"/>
                </a:lnTo>
                <a:lnTo>
                  <a:pt x="50" y="109"/>
                </a:lnTo>
                <a:lnTo>
                  <a:pt x="55" y="108"/>
                </a:lnTo>
                <a:lnTo>
                  <a:pt x="60" y="107"/>
                </a:lnTo>
                <a:lnTo>
                  <a:pt x="65" y="106"/>
                </a:lnTo>
                <a:lnTo>
                  <a:pt x="68" y="104"/>
                </a:lnTo>
                <a:lnTo>
                  <a:pt x="72" y="101"/>
                </a:lnTo>
                <a:lnTo>
                  <a:pt x="75" y="99"/>
                </a:lnTo>
                <a:lnTo>
                  <a:pt x="78" y="95"/>
                </a:lnTo>
                <a:lnTo>
                  <a:pt x="81" y="93"/>
                </a:lnTo>
                <a:lnTo>
                  <a:pt x="84" y="88"/>
                </a:lnTo>
                <a:lnTo>
                  <a:pt x="85" y="83"/>
                </a:lnTo>
                <a:lnTo>
                  <a:pt x="86" y="79"/>
                </a:lnTo>
                <a:lnTo>
                  <a:pt x="88" y="73"/>
                </a:lnTo>
                <a:lnTo>
                  <a:pt x="89" y="68"/>
                </a:lnTo>
                <a:lnTo>
                  <a:pt x="89" y="62"/>
                </a:lnTo>
                <a:lnTo>
                  <a:pt x="90" y="55"/>
                </a:lnTo>
                <a:lnTo>
                  <a:pt x="89" y="49"/>
                </a:lnTo>
                <a:lnTo>
                  <a:pt x="89" y="42"/>
                </a:lnTo>
                <a:lnTo>
                  <a:pt x="88" y="36"/>
                </a:lnTo>
                <a:lnTo>
                  <a:pt x="86" y="31"/>
                </a:lnTo>
                <a:lnTo>
                  <a:pt x="85" y="27"/>
                </a:lnTo>
                <a:lnTo>
                  <a:pt x="84" y="22"/>
                </a:lnTo>
                <a:lnTo>
                  <a:pt x="81" y="18"/>
                </a:lnTo>
                <a:lnTo>
                  <a:pt x="78" y="14"/>
                </a:lnTo>
                <a:lnTo>
                  <a:pt x="77" y="13"/>
                </a:lnTo>
                <a:lnTo>
                  <a:pt x="45" y="13"/>
                </a:lnTo>
                <a:lnTo>
                  <a:pt x="48" y="13"/>
                </a:lnTo>
                <a:lnTo>
                  <a:pt x="52" y="14"/>
                </a:lnTo>
                <a:lnTo>
                  <a:pt x="57" y="15"/>
                </a:lnTo>
                <a:lnTo>
                  <a:pt x="62" y="19"/>
                </a:lnTo>
                <a:lnTo>
                  <a:pt x="65" y="23"/>
                </a:lnTo>
                <a:lnTo>
                  <a:pt x="68" y="29"/>
                </a:lnTo>
                <a:lnTo>
                  <a:pt x="70" y="36"/>
                </a:lnTo>
                <a:lnTo>
                  <a:pt x="71" y="40"/>
                </a:lnTo>
                <a:lnTo>
                  <a:pt x="72" y="45"/>
                </a:lnTo>
                <a:lnTo>
                  <a:pt x="72" y="50"/>
                </a:lnTo>
                <a:lnTo>
                  <a:pt x="72" y="55"/>
                </a:lnTo>
                <a:lnTo>
                  <a:pt x="72" y="60"/>
                </a:lnTo>
                <a:lnTo>
                  <a:pt x="72" y="65"/>
                </a:lnTo>
                <a:lnTo>
                  <a:pt x="70" y="74"/>
                </a:lnTo>
                <a:lnTo>
                  <a:pt x="68" y="81"/>
                </a:lnTo>
                <a:lnTo>
                  <a:pt x="65" y="87"/>
                </a:lnTo>
                <a:lnTo>
                  <a:pt x="62" y="92"/>
                </a:lnTo>
                <a:lnTo>
                  <a:pt x="59" y="93"/>
                </a:lnTo>
                <a:lnTo>
                  <a:pt x="57" y="94"/>
                </a:lnTo>
                <a:lnTo>
                  <a:pt x="52" y="96"/>
                </a:lnTo>
                <a:lnTo>
                  <a:pt x="45" y="97"/>
                </a:lnTo>
                <a:lnTo>
                  <a:pt x="42" y="97"/>
                </a:lnTo>
                <a:lnTo>
                  <a:pt x="38" y="96"/>
                </a:lnTo>
                <a:lnTo>
                  <a:pt x="35" y="95"/>
                </a:lnTo>
                <a:lnTo>
                  <a:pt x="33" y="94"/>
                </a:lnTo>
                <a:lnTo>
                  <a:pt x="30" y="93"/>
                </a:lnTo>
                <a:lnTo>
                  <a:pt x="27" y="92"/>
                </a:lnTo>
                <a:lnTo>
                  <a:pt x="24" y="87"/>
                </a:lnTo>
                <a:lnTo>
                  <a:pt x="21" y="81"/>
                </a:lnTo>
                <a:lnTo>
                  <a:pt x="20" y="74"/>
                </a:lnTo>
                <a:lnTo>
                  <a:pt x="19" y="65"/>
                </a:lnTo>
                <a:lnTo>
                  <a:pt x="18" y="60"/>
                </a:lnTo>
                <a:lnTo>
                  <a:pt x="18" y="55"/>
                </a:lnTo>
                <a:lnTo>
                  <a:pt x="18" y="50"/>
                </a:lnTo>
                <a:lnTo>
                  <a:pt x="19" y="45"/>
                </a:lnTo>
                <a:lnTo>
                  <a:pt x="19" y="40"/>
                </a:lnTo>
                <a:lnTo>
                  <a:pt x="20" y="36"/>
                </a:lnTo>
                <a:lnTo>
                  <a:pt x="21" y="29"/>
                </a:lnTo>
                <a:lnTo>
                  <a:pt x="24" y="23"/>
                </a:lnTo>
                <a:lnTo>
                  <a:pt x="27" y="19"/>
                </a:lnTo>
                <a:lnTo>
                  <a:pt x="30" y="17"/>
                </a:lnTo>
                <a:lnTo>
                  <a:pt x="33" y="15"/>
                </a:lnTo>
                <a:lnTo>
                  <a:pt x="35" y="15"/>
                </a:lnTo>
                <a:lnTo>
                  <a:pt x="38" y="14"/>
                </a:lnTo>
                <a:lnTo>
                  <a:pt x="42" y="13"/>
                </a:lnTo>
                <a:lnTo>
                  <a:pt x="45" y="13"/>
                </a:lnTo>
                <a:lnTo>
                  <a:pt x="77" y="13"/>
                </a:lnTo>
                <a:lnTo>
                  <a:pt x="75" y="11"/>
                </a:lnTo>
                <a:lnTo>
                  <a:pt x="72" y="8"/>
                </a:lnTo>
                <a:lnTo>
                  <a:pt x="68" y="6"/>
                </a:lnTo>
                <a:lnTo>
                  <a:pt x="65" y="3"/>
                </a:lnTo>
                <a:lnTo>
                  <a:pt x="60" y="2"/>
                </a:lnTo>
                <a:lnTo>
                  <a:pt x="55" y="1"/>
                </a:lnTo>
                <a:lnTo>
                  <a:pt x="50" y="0"/>
                </a:lnTo>
                <a:lnTo>
                  <a:pt x="45" y="0"/>
                </a:lnTo>
                <a:lnTo>
                  <a:pt x="40" y="0"/>
                </a:lnTo>
                <a:lnTo>
                  <a:pt x="35" y="1"/>
                </a:lnTo>
                <a:lnTo>
                  <a:pt x="30" y="2"/>
                </a:lnTo>
                <a:lnTo>
                  <a:pt x="25" y="3"/>
                </a:lnTo>
                <a:lnTo>
                  <a:pt x="22" y="6"/>
                </a:lnTo>
                <a:lnTo>
                  <a:pt x="18" y="8"/>
                </a:lnTo>
                <a:lnTo>
                  <a:pt x="15" y="11"/>
                </a:lnTo>
                <a:lnTo>
                  <a:pt x="12" y="14"/>
                </a:lnTo>
                <a:lnTo>
                  <a:pt x="9" y="18"/>
                </a:lnTo>
                <a:lnTo>
                  <a:pt x="6" y="22"/>
                </a:lnTo>
                <a:lnTo>
                  <a:pt x="5" y="27"/>
                </a:lnTo>
                <a:lnTo>
                  <a:pt x="4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5" name="Freeform 1047"/>
          <p:cNvSpPr>
            <a:spLocks/>
          </p:cNvSpPr>
          <p:nvPr/>
        </p:nvSpPr>
        <p:spPr bwMode="auto">
          <a:xfrm>
            <a:off x="4862514" y="5868988"/>
            <a:ext cx="149225" cy="166688"/>
          </a:xfrm>
          <a:custGeom>
            <a:avLst/>
            <a:gdLst>
              <a:gd name="T0" fmla="*/ 0 w 91"/>
              <a:gd name="T1" fmla="*/ 78 h 110"/>
              <a:gd name="T2" fmla="*/ 4 w 91"/>
              <a:gd name="T3" fmla="*/ 89 h 110"/>
              <a:gd name="T4" fmla="*/ 9 w 91"/>
              <a:gd name="T5" fmla="*/ 97 h 110"/>
              <a:gd name="T6" fmla="*/ 18 w 91"/>
              <a:gd name="T7" fmla="*/ 104 h 110"/>
              <a:gd name="T8" fmla="*/ 30 w 91"/>
              <a:gd name="T9" fmla="*/ 108 h 110"/>
              <a:gd name="T10" fmla="*/ 44 w 91"/>
              <a:gd name="T11" fmla="*/ 109 h 110"/>
              <a:gd name="T12" fmla="*/ 63 w 91"/>
              <a:gd name="T13" fmla="*/ 107 h 110"/>
              <a:gd name="T14" fmla="*/ 75 w 91"/>
              <a:gd name="T15" fmla="*/ 102 h 110"/>
              <a:gd name="T16" fmla="*/ 83 w 91"/>
              <a:gd name="T17" fmla="*/ 95 h 110"/>
              <a:gd name="T18" fmla="*/ 88 w 91"/>
              <a:gd name="T19" fmla="*/ 87 h 110"/>
              <a:gd name="T20" fmla="*/ 90 w 91"/>
              <a:gd name="T21" fmla="*/ 76 h 110"/>
              <a:gd name="T22" fmla="*/ 87 w 91"/>
              <a:gd name="T23" fmla="*/ 63 h 110"/>
              <a:gd name="T24" fmla="*/ 82 w 91"/>
              <a:gd name="T25" fmla="*/ 57 h 110"/>
              <a:gd name="T26" fmla="*/ 69 w 91"/>
              <a:gd name="T27" fmla="*/ 50 h 110"/>
              <a:gd name="T28" fmla="*/ 79 w 91"/>
              <a:gd name="T29" fmla="*/ 44 h 110"/>
              <a:gd name="T30" fmla="*/ 85 w 91"/>
              <a:gd name="T31" fmla="*/ 35 h 110"/>
              <a:gd name="T32" fmla="*/ 85 w 91"/>
              <a:gd name="T33" fmla="*/ 26 h 110"/>
              <a:gd name="T34" fmla="*/ 81 w 91"/>
              <a:gd name="T35" fmla="*/ 15 h 110"/>
              <a:gd name="T36" fmla="*/ 75 w 91"/>
              <a:gd name="T37" fmla="*/ 8 h 110"/>
              <a:gd name="T38" fmla="*/ 57 w 91"/>
              <a:gd name="T39" fmla="*/ 1 h 110"/>
              <a:gd name="T40" fmla="*/ 44 w 91"/>
              <a:gd name="T41" fmla="*/ 0 h 110"/>
              <a:gd name="T42" fmla="*/ 31 w 91"/>
              <a:gd name="T43" fmla="*/ 2 h 110"/>
              <a:gd name="T44" fmla="*/ 20 w 91"/>
              <a:gd name="T45" fmla="*/ 5 h 110"/>
              <a:gd name="T46" fmla="*/ 12 w 91"/>
              <a:gd name="T47" fmla="*/ 12 h 110"/>
              <a:gd name="T48" fmla="*/ 6 w 91"/>
              <a:gd name="T49" fmla="*/ 21 h 110"/>
              <a:gd name="T50" fmla="*/ 4 w 91"/>
              <a:gd name="T51" fmla="*/ 30 h 110"/>
              <a:gd name="T52" fmla="*/ 19 w 91"/>
              <a:gd name="T53" fmla="*/ 35 h 110"/>
              <a:gd name="T54" fmla="*/ 21 w 91"/>
              <a:gd name="T55" fmla="*/ 26 h 110"/>
              <a:gd name="T56" fmla="*/ 29 w 91"/>
              <a:gd name="T57" fmla="*/ 16 h 110"/>
              <a:gd name="T58" fmla="*/ 39 w 91"/>
              <a:gd name="T59" fmla="*/ 13 h 110"/>
              <a:gd name="T60" fmla="*/ 55 w 91"/>
              <a:gd name="T61" fmla="*/ 14 h 110"/>
              <a:gd name="T62" fmla="*/ 64 w 91"/>
              <a:gd name="T63" fmla="*/ 20 h 110"/>
              <a:gd name="T64" fmla="*/ 67 w 91"/>
              <a:gd name="T65" fmla="*/ 29 h 110"/>
              <a:gd name="T66" fmla="*/ 64 w 91"/>
              <a:gd name="T67" fmla="*/ 39 h 110"/>
              <a:gd name="T68" fmla="*/ 55 w 91"/>
              <a:gd name="T69" fmla="*/ 44 h 110"/>
              <a:gd name="T70" fmla="*/ 41 w 91"/>
              <a:gd name="T71" fmla="*/ 45 h 110"/>
              <a:gd name="T72" fmla="*/ 45 w 91"/>
              <a:gd name="T73" fmla="*/ 58 h 110"/>
              <a:gd name="T74" fmla="*/ 61 w 91"/>
              <a:gd name="T75" fmla="*/ 60 h 110"/>
              <a:gd name="T76" fmla="*/ 71 w 91"/>
              <a:gd name="T77" fmla="*/ 68 h 110"/>
              <a:gd name="T78" fmla="*/ 72 w 91"/>
              <a:gd name="T79" fmla="*/ 76 h 110"/>
              <a:gd name="T80" fmla="*/ 68 w 91"/>
              <a:gd name="T81" fmla="*/ 88 h 110"/>
              <a:gd name="T82" fmla="*/ 56 w 91"/>
              <a:gd name="T83" fmla="*/ 95 h 110"/>
              <a:gd name="T84" fmla="*/ 45 w 91"/>
              <a:gd name="T85" fmla="*/ 97 h 110"/>
              <a:gd name="T86" fmla="*/ 35 w 91"/>
              <a:gd name="T87" fmla="*/ 96 h 110"/>
              <a:gd name="T88" fmla="*/ 28 w 91"/>
              <a:gd name="T89" fmla="*/ 93 h 110"/>
              <a:gd name="T90" fmla="*/ 19 w 91"/>
              <a:gd name="T91" fmla="*/ 83 h 110"/>
              <a:gd name="T92" fmla="*/ 0 w 91"/>
              <a:gd name="T93" fmla="*/ 7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1" h="110">
                <a:moveTo>
                  <a:pt x="0" y="73"/>
                </a:moveTo>
                <a:lnTo>
                  <a:pt x="0" y="74"/>
                </a:lnTo>
                <a:lnTo>
                  <a:pt x="0" y="78"/>
                </a:lnTo>
                <a:lnTo>
                  <a:pt x="1" y="82"/>
                </a:lnTo>
                <a:lnTo>
                  <a:pt x="2" y="86"/>
                </a:lnTo>
                <a:lnTo>
                  <a:pt x="4" y="89"/>
                </a:lnTo>
                <a:lnTo>
                  <a:pt x="5" y="92"/>
                </a:lnTo>
                <a:lnTo>
                  <a:pt x="6" y="94"/>
                </a:lnTo>
                <a:lnTo>
                  <a:pt x="9" y="97"/>
                </a:lnTo>
                <a:lnTo>
                  <a:pt x="12" y="100"/>
                </a:lnTo>
                <a:lnTo>
                  <a:pt x="15" y="102"/>
                </a:lnTo>
                <a:lnTo>
                  <a:pt x="18" y="104"/>
                </a:lnTo>
                <a:lnTo>
                  <a:pt x="22" y="106"/>
                </a:lnTo>
                <a:lnTo>
                  <a:pt x="25" y="107"/>
                </a:lnTo>
                <a:lnTo>
                  <a:pt x="30" y="108"/>
                </a:lnTo>
                <a:lnTo>
                  <a:pt x="35" y="109"/>
                </a:lnTo>
                <a:lnTo>
                  <a:pt x="39" y="109"/>
                </a:lnTo>
                <a:lnTo>
                  <a:pt x="44" y="109"/>
                </a:lnTo>
                <a:lnTo>
                  <a:pt x="54" y="109"/>
                </a:lnTo>
                <a:lnTo>
                  <a:pt x="58" y="108"/>
                </a:lnTo>
                <a:lnTo>
                  <a:pt x="63" y="107"/>
                </a:lnTo>
                <a:lnTo>
                  <a:pt x="67" y="106"/>
                </a:lnTo>
                <a:lnTo>
                  <a:pt x="71" y="104"/>
                </a:lnTo>
                <a:lnTo>
                  <a:pt x="75" y="102"/>
                </a:lnTo>
                <a:lnTo>
                  <a:pt x="77" y="100"/>
                </a:lnTo>
                <a:lnTo>
                  <a:pt x="80" y="98"/>
                </a:lnTo>
                <a:lnTo>
                  <a:pt x="83" y="95"/>
                </a:lnTo>
                <a:lnTo>
                  <a:pt x="85" y="93"/>
                </a:lnTo>
                <a:lnTo>
                  <a:pt x="87" y="90"/>
                </a:lnTo>
                <a:lnTo>
                  <a:pt x="88" y="87"/>
                </a:lnTo>
                <a:lnTo>
                  <a:pt x="89" y="83"/>
                </a:lnTo>
                <a:lnTo>
                  <a:pt x="90" y="80"/>
                </a:lnTo>
                <a:lnTo>
                  <a:pt x="90" y="76"/>
                </a:lnTo>
                <a:lnTo>
                  <a:pt x="90" y="71"/>
                </a:lnTo>
                <a:lnTo>
                  <a:pt x="89" y="67"/>
                </a:lnTo>
                <a:lnTo>
                  <a:pt x="87" y="63"/>
                </a:lnTo>
                <a:lnTo>
                  <a:pt x="86" y="61"/>
                </a:lnTo>
                <a:lnTo>
                  <a:pt x="85" y="60"/>
                </a:lnTo>
                <a:lnTo>
                  <a:pt x="82" y="57"/>
                </a:lnTo>
                <a:lnTo>
                  <a:pt x="78" y="54"/>
                </a:lnTo>
                <a:lnTo>
                  <a:pt x="74" y="51"/>
                </a:lnTo>
                <a:lnTo>
                  <a:pt x="69" y="50"/>
                </a:lnTo>
                <a:lnTo>
                  <a:pt x="73" y="48"/>
                </a:lnTo>
                <a:lnTo>
                  <a:pt x="76" y="46"/>
                </a:lnTo>
                <a:lnTo>
                  <a:pt x="79" y="44"/>
                </a:lnTo>
                <a:lnTo>
                  <a:pt x="81" y="42"/>
                </a:lnTo>
                <a:lnTo>
                  <a:pt x="83" y="39"/>
                </a:lnTo>
                <a:lnTo>
                  <a:pt x="85" y="35"/>
                </a:lnTo>
                <a:lnTo>
                  <a:pt x="85" y="33"/>
                </a:lnTo>
                <a:lnTo>
                  <a:pt x="85" y="29"/>
                </a:lnTo>
                <a:lnTo>
                  <a:pt x="85" y="26"/>
                </a:lnTo>
                <a:lnTo>
                  <a:pt x="85" y="22"/>
                </a:lnTo>
                <a:lnTo>
                  <a:pt x="83" y="17"/>
                </a:lnTo>
                <a:lnTo>
                  <a:pt x="81" y="15"/>
                </a:lnTo>
                <a:lnTo>
                  <a:pt x="79" y="12"/>
                </a:lnTo>
                <a:lnTo>
                  <a:pt x="76" y="9"/>
                </a:lnTo>
                <a:lnTo>
                  <a:pt x="75" y="8"/>
                </a:lnTo>
                <a:lnTo>
                  <a:pt x="69" y="4"/>
                </a:lnTo>
                <a:lnTo>
                  <a:pt x="62" y="2"/>
                </a:lnTo>
                <a:lnTo>
                  <a:pt x="57" y="1"/>
                </a:lnTo>
                <a:lnTo>
                  <a:pt x="53" y="1"/>
                </a:lnTo>
                <a:lnTo>
                  <a:pt x="48" y="0"/>
                </a:lnTo>
                <a:lnTo>
                  <a:pt x="44" y="0"/>
                </a:lnTo>
                <a:lnTo>
                  <a:pt x="39" y="0"/>
                </a:lnTo>
                <a:lnTo>
                  <a:pt x="35" y="1"/>
                </a:lnTo>
                <a:lnTo>
                  <a:pt x="31" y="2"/>
                </a:lnTo>
                <a:lnTo>
                  <a:pt x="27" y="3"/>
                </a:lnTo>
                <a:lnTo>
                  <a:pt x="24" y="3"/>
                </a:lnTo>
                <a:lnTo>
                  <a:pt x="20" y="5"/>
                </a:lnTo>
                <a:lnTo>
                  <a:pt x="17" y="7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7"/>
                </a:lnTo>
                <a:lnTo>
                  <a:pt x="6" y="21"/>
                </a:lnTo>
                <a:lnTo>
                  <a:pt x="5" y="23"/>
                </a:lnTo>
                <a:lnTo>
                  <a:pt x="4" y="27"/>
                </a:lnTo>
                <a:lnTo>
                  <a:pt x="4" y="30"/>
                </a:lnTo>
                <a:lnTo>
                  <a:pt x="4" y="34"/>
                </a:lnTo>
                <a:lnTo>
                  <a:pt x="4" y="35"/>
                </a:lnTo>
                <a:lnTo>
                  <a:pt x="19" y="35"/>
                </a:lnTo>
                <a:lnTo>
                  <a:pt x="20" y="33"/>
                </a:lnTo>
                <a:lnTo>
                  <a:pt x="20" y="30"/>
                </a:lnTo>
                <a:lnTo>
                  <a:pt x="21" y="26"/>
                </a:lnTo>
                <a:lnTo>
                  <a:pt x="23" y="21"/>
                </a:lnTo>
                <a:lnTo>
                  <a:pt x="26" y="19"/>
                </a:lnTo>
                <a:lnTo>
                  <a:pt x="29" y="16"/>
                </a:lnTo>
                <a:lnTo>
                  <a:pt x="32" y="15"/>
                </a:lnTo>
                <a:lnTo>
                  <a:pt x="34" y="15"/>
                </a:lnTo>
                <a:lnTo>
                  <a:pt x="39" y="13"/>
                </a:lnTo>
                <a:lnTo>
                  <a:pt x="45" y="13"/>
                </a:lnTo>
                <a:lnTo>
                  <a:pt x="49" y="13"/>
                </a:lnTo>
                <a:lnTo>
                  <a:pt x="55" y="14"/>
                </a:lnTo>
                <a:lnTo>
                  <a:pt x="58" y="15"/>
                </a:lnTo>
                <a:lnTo>
                  <a:pt x="62" y="17"/>
                </a:lnTo>
                <a:lnTo>
                  <a:pt x="64" y="20"/>
                </a:lnTo>
                <a:lnTo>
                  <a:pt x="66" y="22"/>
                </a:lnTo>
                <a:lnTo>
                  <a:pt x="67" y="26"/>
                </a:lnTo>
                <a:lnTo>
                  <a:pt x="67" y="29"/>
                </a:lnTo>
                <a:lnTo>
                  <a:pt x="67" y="33"/>
                </a:lnTo>
                <a:lnTo>
                  <a:pt x="65" y="37"/>
                </a:lnTo>
                <a:lnTo>
                  <a:pt x="64" y="39"/>
                </a:lnTo>
                <a:lnTo>
                  <a:pt x="61" y="42"/>
                </a:lnTo>
                <a:lnTo>
                  <a:pt x="57" y="44"/>
                </a:lnTo>
                <a:lnTo>
                  <a:pt x="55" y="44"/>
                </a:lnTo>
                <a:lnTo>
                  <a:pt x="53" y="45"/>
                </a:lnTo>
                <a:lnTo>
                  <a:pt x="47" y="45"/>
                </a:lnTo>
                <a:lnTo>
                  <a:pt x="41" y="45"/>
                </a:lnTo>
                <a:lnTo>
                  <a:pt x="35" y="45"/>
                </a:lnTo>
                <a:lnTo>
                  <a:pt x="35" y="58"/>
                </a:lnTo>
                <a:lnTo>
                  <a:pt x="45" y="58"/>
                </a:lnTo>
                <a:lnTo>
                  <a:pt x="51" y="58"/>
                </a:lnTo>
                <a:lnTo>
                  <a:pt x="56" y="58"/>
                </a:lnTo>
                <a:lnTo>
                  <a:pt x="61" y="60"/>
                </a:lnTo>
                <a:lnTo>
                  <a:pt x="65" y="62"/>
                </a:lnTo>
                <a:lnTo>
                  <a:pt x="68" y="64"/>
                </a:lnTo>
                <a:lnTo>
                  <a:pt x="71" y="68"/>
                </a:lnTo>
                <a:lnTo>
                  <a:pt x="71" y="70"/>
                </a:lnTo>
                <a:lnTo>
                  <a:pt x="72" y="71"/>
                </a:lnTo>
                <a:lnTo>
                  <a:pt x="72" y="76"/>
                </a:lnTo>
                <a:lnTo>
                  <a:pt x="72" y="81"/>
                </a:lnTo>
                <a:lnTo>
                  <a:pt x="70" y="85"/>
                </a:lnTo>
                <a:lnTo>
                  <a:pt x="68" y="88"/>
                </a:lnTo>
                <a:lnTo>
                  <a:pt x="65" y="91"/>
                </a:lnTo>
                <a:lnTo>
                  <a:pt x="61" y="94"/>
                </a:lnTo>
                <a:lnTo>
                  <a:pt x="56" y="95"/>
                </a:lnTo>
                <a:lnTo>
                  <a:pt x="51" y="96"/>
                </a:lnTo>
                <a:lnTo>
                  <a:pt x="47" y="96"/>
                </a:lnTo>
                <a:lnTo>
                  <a:pt x="45" y="97"/>
                </a:lnTo>
                <a:lnTo>
                  <a:pt x="41" y="96"/>
                </a:lnTo>
                <a:lnTo>
                  <a:pt x="39" y="96"/>
                </a:lnTo>
                <a:lnTo>
                  <a:pt x="35" y="96"/>
                </a:lnTo>
                <a:lnTo>
                  <a:pt x="34" y="95"/>
                </a:lnTo>
                <a:lnTo>
                  <a:pt x="31" y="94"/>
                </a:lnTo>
                <a:lnTo>
                  <a:pt x="28" y="93"/>
                </a:lnTo>
                <a:lnTo>
                  <a:pt x="25" y="91"/>
                </a:lnTo>
                <a:lnTo>
                  <a:pt x="21" y="88"/>
                </a:lnTo>
                <a:lnTo>
                  <a:pt x="19" y="83"/>
                </a:lnTo>
                <a:lnTo>
                  <a:pt x="17" y="79"/>
                </a:lnTo>
                <a:lnTo>
                  <a:pt x="17" y="73"/>
                </a:lnTo>
                <a:lnTo>
                  <a:pt x="0" y="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6" name="Freeform 1048"/>
          <p:cNvSpPr>
            <a:spLocks/>
          </p:cNvSpPr>
          <p:nvPr/>
        </p:nvSpPr>
        <p:spPr bwMode="auto">
          <a:xfrm>
            <a:off x="5045076" y="5873750"/>
            <a:ext cx="141288" cy="161925"/>
          </a:xfrm>
          <a:custGeom>
            <a:avLst/>
            <a:gdLst>
              <a:gd name="T0" fmla="*/ 0 w 87"/>
              <a:gd name="T1" fmla="*/ 79 h 107"/>
              <a:gd name="T2" fmla="*/ 3 w 87"/>
              <a:gd name="T3" fmla="*/ 85 h 107"/>
              <a:gd name="T4" fmla="*/ 6 w 87"/>
              <a:gd name="T5" fmla="*/ 90 h 107"/>
              <a:gd name="T6" fmla="*/ 13 w 87"/>
              <a:gd name="T7" fmla="*/ 98 h 107"/>
              <a:gd name="T8" fmla="*/ 19 w 87"/>
              <a:gd name="T9" fmla="*/ 102 h 107"/>
              <a:gd name="T10" fmla="*/ 33 w 87"/>
              <a:gd name="T11" fmla="*/ 106 h 107"/>
              <a:gd name="T12" fmla="*/ 42 w 87"/>
              <a:gd name="T13" fmla="*/ 106 h 107"/>
              <a:gd name="T14" fmla="*/ 51 w 87"/>
              <a:gd name="T15" fmla="*/ 106 h 107"/>
              <a:gd name="T16" fmla="*/ 59 w 87"/>
              <a:gd name="T17" fmla="*/ 103 h 107"/>
              <a:gd name="T18" fmla="*/ 67 w 87"/>
              <a:gd name="T19" fmla="*/ 101 h 107"/>
              <a:gd name="T20" fmla="*/ 74 w 87"/>
              <a:gd name="T21" fmla="*/ 97 h 107"/>
              <a:gd name="T22" fmla="*/ 79 w 87"/>
              <a:gd name="T23" fmla="*/ 90 h 107"/>
              <a:gd name="T24" fmla="*/ 83 w 87"/>
              <a:gd name="T25" fmla="*/ 84 h 107"/>
              <a:gd name="T26" fmla="*/ 85 w 87"/>
              <a:gd name="T27" fmla="*/ 78 h 107"/>
              <a:gd name="T28" fmla="*/ 86 w 87"/>
              <a:gd name="T29" fmla="*/ 69 h 107"/>
              <a:gd name="T30" fmla="*/ 85 w 87"/>
              <a:gd name="T31" fmla="*/ 61 h 107"/>
              <a:gd name="T32" fmla="*/ 83 w 87"/>
              <a:gd name="T33" fmla="*/ 55 h 107"/>
              <a:gd name="T34" fmla="*/ 79 w 87"/>
              <a:gd name="T35" fmla="*/ 49 h 107"/>
              <a:gd name="T36" fmla="*/ 68 w 87"/>
              <a:gd name="T37" fmla="*/ 40 h 107"/>
              <a:gd name="T38" fmla="*/ 53 w 87"/>
              <a:gd name="T39" fmla="*/ 34 h 107"/>
              <a:gd name="T40" fmla="*/ 43 w 87"/>
              <a:gd name="T41" fmla="*/ 34 h 107"/>
              <a:gd name="T42" fmla="*/ 30 w 87"/>
              <a:gd name="T43" fmla="*/ 36 h 107"/>
              <a:gd name="T44" fmla="*/ 20 w 87"/>
              <a:gd name="T45" fmla="*/ 41 h 107"/>
              <a:gd name="T46" fmla="*/ 79 w 87"/>
              <a:gd name="T47" fmla="*/ 12 h 107"/>
              <a:gd name="T48" fmla="*/ 13 w 87"/>
              <a:gd name="T49" fmla="*/ 0 h 107"/>
              <a:gd name="T50" fmla="*/ 17 w 87"/>
              <a:gd name="T51" fmla="*/ 56 h 107"/>
              <a:gd name="T52" fmla="*/ 28 w 87"/>
              <a:gd name="T53" fmla="*/ 49 h 107"/>
              <a:gd name="T54" fmla="*/ 34 w 87"/>
              <a:gd name="T55" fmla="*/ 47 h 107"/>
              <a:gd name="T56" fmla="*/ 41 w 87"/>
              <a:gd name="T57" fmla="*/ 47 h 107"/>
              <a:gd name="T58" fmla="*/ 53 w 87"/>
              <a:gd name="T59" fmla="*/ 48 h 107"/>
              <a:gd name="T60" fmla="*/ 61 w 87"/>
              <a:gd name="T61" fmla="*/ 53 h 107"/>
              <a:gd name="T62" fmla="*/ 65 w 87"/>
              <a:gd name="T63" fmla="*/ 58 h 107"/>
              <a:gd name="T64" fmla="*/ 68 w 87"/>
              <a:gd name="T65" fmla="*/ 65 h 107"/>
              <a:gd name="T66" fmla="*/ 68 w 87"/>
              <a:gd name="T67" fmla="*/ 75 h 107"/>
              <a:gd name="T68" fmla="*/ 64 w 87"/>
              <a:gd name="T69" fmla="*/ 84 h 107"/>
              <a:gd name="T70" fmla="*/ 59 w 87"/>
              <a:gd name="T71" fmla="*/ 89 h 107"/>
              <a:gd name="T72" fmla="*/ 52 w 87"/>
              <a:gd name="T73" fmla="*/ 91 h 107"/>
              <a:gd name="T74" fmla="*/ 47 w 87"/>
              <a:gd name="T75" fmla="*/ 93 h 107"/>
              <a:gd name="T76" fmla="*/ 41 w 87"/>
              <a:gd name="T77" fmla="*/ 93 h 107"/>
              <a:gd name="T78" fmla="*/ 31 w 87"/>
              <a:gd name="T79" fmla="*/ 92 h 107"/>
              <a:gd name="T80" fmla="*/ 24 w 87"/>
              <a:gd name="T81" fmla="*/ 89 h 107"/>
              <a:gd name="T82" fmla="*/ 19 w 87"/>
              <a:gd name="T83" fmla="*/ 84 h 107"/>
              <a:gd name="T84" fmla="*/ 17 w 87"/>
              <a:gd name="T85" fmla="*/ 76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7" h="107">
                <a:moveTo>
                  <a:pt x="0" y="76"/>
                </a:moveTo>
                <a:lnTo>
                  <a:pt x="0" y="79"/>
                </a:lnTo>
                <a:lnTo>
                  <a:pt x="1" y="83"/>
                </a:lnTo>
                <a:lnTo>
                  <a:pt x="3" y="85"/>
                </a:lnTo>
                <a:lnTo>
                  <a:pt x="3" y="89"/>
                </a:lnTo>
                <a:lnTo>
                  <a:pt x="6" y="90"/>
                </a:lnTo>
                <a:lnTo>
                  <a:pt x="8" y="94"/>
                </a:lnTo>
                <a:lnTo>
                  <a:pt x="13" y="98"/>
                </a:lnTo>
                <a:lnTo>
                  <a:pt x="16" y="100"/>
                </a:lnTo>
                <a:lnTo>
                  <a:pt x="19" y="102"/>
                </a:lnTo>
                <a:lnTo>
                  <a:pt x="26" y="104"/>
                </a:lnTo>
                <a:lnTo>
                  <a:pt x="33" y="106"/>
                </a:lnTo>
                <a:lnTo>
                  <a:pt x="37" y="106"/>
                </a:lnTo>
                <a:lnTo>
                  <a:pt x="42" y="106"/>
                </a:lnTo>
                <a:lnTo>
                  <a:pt x="47" y="106"/>
                </a:lnTo>
                <a:lnTo>
                  <a:pt x="51" y="106"/>
                </a:lnTo>
                <a:lnTo>
                  <a:pt x="56" y="105"/>
                </a:lnTo>
                <a:lnTo>
                  <a:pt x="59" y="103"/>
                </a:lnTo>
                <a:lnTo>
                  <a:pt x="63" y="103"/>
                </a:lnTo>
                <a:lnTo>
                  <a:pt x="67" y="101"/>
                </a:lnTo>
                <a:lnTo>
                  <a:pt x="70" y="98"/>
                </a:lnTo>
                <a:lnTo>
                  <a:pt x="74" y="97"/>
                </a:lnTo>
                <a:lnTo>
                  <a:pt x="76" y="93"/>
                </a:lnTo>
                <a:lnTo>
                  <a:pt x="79" y="90"/>
                </a:lnTo>
                <a:lnTo>
                  <a:pt x="81" y="88"/>
                </a:lnTo>
                <a:lnTo>
                  <a:pt x="83" y="84"/>
                </a:lnTo>
                <a:lnTo>
                  <a:pt x="84" y="81"/>
                </a:lnTo>
                <a:lnTo>
                  <a:pt x="85" y="78"/>
                </a:lnTo>
                <a:lnTo>
                  <a:pt x="86" y="73"/>
                </a:lnTo>
                <a:lnTo>
                  <a:pt x="86" y="69"/>
                </a:lnTo>
                <a:lnTo>
                  <a:pt x="86" y="65"/>
                </a:lnTo>
                <a:lnTo>
                  <a:pt x="85" y="61"/>
                </a:lnTo>
                <a:lnTo>
                  <a:pt x="84" y="58"/>
                </a:lnTo>
                <a:lnTo>
                  <a:pt x="83" y="55"/>
                </a:lnTo>
                <a:lnTo>
                  <a:pt x="82" y="52"/>
                </a:lnTo>
                <a:lnTo>
                  <a:pt x="79" y="49"/>
                </a:lnTo>
                <a:lnTo>
                  <a:pt x="74" y="44"/>
                </a:lnTo>
                <a:lnTo>
                  <a:pt x="68" y="40"/>
                </a:lnTo>
                <a:lnTo>
                  <a:pt x="61" y="36"/>
                </a:lnTo>
                <a:lnTo>
                  <a:pt x="53" y="34"/>
                </a:lnTo>
                <a:lnTo>
                  <a:pt x="49" y="34"/>
                </a:lnTo>
                <a:lnTo>
                  <a:pt x="43" y="34"/>
                </a:lnTo>
                <a:lnTo>
                  <a:pt x="36" y="34"/>
                </a:lnTo>
                <a:lnTo>
                  <a:pt x="30" y="36"/>
                </a:lnTo>
                <a:lnTo>
                  <a:pt x="25" y="38"/>
                </a:lnTo>
                <a:lnTo>
                  <a:pt x="20" y="41"/>
                </a:lnTo>
                <a:lnTo>
                  <a:pt x="25" y="12"/>
                </a:lnTo>
                <a:lnTo>
                  <a:pt x="79" y="12"/>
                </a:lnTo>
                <a:lnTo>
                  <a:pt x="79" y="0"/>
                </a:lnTo>
                <a:lnTo>
                  <a:pt x="13" y="0"/>
                </a:lnTo>
                <a:lnTo>
                  <a:pt x="3" y="56"/>
                </a:lnTo>
                <a:lnTo>
                  <a:pt x="17" y="56"/>
                </a:lnTo>
                <a:lnTo>
                  <a:pt x="23" y="52"/>
                </a:lnTo>
                <a:lnTo>
                  <a:pt x="28" y="49"/>
                </a:lnTo>
                <a:lnTo>
                  <a:pt x="31" y="47"/>
                </a:lnTo>
                <a:lnTo>
                  <a:pt x="34" y="47"/>
                </a:lnTo>
                <a:lnTo>
                  <a:pt x="37" y="47"/>
                </a:lnTo>
                <a:lnTo>
                  <a:pt x="41" y="47"/>
                </a:lnTo>
                <a:lnTo>
                  <a:pt x="47" y="47"/>
                </a:lnTo>
                <a:lnTo>
                  <a:pt x="53" y="48"/>
                </a:lnTo>
                <a:lnTo>
                  <a:pt x="57" y="50"/>
                </a:lnTo>
                <a:lnTo>
                  <a:pt x="61" y="53"/>
                </a:lnTo>
                <a:lnTo>
                  <a:pt x="64" y="56"/>
                </a:lnTo>
                <a:lnTo>
                  <a:pt x="65" y="58"/>
                </a:lnTo>
                <a:lnTo>
                  <a:pt x="67" y="59"/>
                </a:lnTo>
                <a:lnTo>
                  <a:pt x="68" y="65"/>
                </a:lnTo>
                <a:lnTo>
                  <a:pt x="69" y="70"/>
                </a:lnTo>
                <a:lnTo>
                  <a:pt x="68" y="75"/>
                </a:lnTo>
                <a:lnTo>
                  <a:pt x="66" y="79"/>
                </a:lnTo>
                <a:lnTo>
                  <a:pt x="64" y="84"/>
                </a:lnTo>
                <a:lnTo>
                  <a:pt x="61" y="87"/>
                </a:lnTo>
                <a:lnTo>
                  <a:pt x="59" y="89"/>
                </a:lnTo>
                <a:lnTo>
                  <a:pt x="57" y="90"/>
                </a:lnTo>
                <a:lnTo>
                  <a:pt x="52" y="91"/>
                </a:lnTo>
                <a:lnTo>
                  <a:pt x="50" y="92"/>
                </a:lnTo>
                <a:lnTo>
                  <a:pt x="47" y="93"/>
                </a:lnTo>
                <a:lnTo>
                  <a:pt x="43" y="93"/>
                </a:lnTo>
                <a:lnTo>
                  <a:pt x="41" y="93"/>
                </a:lnTo>
                <a:lnTo>
                  <a:pt x="36" y="93"/>
                </a:lnTo>
                <a:lnTo>
                  <a:pt x="31" y="92"/>
                </a:lnTo>
                <a:lnTo>
                  <a:pt x="28" y="90"/>
                </a:lnTo>
                <a:lnTo>
                  <a:pt x="24" y="89"/>
                </a:lnTo>
                <a:lnTo>
                  <a:pt x="22" y="86"/>
                </a:lnTo>
                <a:lnTo>
                  <a:pt x="19" y="84"/>
                </a:lnTo>
                <a:lnTo>
                  <a:pt x="17" y="80"/>
                </a:lnTo>
                <a:lnTo>
                  <a:pt x="17" y="76"/>
                </a:lnTo>
                <a:lnTo>
                  <a:pt x="0" y="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57" name="Line 1049"/>
          <p:cNvSpPr>
            <a:spLocks noChangeShapeType="1"/>
          </p:cNvSpPr>
          <p:nvPr/>
        </p:nvSpPr>
        <p:spPr bwMode="auto">
          <a:xfrm>
            <a:off x="2049464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58" name="Line 1050"/>
          <p:cNvSpPr>
            <a:spLocks noChangeShapeType="1"/>
          </p:cNvSpPr>
          <p:nvPr/>
        </p:nvSpPr>
        <p:spPr bwMode="auto">
          <a:xfrm>
            <a:off x="2798764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59" name="Line 1051"/>
          <p:cNvSpPr>
            <a:spLocks noChangeShapeType="1"/>
          </p:cNvSpPr>
          <p:nvPr/>
        </p:nvSpPr>
        <p:spPr bwMode="auto">
          <a:xfrm>
            <a:off x="3546476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60" name="Line 1052"/>
          <p:cNvSpPr>
            <a:spLocks noChangeShapeType="1"/>
          </p:cNvSpPr>
          <p:nvPr/>
        </p:nvSpPr>
        <p:spPr bwMode="auto">
          <a:xfrm>
            <a:off x="4289426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61" name="Line 1053"/>
          <p:cNvSpPr>
            <a:spLocks noChangeShapeType="1"/>
          </p:cNvSpPr>
          <p:nvPr/>
        </p:nvSpPr>
        <p:spPr bwMode="auto">
          <a:xfrm>
            <a:off x="5040314" y="56880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62" name="Freeform 1054"/>
          <p:cNvSpPr>
            <a:spLocks/>
          </p:cNvSpPr>
          <p:nvPr/>
        </p:nvSpPr>
        <p:spPr bwMode="auto">
          <a:xfrm>
            <a:off x="1770064" y="5608638"/>
            <a:ext cx="142875" cy="158750"/>
          </a:xfrm>
          <a:custGeom>
            <a:avLst/>
            <a:gdLst>
              <a:gd name="T0" fmla="*/ 0 w 87"/>
              <a:gd name="T1" fmla="*/ 59 h 105"/>
              <a:gd name="T2" fmla="*/ 2 w 87"/>
              <a:gd name="T3" fmla="*/ 70 h 105"/>
              <a:gd name="T4" fmla="*/ 4 w 87"/>
              <a:gd name="T5" fmla="*/ 79 h 105"/>
              <a:gd name="T6" fmla="*/ 8 w 87"/>
              <a:gd name="T7" fmla="*/ 88 h 105"/>
              <a:gd name="T8" fmla="*/ 13 w 87"/>
              <a:gd name="T9" fmla="*/ 95 h 105"/>
              <a:gd name="T10" fmla="*/ 20 w 87"/>
              <a:gd name="T11" fmla="*/ 99 h 105"/>
              <a:gd name="T12" fmla="*/ 28 w 87"/>
              <a:gd name="T13" fmla="*/ 102 h 105"/>
              <a:gd name="T14" fmla="*/ 38 w 87"/>
              <a:gd name="T15" fmla="*/ 104 h 105"/>
              <a:gd name="T16" fmla="*/ 48 w 87"/>
              <a:gd name="T17" fmla="*/ 104 h 105"/>
              <a:gd name="T18" fmla="*/ 58 w 87"/>
              <a:gd name="T19" fmla="*/ 102 h 105"/>
              <a:gd name="T20" fmla="*/ 66 w 87"/>
              <a:gd name="T21" fmla="*/ 99 h 105"/>
              <a:gd name="T22" fmla="*/ 72 w 87"/>
              <a:gd name="T23" fmla="*/ 95 h 105"/>
              <a:gd name="T24" fmla="*/ 77 w 87"/>
              <a:gd name="T25" fmla="*/ 88 h 105"/>
              <a:gd name="T26" fmla="*/ 82 w 87"/>
              <a:gd name="T27" fmla="*/ 79 h 105"/>
              <a:gd name="T28" fmla="*/ 84 w 87"/>
              <a:gd name="T29" fmla="*/ 70 h 105"/>
              <a:gd name="T30" fmla="*/ 86 w 87"/>
              <a:gd name="T31" fmla="*/ 59 h 105"/>
              <a:gd name="T32" fmla="*/ 86 w 87"/>
              <a:gd name="T33" fmla="*/ 46 h 105"/>
              <a:gd name="T34" fmla="*/ 84 w 87"/>
              <a:gd name="T35" fmla="*/ 35 h 105"/>
              <a:gd name="T36" fmla="*/ 82 w 87"/>
              <a:gd name="T37" fmla="*/ 25 h 105"/>
              <a:gd name="T38" fmla="*/ 77 w 87"/>
              <a:gd name="T39" fmla="*/ 17 h 105"/>
              <a:gd name="T40" fmla="*/ 74 w 87"/>
              <a:gd name="T41" fmla="*/ 12 h 105"/>
              <a:gd name="T42" fmla="*/ 46 w 87"/>
              <a:gd name="T43" fmla="*/ 12 h 105"/>
              <a:gd name="T44" fmla="*/ 54 w 87"/>
              <a:gd name="T45" fmla="*/ 15 h 105"/>
              <a:gd name="T46" fmla="*/ 63 w 87"/>
              <a:gd name="T47" fmla="*/ 22 h 105"/>
              <a:gd name="T48" fmla="*/ 68 w 87"/>
              <a:gd name="T49" fmla="*/ 35 h 105"/>
              <a:gd name="T50" fmla="*/ 68 w 87"/>
              <a:gd name="T51" fmla="*/ 43 h 105"/>
              <a:gd name="T52" fmla="*/ 68 w 87"/>
              <a:gd name="T53" fmla="*/ 52 h 105"/>
              <a:gd name="T54" fmla="*/ 68 w 87"/>
              <a:gd name="T55" fmla="*/ 62 h 105"/>
              <a:gd name="T56" fmla="*/ 66 w 87"/>
              <a:gd name="T57" fmla="*/ 77 h 105"/>
              <a:gd name="T58" fmla="*/ 59 w 87"/>
              <a:gd name="T59" fmla="*/ 87 h 105"/>
              <a:gd name="T60" fmla="*/ 54 w 87"/>
              <a:gd name="T61" fmla="*/ 90 h 105"/>
              <a:gd name="T62" fmla="*/ 43 w 87"/>
              <a:gd name="T63" fmla="*/ 93 h 105"/>
              <a:gd name="T64" fmla="*/ 37 w 87"/>
              <a:gd name="T65" fmla="*/ 92 h 105"/>
              <a:gd name="T66" fmla="*/ 31 w 87"/>
              <a:gd name="T67" fmla="*/ 90 h 105"/>
              <a:gd name="T68" fmla="*/ 26 w 87"/>
              <a:gd name="T69" fmla="*/ 87 h 105"/>
              <a:gd name="T70" fmla="*/ 20 w 87"/>
              <a:gd name="T71" fmla="*/ 77 h 105"/>
              <a:gd name="T72" fmla="*/ 18 w 87"/>
              <a:gd name="T73" fmla="*/ 62 h 105"/>
              <a:gd name="T74" fmla="*/ 17 w 87"/>
              <a:gd name="T75" fmla="*/ 52 h 105"/>
              <a:gd name="T76" fmla="*/ 18 w 87"/>
              <a:gd name="T77" fmla="*/ 43 h 105"/>
              <a:gd name="T78" fmla="*/ 18 w 87"/>
              <a:gd name="T79" fmla="*/ 35 h 105"/>
              <a:gd name="T80" fmla="*/ 23 w 87"/>
              <a:gd name="T81" fmla="*/ 22 h 105"/>
              <a:gd name="T82" fmla="*/ 29 w 87"/>
              <a:gd name="T83" fmla="*/ 16 h 105"/>
              <a:gd name="T84" fmla="*/ 33 w 87"/>
              <a:gd name="T85" fmla="*/ 14 h 105"/>
              <a:gd name="T86" fmla="*/ 39 w 87"/>
              <a:gd name="T87" fmla="*/ 12 h 105"/>
              <a:gd name="T88" fmla="*/ 74 w 87"/>
              <a:gd name="T89" fmla="*/ 12 h 105"/>
              <a:gd name="T90" fmla="*/ 68 w 87"/>
              <a:gd name="T91" fmla="*/ 8 h 105"/>
              <a:gd name="T92" fmla="*/ 61 w 87"/>
              <a:gd name="T93" fmla="*/ 4 h 105"/>
              <a:gd name="T94" fmla="*/ 53 w 87"/>
              <a:gd name="T95" fmla="*/ 1 h 105"/>
              <a:gd name="T96" fmla="*/ 43 w 87"/>
              <a:gd name="T97" fmla="*/ 0 h 105"/>
              <a:gd name="T98" fmla="*/ 33 w 87"/>
              <a:gd name="T99" fmla="*/ 1 h 105"/>
              <a:gd name="T100" fmla="*/ 25 w 87"/>
              <a:gd name="T101" fmla="*/ 4 h 105"/>
              <a:gd name="T102" fmla="*/ 17 w 87"/>
              <a:gd name="T103" fmla="*/ 8 h 105"/>
              <a:gd name="T104" fmla="*/ 11 w 87"/>
              <a:gd name="T105" fmla="*/ 13 h 105"/>
              <a:gd name="T106" fmla="*/ 6 w 87"/>
              <a:gd name="T107" fmla="*/ 21 h 105"/>
              <a:gd name="T108" fmla="*/ 3 w 87"/>
              <a:gd name="T109" fmla="*/ 30 h 105"/>
              <a:gd name="T110" fmla="*/ 1 w 87"/>
              <a:gd name="T111" fmla="*/ 41 h 105"/>
              <a:gd name="T112" fmla="*/ 0 w 87"/>
              <a:gd name="T113" fmla="*/ 5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5">
                <a:moveTo>
                  <a:pt x="0" y="52"/>
                </a:moveTo>
                <a:lnTo>
                  <a:pt x="0" y="59"/>
                </a:lnTo>
                <a:lnTo>
                  <a:pt x="1" y="65"/>
                </a:lnTo>
                <a:lnTo>
                  <a:pt x="2" y="70"/>
                </a:lnTo>
                <a:lnTo>
                  <a:pt x="3" y="75"/>
                </a:lnTo>
                <a:lnTo>
                  <a:pt x="4" y="79"/>
                </a:lnTo>
                <a:lnTo>
                  <a:pt x="6" y="84"/>
                </a:lnTo>
                <a:lnTo>
                  <a:pt x="8" y="88"/>
                </a:lnTo>
                <a:lnTo>
                  <a:pt x="11" y="92"/>
                </a:lnTo>
                <a:lnTo>
                  <a:pt x="13" y="95"/>
                </a:lnTo>
                <a:lnTo>
                  <a:pt x="17" y="97"/>
                </a:lnTo>
                <a:lnTo>
                  <a:pt x="20" y="99"/>
                </a:lnTo>
                <a:lnTo>
                  <a:pt x="25" y="101"/>
                </a:lnTo>
                <a:lnTo>
                  <a:pt x="28" y="102"/>
                </a:lnTo>
                <a:lnTo>
                  <a:pt x="33" y="103"/>
                </a:lnTo>
                <a:lnTo>
                  <a:pt x="38" y="104"/>
                </a:lnTo>
                <a:lnTo>
                  <a:pt x="43" y="104"/>
                </a:lnTo>
                <a:lnTo>
                  <a:pt x="48" y="104"/>
                </a:lnTo>
                <a:lnTo>
                  <a:pt x="53" y="103"/>
                </a:lnTo>
                <a:lnTo>
                  <a:pt x="58" y="102"/>
                </a:lnTo>
                <a:lnTo>
                  <a:pt x="61" y="101"/>
                </a:lnTo>
                <a:lnTo>
                  <a:pt x="66" y="99"/>
                </a:lnTo>
                <a:lnTo>
                  <a:pt x="68" y="97"/>
                </a:lnTo>
                <a:lnTo>
                  <a:pt x="72" y="95"/>
                </a:lnTo>
                <a:lnTo>
                  <a:pt x="75" y="92"/>
                </a:lnTo>
                <a:lnTo>
                  <a:pt x="77" y="88"/>
                </a:lnTo>
                <a:lnTo>
                  <a:pt x="80" y="84"/>
                </a:lnTo>
                <a:lnTo>
                  <a:pt x="82" y="79"/>
                </a:lnTo>
                <a:lnTo>
                  <a:pt x="83" y="75"/>
                </a:lnTo>
                <a:lnTo>
                  <a:pt x="84" y="70"/>
                </a:lnTo>
                <a:lnTo>
                  <a:pt x="85" y="65"/>
                </a:lnTo>
                <a:lnTo>
                  <a:pt x="86" y="59"/>
                </a:lnTo>
                <a:lnTo>
                  <a:pt x="86" y="52"/>
                </a:lnTo>
                <a:lnTo>
                  <a:pt x="86" y="46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5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2"/>
                </a:lnTo>
                <a:lnTo>
                  <a:pt x="66" y="28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7"/>
                </a:lnTo>
                <a:lnTo>
                  <a:pt x="68" y="52"/>
                </a:lnTo>
                <a:lnTo>
                  <a:pt x="68" y="57"/>
                </a:lnTo>
                <a:lnTo>
                  <a:pt x="68" y="62"/>
                </a:lnTo>
                <a:lnTo>
                  <a:pt x="68" y="70"/>
                </a:lnTo>
                <a:lnTo>
                  <a:pt x="66" y="77"/>
                </a:lnTo>
                <a:lnTo>
                  <a:pt x="63" y="83"/>
                </a:lnTo>
                <a:lnTo>
                  <a:pt x="59" y="87"/>
                </a:lnTo>
                <a:lnTo>
                  <a:pt x="57" y="89"/>
                </a:lnTo>
                <a:lnTo>
                  <a:pt x="54" y="90"/>
                </a:lnTo>
                <a:lnTo>
                  <a:pt x="49" y="92"/>
                </a:lnTo>
                <a:lnTo>
                  <a:pt x="43" y="93"/>
                </a:lnTo>
                <a:lnTo>
                  <a:pt x="39" y="93"/>
                </a:lnTo>
                <a:lnTo>
                  <a:pt x="37" y="92"/>
                </a:lnTo>
                <a:lnTo>
                  <a:pt x="33" y="92"/>
                </a:lnTo>
                <a:lnTo>
                  <a:pt x="31" y="90"/>
                </a:lnTo>
                <a:lnTo>
                  <a:pt x="29" y="89"/>
                </a:lnTo>
                <a:lnTo>
                  <a:pt x="26" y="87"/>
                </a:lnTo>
                <a:lnTo>
                  <a:pt x="23" y="83"/>
                </a:lnTo>
                <a:lnTo>
                  <a:pt x="20" y="77"/>
                </a:lnTo>
                <a:lnTo>
                  <a:pt x="18" y="70"/>
                </a:lnTo>
                <a:lnTo>
                  <a:pt x="18" y="62"/>
                </a:lnTo>
                <a:lnTo>
                  <a:pt x="17" y="57"/>
                </a:lnTo>
                <a:lnTo>
                  <a:pt x="17" y="52"/>
                </a:lnTo>
                <a:lnTo>
                  <a:pt x="17" y="47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8"/>
                </a:lnTo>
                <a:lnTo>
                  <a:pt x="23" y="22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4"/>
                </a:lnTo>
                <a:lnTo>
                  <a:pt x="58" y="2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2"/>
                </a:lnTo>
                <a:lnTo>
                  <a:pt x="25" y="4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5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6"/>
                </a:lnTo>
                <a:lnTo>
                  <a:pt x="0" y="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3" name="Freeform 1055"/>
          <p:cNvSpPr>
            <a:spLocks/>
          </p:cNvSpPr>
          <p:nvPr/>
        </p:nvSpPr>
        <p:spPr bwMode="auto">
          <a:xfrm>
            <a:off x="1611314" y="4772025"/>
            <a:ext cx="68263" cy="152400"/>
          </a:xfrm>
          <a:custGeom>
            <a:avLst/>
            <a:gdLst>
              <a:gd name="T0" fmla="*/ 26 w 42"/>
              <a:gd name="T1" fmla="*/ 100 h 101"/>
              <a:gd name="T2" fmla="*/ 41 w 42"/>
              <a:gd name="T3" fmla="*/ 100 h 101"/>
              <a:gd name="T4" fmla="*/ 41 w 42"/>
              <a:gd name="T5" fmla="*/ 0 h 101"/>
              <a:gd name="T6" fmla="*/ 30 w 42"/>
              <a:gd name="T7" fmla="*/ 0 h 101"/>
              <a:gd name="T8" fmla="*/ 29 w 42"/>
              <a:gd name="T9" fmla="*/ 5 h 101"/>
              <a:gd name="T10" fmla="*/ 27 w 42"/>
              <a:gd name="T11" fmla="*/ 9 h 101"/>
              <a:gd name="T12" fmla="*/ 24 w 42"/>
              <a:gd name="T13" fmla="*/ 12 h 101"/>
              <a:gd name="T14" fmla="*/ 23 w 42"/>
              <a:gd name="T15" fmla="*/ 14 h 101"/>
              <a:gd name="T16" fmla="*/ 21 w 42"/>
              <a:gd name="T17" fmla="*/ 15 h 101"/>
              <a:gd name="T18" fmla="*/ 17 w 42"/>
              <a:gd name="T19" fmla="*/ 17 h 101"/>
              <a:gd name="T20" fmla="*/ 13 w 42"/>
              <a:gd name="T21" fmla="*/ 19 h 101"/>
              <a:gd name="T22" fmla="*/ 6 w 42"/>
              <a:gd name="T23" fmla="*/ 19 h 101"/>
              <a:gd name="T24" fmla="*/ 0 w 42"/>
              <a:gd name="T25" fmla="*/ 19 h 101"/>
              <a:gd name="T26" fmla="*/ 0 w 42"/>
              <a:gd name="T27" fmla="*/ 30 h 101"/>
              <a:gd name="T28" fmla="*/ 26 w 42"/>
              <a:gd name="T29" fmla="*/ 30 h 101"/>
              <a:gd name="T30" fmla="*/ 26 w 42"/>
              <a:gd name="T31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" h="101">
                <a:moveTo>
                  <a:pt x="26" y="100"/>
                </a:moveTo>
                <a:lnTo>
                  <a:pt x="41" y="100"/>
                </a:lnTo>
                <a:lnTo>
                  <a:pt x="41" y="0"/>
                </a:lnTo>
                <a:lnTo>
                  <a:pt x="30" y="0"/>
                </a:lnTo>
                <a:lnTo>
                  <a:pt x="29" y="5"/>
                </a:lnTo>
                <a:lnTo>
                  <a:pt x="27" y="9"/>
                </a:lnTo>
                <a:lnTo>
                  <a:pt x="24" y="12"/>
                </a:lnTo>
                <a:lnTo>
                  <a:pt x="23" y="14"/>
                </a:lnTo>
                <a:lnTo>
                  <a:pt x="21" y="15"/>
                </a:lnTo>
                <a:lnTo>
                  <a:pt x="17" y="17"/>
                </a:lnTo>
                <a:lnTo>
                  <a:pt x="13" y="19"/>
                </a:lnTo>
                <a:lnTo>
                  <a:pt x="6" y="19"/>
                </a:lnTo>
                <a:lnTo>
                  <a:pt x="0" y="19"/>
                </a:lnTo>
                <a:lnTo>
                  <a:pt x="0" y="30"/>
                </a:lnTo>
                <a:lnTo>
                  <a:pt x="26" y="30"/>
                </a:lnTo>
                <a:lnTo>
                  <a:pt x="2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4" name="Freeform 1056"/>
          <p:cNvSpPr>
            <a:spLocks/>
          </p:cNvSpPr>
          <p:nvPr/>
        </p:nvSpPr>
        <p:spPr bwMode="auto">
          <a:xfrm>
            <a:off x="1770064" y="4772025"/>
            <a:ext cx="142875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89 h 107"/>
              <a:gd name="T8" fmla="*/ 13 w 87"/>
              <a:gd name="T9" fmla="*/ 95 h 107"/>
              <a:gd name="T10" fmla="*/ 20 w 87"/>
              <a:gd name="T11" fmla="*/ 100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0 h 107"/>
              <a:gd name="T22" fmla="*/ 72 w 87"/>
              <a:gd name="T23" fmla="*/ 95 h 107"/>
              <a:gd name="T24" fmla="*/ 77 w 87"/>
              <a:gd name="T25" fmla="*/ 89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7 h 107"/>
              <a:gd name="T34" fmla="*/ 84 w 87"/>
              <a:gd name="T35" fmla="*/ 36 h 107"/>
              <a:gd name="T36" fmla="*/ 82 w 87"/>
              <a:gd name="T37" fmla="*/ 26 h 107"/>
              <a:gd name="T38" fmla="*/ 77 w 87"/>
              <a:gd name="T39" fmla="*/ 17 h 107"/>
              <a:gd name="T40" fmla="*/ 74 w 87"/>
              <a:gd name="T41" fmla="*/ 12 h 107"/>
              <a:gd name="T42" fmla="*/ 46 w 87"/>
              <a:gd name="T43" fmla="*/ 12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6 h 107"/>
              <a:gd name="T50" fmla="*/ 68 w 87"/>
              <a:gd name="T51" fmla="*/ 44 h 107"/>
              <a:gd name="T52" fmla="*/ 68 w 87"/>
              <a:gd name="T53" fmla="*/ 54 h 107"/>
              <a:gd name="T54" fmla="*/ 68 w 87"/>
              <a:gd name="T55" fmla="*/ 63 h 107"/>
              <a:gd name="T56" fmla="*/ 66 w 87"/>
              <a:gd name="T57" fmla="*/ 79 h 107"/>
              <a:gd name="T58" fmla="*/ 59 w 87"/>
              <a:gd name="T59" fmla="*/ 88 h 107"/>
              <a:gd name="T60" fmla="*/ 54 w 87"/>
              <a:gd name="T61" fmla="*/ 91 h 107"/>
              <a:gd name="T62" fmla="*/ 43 w 87"/>
              <a:gd name="T63" fmla="*/ 94 h 107"/>
              <a:gd name="T64" fmla="*/ 37 w 87"/>
              <a:gd name="T65" fmla="*/ 93 h 107"/>
              <a:gd name="T66" fmla="*/ 31 w 87"/>
              <a:gd name="T67" fmla="*/ 91 h 107"/>
              <a:gd name="T68" fmla="*/ 26 w 87"/>
              <a:gd name="T69" fmla="*/ 88 h 107"/>
              <a:gd name="T70" fmla="*/ 20 w 87"/>
              <a:gd name="T71" fmla="*/ 79 h 107"/>
              <a:gd name="T72" fmla="*/ 18 w 87"/>
              <a:gd name="T73" fmla="*/ 63 h 107"/>
              <a:gd name="T74" fmla="*/ 17 w 87"/>
              <a:gd name="T75" fmla="*/ 54 h 107"/>
              <a:gd name="T76" fmla="*/ 18 w 87"/>
              <a:gd name="T77" fmla="*/ 44 h 107"/>
              <a:gd name="T78" fmla="*/ 18 w 87"/>
              <a:gd name="T79" fmla="*/ 36 h 107"/>
              <a:gd name="T80" fmla="*/ 23 w 87"/>
              <a:gd name="T81" fmla="*/ 23 h 107"/>
              <a:gd name="T82" fmla="*/ 29 w 87"/>
              <a:gd name="T83" fmla="*/ 17 h 107"/>
              <a:gd name="T84" fmla="*/ 33 w 87"/>
              <a:gd name="T85" fmla="*/ 14 h 107"/>
              <a:gd name="T86" fmla="*/ 39 w 87"/>
              <a:gd name="T87" fmla="*/ 12 h 107"/>
              <a:gd name="T88" fmla="*/ 74 w 87"/>
              <a:gd name="T89" fmla="*/ 12 h 107"/>
              <a:gd name="T90" fmla="*/ 68 w 87"/>
              <a:gd name="T91" fmla="*/ 8 h 107"/>
              <a:gd name="T92" fmla="*/ 61 w 87"/>
              <a:gd name="T93" fmla="*/ 3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3 h 107"/>
              <a:gd name="T102" fmla="*/ 17 w 87"/>
              <a:gd name="T103" fmla="*/ 8 h 107"/>
              <a:gd name="T104" fmla="*/ 11 w 87"/>
              <a:gd name="T105" fmla="*/ 14 h 107"/>
              <a:gd name="T106" fmla="*/ 6 w 87"/>
              <a:gd name="T107" fmla="*/ 22 h 107"/>
              <a:gd name="T108" fmla="*/ 3 w 87"/>
              <a:gd name="T109" fmla="*/ 31 h 107"/>
              <a:gd name="T110" fmla="*/ 1 w 87"/>
              <a:gd name="T111" fmla="*/ 41 h 107"/>
              <a:gd name="T112" fmla="*/ 0 w 87"/>
              <a:gd name="T113" fmla="*/ 5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4"/>
                </a:moveTo>
                <a:lnTo>
                  <a:pt x="0" y="60"/>
                </a:lnTo>
                <a:lnTo>
                  <a:pt x="1" y="65"/>
                </a:lnTo>
                <a:lnTo>
                  <a:pt x="2" y="71"/>
                </a:lnTo>
                <a:lnTo>
                  <a:pt x="3" y="76"/>
                </a:lnTo>
                <a:lnTo>
                  <a:pt x="4" y="81"/>
                </a:lnTo>
                <a:lnTo>
                  <a:pt x="6" y="85"/>
                </a:lnTo>
                <a:lnTo>
                  <a:pt x="8" y="89"/>
                </a:lnTo>
                <a:lnTo>
                  <a:pt x="11" y="93"/>
                </a:lnTo>
                <a:lnTo>
                  <a:pt x="13" y="95"/>
                </a:lnTo>
                <a:lnTo>
                  <a:pt x="17" y="99"/>
                </a:lnTo>
                <a:lnTo>
                  <a:pt x="20" y="100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0"/>
                </a:lnTo>
                <a:lnTo>
                  <a:pt x="68" y="99"/>
                </a:lnTo>
                <a:lnTo>
                  <a:pt x="72" y="95"/>
                </a:lnTo>
                <a:lnTo>
                  <a:pt x="75" y="93"/>
                </a:lnTo>
                <a:lnTo>
                  <a:pt x="77" y="89"/>
                </a:lnTo>
                <a:lnTo>
                  <a:pt x="80" y="85"/>
                </a:lnTo>
                <a:lnTo>
                  <a:pt x="82" y="81"/>
                </a:lnTo>
                <a:lnTo>
                  <a:pt x="83" y="76"/>
                </a:lnTo>
                <a:lnTo>
                  <a:pt x="84" y="71"/>
                </a:lnTo>
                <a:lnTo>
                  <a:pt x="85" y="65"/>
                </a:lnTo>
                <a:lnTo>
                  <a:pt x="86" y="60"/>
                </a:lnTo>
                <a:lnTo>
                  <a:pt x="86" y="54"/>
                </a:lnTo>
                <a:lnTo>
                  <a:pt x="86" y="47"/>
                </a:lnTo>
                <a:lnTo>
                  <a:pt x="85" y="41"/>
                </a:lnTo>
                <a:lnTo>
                  <a:pt x="84" y="36"/>
                </a:lnTo>
                <a:lnTo>
                  <a:pt x="83" y="31"/>
                </a:lnTo>
                <a:lnTo>
                  <a:pt x="82" y="26"/>
                </a:lnTo>
                <a:lnTo>
                  <a:pt x="80" y="22"/>
                </a:lnTo>
                <a:lnTo>
                  <a:pt x="77" y="17"/>
                </a:lnTo>
                <a:lnTo>
                  <a:pt x="75" y="14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6"/>
                </a:lnTo>
                <a:lnTo>
                  <a:pt x="68" y="40"/>
                </a:lnTo>
                <a:lnTo>
                  <a:pt x="68" y="44"/>
                </a:lnTo>
                <a:lnTo>
                  <a:pt x="68" y="49"/>
                </a:lnTo>
                <a:lnTo>
                  <a:pt x="68" y="54"/>
                </a:lnTo>
                <a:lnTo>
                  <a:pt x="68" y="58"/>
                </a:lnTo>
                <a:lnTo>
                  <a:pt x="68" y="63"/>
                </a:lnTo>
                <a:lnTo>
                  <a:pt x="68" y="71"/>
                </a:lnTo>
                <a:lnTo>
                  <a:pt x="66" y="79"/>
                </a:lnTo>
                <a:lnTo>
                  <a:pt x="63" y="84"/>
                </a:lnTo>
                <a:lnTo>
                  <a:pt x="59" y="88"/>
                </a:lnTo>
                <a:lnTo>
                  <a:pt x="57" y="89"/>
                </a:lnTo>
                <a:lnTo>
                  <a:pt x="54" y="91"/>
                </a:lnTo>
                <a:lnTo>
                  <a:pt x="49" y="93"/>
                </a:lnTo>
                <a:lnTo>
                  <a:pt x="43" y="94"/>
                </a:lnTo>
                <a:lnTo>
                  <a:pt x="39" y="94"/>
                </a:lnTo>
                <a:lnTo>
                  <a:pt x="37" y="93"/>
                </a:lnTo>
                <a:lnTo>
                  <a:pt x="33" y="92"/>
                </a:lnTo>
                <a:lnTo>
                  <a:pt x="31" y="91"/>
                </a:lnTo>
                <a:lnTo>
                  <a:pt x="29" y="89"/>
                </a:lnTo>
                <a:lnTo>
                  <a:pt x="26" y="88"/>
                </a:lnTo>
                <a:lnTo>
                  <a:pt x="23" y="84"/>
                </a:lnTo>
                <a:lnTo>
                  <a:pt x="20" y="79"/>
                </a:lnTo>
                <a:lnTo>
                  <a:pt x="18" y="71"/>
                </a:lnTo>
                <a:lnTo>
                  <a:pt x="18" y="63"/>
                </a:lnTo>
                <a:lnTo>
                  <a:pt x="17" y="58"/>
                </a:lnTo>
                <a:lnTo>
                  <a:pt x="17" y="54"/>
                </a:lnTo>
                <a:lnTo>
                  <a:pt x="17" y="49"/>
                </a:lnTo>
                <a:lnTo>
                  <a:pt x="18" y="44"/>
                </a:lnTo>
                <a:lnTo>
                  <a:pt x="18" y="40"/>
                </a:lnTo>
                <a:lnTo>
                  <a:pt x="18" y="36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7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3"/>
                </a:lnTo>
                <a:lnTo>
                  <a:pt x="58" y="2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2"/>
                </a:lnTo>
                <a:lnTo>
                  <a:pt x="25" y="3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4"/>
                </a:lnTo>
                <a:lnTo>
                  <a:pt x="8" y="17"/>
                </a:lnTo>
                <a:lnTo>
                  <a:pt x="6" y="22"/>
                </a:lnTo>
                <a:lnTo>
                  <a:pt x="4" y="26"/>
                </a:lnTo>
                <a:lnTo>
                  <a:pt x="3" y="31"/>
                </a:lnTo>
                <a:lnTo>
                  <a:pt x="2" y="36"/>
                </a:lnTo>
                <a:lnTo>
                  <a:pt x="1" y="41"/>
                </a:lnTo>
                <a:lnTo>
                  <a:pt x="0" y="47"/>
                </a:lnTo>
                <a:lnTo>
                  <a:pt x="0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5" name="Freeform 1057"/>
          <p:cNvSpPr>
            <a:spLocks/>
          </p:cNvSpPr>
          <p:nvPr/>
        </p:nvSpPr>
        <p:spPr bwMode="auto">
          <a:xfrm>
            <a:off x="1593851" y="3927475"/>
            <a:ext cx="133350" cy="158750"/>
          </a:xfrm>
          <a:custGeom>
            <a:avLst/>
            <a:gdLst>
              <a:gd name="T0" fmla="*/ 82 w 83"/>
              <a:gd name="T1" fmla="*/ 103 h 104"/>
              <a:gd name="T2" fmla="*/ 17 w 83"/>
              <a:gd name="T3" fmla="*/ 91 h 104"/>
              <a:gd name="T4" fmla="*/ 21 w 83"/>
              <a:gd name="T5" fmla="*/ 84 h 104"/>
              <a:gd name="T6" fmla="*/ 27 w 83"/>
              <a:gd name="T7" fmla="*/ 78 h 104"/>
              <a:gd name="T8" fmla="*/ 36 w 83"/>
              <a:gd name="T9" fmla="*/ 72 h 104"/>
              <a:gd name="T10" fmla="*/ 57 w 83"/>
              <a:gd name="T11" fmla="*/ 63 h 104"/>
              <a:gd name="T12" fmla="*/ 68 w 83"/>
              <a:gd name="T13" fmla="*/ 56 h 104"/>
              <a:gd name="T14" fmla="*/ 74 w 83"/>
              <a:gd name="T15" fmla="*/ 52 h 104"/>
              <a:gd name="T16" fmla="*/ 78 w 83"/>
              <a:gd name="T17" fmla="*/ 47 h 104"/>
              <a:gd name="T18" fmla="*/ 81 w 83"/>
              <a:gd name="T19" fmla="*/ 41 h 104"/>
              <a:gd name="T20" fmla="*/ 82 w 83"/>
              <a:gd name="T21" fmla="*/ 36 h 104"/>
              <a:gd name="T22" fmla="*/ 82 w 83"/>
              <a:gd name="T23" fmla="*/ 27 h 104"/>
              <a:gd name="T24" fmla="*/ 80 w 83"/>
              <a:gd name="T25" fmla="*/ 22 h 104"/>
              <a:gd name="T26" fmla="*/ 78 w 83"/>
              <a:gd name="T27" fmla="*/ 16 h 104"/>
              <a:gd name="T28" fmla="*/ 74 w 83"/>
              <a:gd name="T29" fmla="*/ 11 h 104"/>
              <a:gd name="T30" fmla="*/ 69 w 83"/>
              <a:gd name="T31" fmla="*/ 7 h 104"/>
              <a:gd name="T32" fmla="*/ 63 w 83"/>
              <a:gd name="T33" fmla="*/ 4 h 104"/>
              <a:gd name="T34" fmla="*/ 55 w 83"/>
              <a:gd name="T35" fmla="*/ 2 h 104"/>
              <a:gd name="T36" fmla="*/ 47 w 83"/>
              <a:gd name="T37" fmla="*/ 1 h 104"/>
              <a:gd name="T38" fmla="*/ 39 w 83"/>
              <a:gd name="T39" fmla="*/ 1 h 104"/>
              <a:gd name="T40" fmla="*/ 30 w 83"/>
              <a:gd name="T41" fmla="*/ 2 h 104"/>
              <a:gd name="T42" fmla="*/ 19 w 83"/>
              <a:gd name="T43" fmla="*/ 6 h 104"/>
              <a:gd name="T44" fmla="*/ 14 w 83"/>
              <a:gd name="T45" fmla="*/ 9 h 104"/>
              <a:gd name="T46" fmla="*/ 9 w 83"/>
              <a:gd name="T47" fmla="*/ 15 h 104"/>
              <a:gd name="T48" fmla="*/ 6 w 83"/>
              <a:gd name="T49" fmla="*/ 21 h 104"/>
              <a:gd name="T50" fmla="*/ 3 w 83"/>
              <a:gd name="T51" fmla="*/ 28 h 104"/>
              <a:gd name="T52" fmla="*/ 3 w 83"/>
              <a:gd name="T53" fmla="*/ 36 h 104"/>
              <a:gd name="T54" fmla="*/ 19 w 83"/>
              <a:gd name="T55" fmla="*/ 37 h 104"/>
              <a:gd name="T56" fmla="*/ 19 w 83"/>
              <a:gd name="T57" fmla="*/ 33 h 104"/>
              <a:gd name="T58" fmla="*/ 20 w 83"/>
              <a:gd name="T59" fmla="*/ 27 h 104"/>
              <a:gd name="T60" fmla="*/ 24 w 83"/>
              <a:gd name="T61" fmla="*/ 20 h 104"/>
              <a:gd name="T62" fmla="*/ 28 w 83"/>
              <a:gd name="T63" fmla="*/ 16 h 104"/>
              <a:gd name="T64" fmla="*/ 37 w 83"/>
              <a:gd name="T65" fmla="*/ 12 h 104"/>
              <a:gd name="T66" fmla="*/ 47 w 83"/>
              <a:gd name="T67" fmla="*/ 12 h 104"/>
              <a:gd name="T68" fmla="*/ 52 w 83"/>
              <a:gd name="T69" fmla="*/ 13 h 104"/>
              <a:gd name="T70" fmla="*/ 60 w 83"/>
              <a:gd name="T71" fmla="*/ 17 h 104"/>
              <a:gd name="T72" fmla="*/ 64 w 83"/>
              <a:gd name="T73" fmla="*/ 23 h 104"/>
              <a:gd name="T74" fmla="*/ 66 w 83"/>
              <a:gd name="T75" fmla="*/ 31 h 104"/>
              <a:gd name="T76" fmla="*/ 65 w 83"/>
              <a:gd name="T77" fmla="*/ 37 h 104"/>
              <a:gd name="T78" fmla="*/ 62 w 83"/>
              <a:gd name="T79" fmla="*/ 43 h 104"/>
              <a:gd name="T80" fmla="*/ 56 w 83"/>
              <a:gd name="T81" fmla="*/ 48 h 104"/>
              <a:gd name="T82" fmla="*/ 48 w 83"/>
              <a:gd name="T83" fmla="*/ 52 h 104"/>
              <a:gd name="T84" fmla="*/ 29 w 83"/>
              <a:gd name="T85" fmla="*/ 61 h 104"/>
              <a:gd name="T86" fmla="*/ 21 w 83"/>
              <a:gd name="T87" fmla="*/ 66 h 104"/>
              <a:gd name="T88" fmla="*/ 12 w 83"/>
              <a:gd name="T89" fmla="*/ 74 h 104"/>
              <a:gd name="T90" fmla="*/ 8 w 83"/>
              <a:gd name="T91" fmla="*/ 79 h 104"/>
              <a:gd name="T92" fmla="*/ 3 w 83"/>
              <a:gd name="T93" fmla="*/ 88 h 104"/>
              <a:gd name="T94" fmla="*/ 1 w 83"/>
              <a:gd name="T95" fmla="*/ 95 h 104"/>
              <a:gd name="T96" fmla="*/ 0 w 83"/>
              <a:gd name="T97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83" h="104">
                <a:moveTo>
                  <a:pt x="0" y="103"/>
                </a:moveTo>
                <a:lnTo>
                  <a:pt x="82" y="103"/>
                </a:lnTo>
                <a:lnTo>
                  <a:pt x="82" y="91"/>
                </a:lnTo>
                <a:lnTo>
                  <a:pt x="17" y="91"/>
                </a:lnTo>
                <a:lnTo>
                  <a:pt x="19" y="87"/>
                </a:lnTo>
                <a:lnTo>
                  <a:pt x="21" y="84"/>
                </a:lnTo>
                <a:lnTo>
                  <a:pt x="24" y="81"/>
                </a:lnTo>
                <a:lnTo>
                  <a:pt x="27" y="78"/>
                </a:lnTo>
                <a:lnTo>
                  <a:pt x="31" y="76"/>
                </a:lnTo>
                <a:lnTo>
                  <a:pt x="36" y="72"/>
                </a:lnTo>
                <a:lnTo>
                  <a:pt x="46" y="68"/>
                </a:lnTo>
                <a:lnTo>
                  <a:pt x="57" y="63"/>
                </a:lnTo>
                <a:lnTo>
                  <a:pt x="63" y="60"/>
                </a:lnTo>
                <a:lnTo>
                  <a:pt x="68" y="56"/>
                </a:lnTo>
                <a:lnTo>
                  <a:pt x="73" y="53"/>
                </a:lnTo>
                <a:lnTo>
                  <a:pt x="74" y="52"/>
                </a:lnTo>
                <a:lnTo>
                  <a:pt x="76" y="49"/>
                </a:lnTo>
                <a:lnTo>
                  <a:pt x="78" y="47"/>
                </a:lnTo>
                <a:lnTo>
                  <a:pt x="79" y="45"/>
                </a:lnTo>
                <a:lnTo>
                  <a:pt x="81" y="41"/>
                </a:lnTo>
                <a:lnTo>
                  <a:pt x="81" y="38"/>
                </a:lnTo>
                <a:lnTo>
                  <a:pt x="82" y="36"/>
                </a:lnTo>
                <a:lnTo>
                  <a:pt x="82" y="31"/>
                </a:lnTo>
                <a:lnTo>
                  <a:pt x="82" y="27"/>
                </a:lnTo>
                <a:lnTo>
                  <a:pt x="82" y="24"/>
                </a:lnTo>
                <a:lnTo>
                  <a:pt x="80" y="22"/>
                </a:lnTo>
                <a:lnTo>
                  <a:pt x="79" y="18"/>
                </a:lnTo>
                <a:lnTo>
                  <a:pt x="78" y="16"/>
                </a:lnTo>
                <a:lnTo>
                  <a:pt x="76" y="13"/>
                </a:lnTo>
                <a:lnTo>
                  <a:pt x="74" y="11"/>
                </a:lnTo>
                <a:lnTo>
                  <a:pt x="72" y="8"/>
                </a:lnTo>
                <a:lnTo>
                  <a:pt x="69" y="7"/>
                </a:lnTo>
                <a:lnTo>
                  <a:pt x="66" y="6"/>
                </a:lnTo>
                <a:lnTo>
                  <a:pt x="63" y="4"/>
                </a:lnTo>
                <a:lnTo>
                  <a:pt x="59" y="2"/>
                </a:lnTo>
                <a:lnTo>
                  <a:pt x="55" y="2"/>
                </a:lnTo>
                <a:lnTo>
                  <a:pt x="52" y="1"/>
                </a:lnTo>
                <a:lnTo>
                  <a:pt x="47" y="1"/>
                </a:lnTo>
                <a:lnTo>
                  <a:pt x="43" y="0"/>
                </a:lnTo>
                <a:lnTo>
                  <a:pt x="39" y="1"/>
                </a:lnTo>
                <a:lnTo>
                  <a:pt x="35" y="1"/>
                </a:lnTo>
                <a:lnTo>
                  <a:pt x="30" y="2"/>
                </a:lnTo>
                <a:lnTo>
                  <a:pt x="26" y="3"/>
                </a:lnTo>
                <a:lnTo>
                  <a:pt x="19" y="6"/>
                </a:lnTo>
                <a:lnTo>
                  <a:pt x="16" y="7"/>
                </a:lnTo>
                <a:lnTo>
                  <a:pt x="14" y="9"/>
                </a:lnTo>
                <a:lnTo>
                  <a:pt x="12" y="12"/>
                </a:lnTo>
                <a:lnTo>
                  <a:pt x="9" y="15"/>
                </a:lnTo>
                <a:lnTo>
                  <a:pt x="7" y="17"/>
                </a:lnTo>
                <a:lnTo>
                  <a:pt x="6" y="21"/>
                </a:lnTo>
                <a:lnTo>
                  <a:pt x="4" y="24"/>
                </a:lnTo>
                <a:lnTo>
                  <a:pt x="3" y="28"/>
                </a:lnTo>
                <a:lnTo>
                  <a:pt x="3" y="32"/>
                </a:lnTo>
                <a:lnTo>
                  <a:pt x="3" y="36"/>
                </a:lnTo>
                <a:lnTo>
                  <a:pt x="3" y="37"/>
                </a:lnTo>
                <a:lnTo>
                  <a:pt x="19" y="37"/>
                </a:lnTo>
                <a:lnTo>
                  <a:pt x="19" y="37"/>
                </a:lnTo>
                <a:lnTo>
                  <a:pt x="19" y="33"/>
                </a:lnTo>
                <a:lnTo>
                  <a:pt x="19" y="31"/>
                </a:lnTo>
                <a:lnTo>
                  <a:pt x="20" y="27"/>
                </a:lnTo>
                <a:lnTo>
                  <a:pt x="22" y="22"/>
                </a:lnTo>
                <a:lnTo>
                  <a:pt x="24" y="20"/>
                </a:lnTo>
                <a:lnTo>
                  <a:pt x="25" y="18"/>
                </a:lnTo>
                <a:lnTo>
                  <a:pt x="28" y="16"/>
                </a:lnTo>
                <a:lnTo>
                  <a:pt x="32" y="14"/>
                </a:lnTo>
                <a:lnTo>
                  <a:pt x="37" y="12"/>
                </a:lnTo>
                <a:lnTo>
                  <a:pt x="42" y="12"/>
                </a:lnTo>
                <a:lnTo>
                  <a:pt x="47" y="12"/>
                </a:lnTo>
                <a:lnTo>
                  <a:pt x="50" y="13"/>
                </a:lnTo>
                <a:lnTo>
                  <a:pt x="52" y="13"/>
                </a:lnTo>
                <a:lnTo>
                  <a:pt x="56" y="15"/>
                </a:lnTo>
                <a:lnTo>
                  <a:pt x="60" y="17"/>
                </a:lnTo>
                <a:lnTo>
                  <a:pt x="63" y="20"/>
                </a:lnTo>
                <a:lnTo>
                  <a:pt x="64" y="23"/>
                </a:lnTo>
                <a:lnTo>
                  <a:pt x="66" y="27"/>
                </a:lnTo>
                <a:lnTo>
                  <a:pt x="66" y="31"/>
                </a:lnTo>
                <a:lnTo>
                  <a:pt x="66" y="34"/>
                </a:lnTo>
                <a:lnTo>
                  <a:pt x="65" y="37"/>
                </a:lnTo>
                <a:lnTo>
                  <a:pt x="63" y="40"/>
                </a:lnTo>
                <a:lnTo>
                  <a:pt x="62" y="43"/>
                </a:lnTo>
                <a:lnTo>
                  <a:pt x="59" y="46"/>
                </a:lnTo>
                <a:lnTo>
                  <a:pt x="56" y="48"/>
                </a:lnTo>
                <a:lnTo>
                  <a:pt x="52" y="51"/>
                </a:lnTo>
                <a:lnTo>
                  <a:pt x="48" y="52"/>
                </a:lnTo>
                <a:lnTo>
                  <a:pt x="38" y="57"/>
                </a:lnTo>
                <a:lnTo>
                  <a:pt x="29" y="61"/>
                </a:lnTo>
                <a:lnTo>
                  <a:pt x="25" y="64"/>
                </a:lnTo>
                <a:lnTo>
                  <a:pt x="21" y="66"/>
                </a:lnTo>
                <a:lnTo>
                  <a:pt x="15" y="71"/>
                </a:lnTo>
                <a:lnTo>
                  <a:pt x="12" y="74"/>
                </a:lnTo>
                <a:lnTo>
                  <a:pt x="9" y="76"/>
                </a:lnTo>
                <a:lnTo>
                  <a:pt x="8" y="79"/>
                </a:lnTo>
                <a:lnTo>
                  <a:pt x="5" y="82"/>
                </a:lnTo>
                <a:lnTo>
                  <a:pt x="3" y="88"/>
                </a:lnTo>
                <a:lnTo>
                  <a:pt x="2" y="91"/>
                </a:lnTo>
                <a:lnTo>
                  <a:pt x="1" y="95"/>
                </a:lnTo>
                <a:lnTo>
                  <a:pt x="0" y="102"/>
                </a:lnTo>
                <a:lnTo>
                  <a:pt x="0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6" name="Freeform 1058"/>
          <p:cNvSpPr>
            <a:spLocks/>
          </p:cNvSpPr>
          <p:nvPr/>
        </p:nvSpPr>
        <p:spPr bwMode="auto">
          <a:xfrm>
            <a:off x="1770064" y="3927475"/>
            <a:ext cx="142875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90 h 107"/>
              <a:gd name="T8" fmla="*/ 13 w 87"/>
              <a:gd name="T9" fmla="*/ 97 h 107"/>
              <a:gd name="T10" fmla="*/ 20 w 87"/>
              <a:gd name="T11" fmla="*/ 101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1 h 107"/>
              <a:gd name="T22" fmla="*/ 72 w 87"/>
              <a:gd name="T23" fmla="*/ 97 h 107"/>
              <a:gd name="T24" fmla="*/ 77 w 87"/>
              <a:gd name="T25" fmla="*/ 90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8 h 107"/>
              <a:gd name="T34" fmla="*/ 84 w 87"/>
              <a:gd name="T35" fmla="*/ 36 h 107"/>
              <a:gd name="T36" fmla="*/ 82 w 87"/>
              <a:gd name="T37" fmla="*/ 26 h 107"/>
              <a:gd name="T38" fmla="*/ 77 w 87"/>
              <a:gd name="T39" fmla="*/ 18 h 107"/>
              <a:gd name="T40" fmla="*/ 74 w 87"/>
              <a:gd name="T41" fmla="*/ 13 h 107"/>
              <a:gd name="T42" fmla="*/ 46 w 87"/>
              <a:gd name="T43" fmla="*/ 13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6 h 107"/>
              <a:gd name="T50" fmla="*/ 68 w 87"/>
              <a:gd name="T51" fmla="*/ 44 h 107"/>
              <a:gd name="T52" fmla="*/ 68 w 87"/>
              <a:gd name="T53" fmla="*/ 53 h 107"/>
              <a:gd name="T54" fmla="*/ 68 w 87"/>
              <a:gd name="T55" fmla="*/ 63 h 107"/>
              <a:gd name="T56" fmla="*/ 66 w 87"/>
              <a:gd name="T57" fmla="*/ 78 h 107"/>
              <a:gd name="T58" fmla="*/ 59 w 87"/>
              <a:gd name="T59" fmla="*/ 89 h 107"/>
              <a:gd name="T60" fmla="*/ 54 w 87"/>
              <a:gd name="T61" fmla="*/ 92 h 107"/>
              <a:gd name="T62" fmla="*/ 43 w 87"/>
              <a:gd name="T63" fmla="*/ 94 h 107"/>
              <a:gd name="T64" fmla="*/ 37 w 87"/>
              <a:gd name="T65" fmla="*/ 94 h 107"/>
              <a:gd name="T66" fmla="*/ 31 w 87"/>
              <a:gd name="T67" fmla="*/ 92 h 107"/>
              <a:gd name="T68" fmla="*/ 26 w 87"/>
              <a:gd name="T69" fmla="*/ 89 h 107"/>
              <a:gd name="T70" fmla="*/ 20 w 87"/>
              <a:gd name="T71" fmla="*/ 78 h 107"/>
              <a:gd name="T72" fmla="*/ 18 w 87"/>
              <a:gd name="T73" fmla="*/ 63 h 107"/>
              <a:gd name="T74" fmla="*/ 17 w 87"/>
              <a:gd name="T75" fmla="*/ 53 h 107"/>
              <a:gd name="T76" fmla="*/ 18 w 87"/>
              <a:gd name="T77" fmla="*/ 44 h 107"/>
              <a:gd name="T78" fmla="*/ 18 w 87"/>
              <a:gd name="T79" fmla="*/ 36 h 107"/>
              <a:gd name="T80" fmla="*/ 23 w 87"/>
              <a:gd name="T81" fmla="*/ 23 h 107"/>
              <a:gd name="T82" fmla="*/ 29 w 87"/>
              <a:gd name="T83" fmla="*/ 17 h 107"/>
              <a:gd name="T84" fmla="*/ 33 w 87"/>
              <a:gd name="T85" fmla="*/ 14 h 107"/>
              <a:gd name="T86" fmla="*/ 39 w 87"/>
              <a:gd name="T87" fmla="*/ 13 h 107"/>
              <a:gd name="T88" fmla="*/ 74 w 87"/>
              <a:gd name="T89" fmla="*/ 13 h 107"/>
              <a:gd name="T90" fmla="*/ 68 w 87"/>
              <a:gd name="T91" fmla="*/ 8 h 107"/>
              <a:gd name="T92" fmla="*/ 61 w 87"/>
              <a:gd name="T93" fmla="*/ 4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4 h 107"/>
              <a:gd name="T102" fmla="*/ 17 w 87"/>
              <a:gd name="T103" fmla="*/ 8 h 107"/>
              <a:gd name="T104" fmla="*/ 11 w 87"/>
              <a:gd name="T105" fmla="*/ 13 h 107"/>
              <a:gd name="T106" fmla="*/ 6 w 87"/>
              <a:gd name="T107" fmla="*/ 22 h 107"/>
              <a:gd name="T108" fmla="*/ 3 w 87"/>
              <a:gd name="T109" fmla="*/ 31 h 107"/>
              <a:gd name="T110" fmla="*/ 1 w 87"/>
              <a:gd name="T111" fmla="*/ 41 h 107"/>
              <a:gd name="T112" fmla="*/ 0 w 87"/>
              <a:gd name="T113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3"/>
                </a:moveTo>
                <a:lnTo>
                  <a:pt x="0" y="60"/>
                </a:lnTo>
                <a:lnTo>
                  <a:pt x="1" y="66"/>
                </a:lnTo>
                <a:lnTo>
                  <a:pt x="2" y="71"/>
                </a:lnTo>
                <a:lnTo>
                  <a:pt x="3" y="77"/>
                </a:lnTo>
                <a:lnTo>
                  <a:pt x="4" y="81"/>
                </a:lnTo>
                <a:lnTo>
                  <a:pt x="6" y="86"/>
                </a:lnTo>
                <a:lnTo>
                  <a:pt x="8" y="90"/>
                </a:lnTo>
                <a:lnTo>
                  <a:pt x="11" y="93"/>
                </a:lnTo>
                <a:lnTo>
                  <a:pt x="13" y="97"/>
                </a:lnTo>
                <a:lnTo>
                  <a:pt x="17" y="99"/>
                </a:lnTo>
                <a:lnTo>
                  <a:pt x="20" y="101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1"/>
                </a:lnTo>
                <a:lnTo>
                  <a:pt x="68" y="99"/>
                </a:lnTo>
                <a:lnTo>
                  <a:pt x="72" y="97"/>
                </a:lnTo>
                <a:lnTo>
                  <a:pt x="75" y="93"/>
                </a:lnTo>
                <a:lnTo>
                  <a:pt x="77" y="90"/>
                </a:lnTo>
                <a:lnTo>
                  <a:pt x="80" y="86"/>
                </a:lnTo>
                <a:lnTo>
                  <a:pt x="82" y="81"/>
                </a:lnTo>
                <a:lnTo>
                  <a:pt x="83" y="77"/>
                </a:lnTo>
                <a:lnTo>
                  <a:pt x="84" y="71"/>
                </a:lnTo>
                <a:lnTo>
                  <a:pt x="85" y="66"/>
                </a:lnTo>
                <a:lnTo>
                  <a:pt x="86" y="60"/>
                </a:lnTo>
                <a:lnTo>
                  <a:pt x="86" y="53"/>
                </a:lnTo>
                <a:lnTo>
                  <a:pt x="86" y="48"/>
                </a:lnTo>
                <a:lnTo>
                  <a:pt x="85" y="41"/>
                </a:lnTo>
                <a:lnTo>
                  <a:pt x="84" y="36"/>
                </a:lnTo>
                <a:lnTo>
                  <a:pt x="83" y="31"/>
                </a:lnTo>
                <a:lnTo>
                  <a:pt x="82" y="26"/>
                </a:lnTo>
                <a:lnTo>
                  <a:pt x="80" y="22"/>
                </a:lnTo>
                <a:lnTo>
                  <a:pt x="77" y="18"/>
                </a:lnTo>
                <a:lnTo>
                  <a:pt x="75" y="13"/>
                </a:lnTo>
                <a:lnTo>
                  <a:pt x="74" y="13"/>
                </a:lnTo>
                <a:lnTo>
                  <a:pt x="43" y="13"/>
                </a:lnTo>
                <a:lnTo>
                  <a:pt x="46" y="13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6"/>
                </a:lnTo>
                <a:lnTo>
                  <a:pt x="68" y="39"/>
                </a:lnTo>
                <a:lnTo>
                  <a:pt x="68" y="44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3"/>
                </a:lnTo>
                <a:lnTo>
                  <a:pt x="68" y="72"/>
                </a:lnTo>
                <a:lnTo>
                  <a:pt x="66" y="78"/>
                </a:lnTo>
                <a:lnTo>
                  <a:pt x="63" y="84"/>
                </a:lnTo>
                <a:lnTo>
                  <a:pt x="59" y="89"/>
                </a:lnTo>
                <a:lnTo>
                  <a:pt x="57" y="91"/>
                </a:lnTo>
                <a:lnTo>
                  <a:pt x="54" y="92"/>
                </a:lnTo>
                <a:lnTo>
                  <a:pt x="49" y="94"/>
                </a:lnTo>
                <a:lnTo>
                  <a:pt x="43" y="94"/>
                </a:lnTo>
                <a:lnTo>
                  <a:pt x="39" y="94"/>
                </a:lnTo>
                <a:lnTo>
                  <a:pt x="37" y="94"/>
                </a:lnTo>
                <a:lnTo>
                  <a:pt x="33" y="93"/>
                </a:lnTo>
                <a:lnTo>
                  <a:pt x="31" y="92"/>
                </a:lnTo>
                <a:lnTo>
                  <a:pt x="29" y="91"/>
                </a:lnTo>
                <a:lnTo>
                  <a:pt x="26" y="89"/>
                </a:lnTo>
                <a:lnTo>
                  <a:pt x="23" y="84"/>
                </a:lnTo>
                <a:lnTo>
                  <a:pt x="20" y="78"/>
                </a:lnTo>
                <a:lnTo>
                  <a:pt x="18" y="72"/>
                </a:lnTo>
                <a:lnTo>
                  <a:pt x="18" y="63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4"/>
                </a:lnTo>
                <a:lnTo>
                  <a:pt x="18" y="39"/>
                </a:lnTo>
                <a:lnTo>
                  <a:pt x="18" y="36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7"/>
                </a:lnTo>
                <a:lnTo>
                  <a:pt x="31" y="15"/>
                </a:lnTo>
                <a:lnTo>
                  <a:pt x="33" y="14"/>
                </a:lnTo>
                <a:lnTo>
                  <a:pt x="37" y="13"/>
                </a:lnTo>
                <a:lnTo>
                  <a:pt x="39" y="13"/>
                </a:lnTo>
                <a:lnTo>
                  <a:pt x="43" y="13"/>
                </a:lnTo>
                <a:lnTo>
                  <a:pt x="74" y="13"/>
                </a:lnTo>
                <a:lnTo>
                  <a:pt x="72" y="11"/>
                </a:lnTo>
                <a:lnTo>
                  <a:pt x="68" y="8"/>
                </a:lnTo>
                <a:lnTo>
                  <a:pt x="66" y="6"/>
                </a:lnTo>
                <a:lnTo>
                  <a:pt x="61" y="4"/>
                </a:lnTo>
                <a:lnTo>
                  <a:pt x="58" y="3"/>
                </a:lnTo>
                <a:lnTo>
                  <a:pt x="53" y="1"/>
                </a:lnTo>
                <a:lnTo>
                  <a:pt x="48" y="1"/>
                </a:lnTo>
                <a:lnTo>
                  <a:pt x="43" y="0"/>
                </a:lnTo>
                <a:lnTo>
                  <a:pt x="38" y="1"/>
                </a:lnTo>
                <a:lnTo>
                  <a:pt x="33" y="1"/>
                </a:lnTo>
                <a:lnTo>
                  <a:pt x="28" y="3"/>
                </a:lnTo>
                <a:lnTo>
                  <a:pt x="25" y="4"/>
                </a:lnTo>
                <a:lnTo>
                  <a:pt x="20" y="6"/>
                </a:lnTo>
                <a:lnTo>
                  <a:pt x="17" y="8"/>
                </a:lnTo>
                <a:lnTo>
                  <a:pt x="13" y="11"/>
                </a:lnTo>
                <a:lnTo>
                  <a:pt x="11" y="13"/>
                </a:lnTo>
                <a:lnTo>
                  <a:pt x="8" y="18"/>
                </a:lnTo>
                <a:lnTo>
                  <a:pt x="6" y="22"/>
                </a:lnTo>
                <a:lnTo>
                  <a:pt x="4" y="26"/>
                </a:lnTo>
                <a:lnTo>
                  <a:pt x="3" y="31"/>
                </a:lnTo>
                <a:lnTo>
                  <a:pt x="2" y="36"/>
                </a:lnTo>
                <a:lnTo>
                  <a:pt x="1" y="41"/>
                </a:lnTo>
                <a:lnTo>
                  <a:pt x="0" y="48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7" name="Freeform 1059"/>
          <p:cNvSpPr>
            <a:spLocks/>
          </p:cNvSpPr>
          <p:nvPr/>
        </p:nvSpPr>
        <p:spPr bwMode="auto">
          <a:xfrm>
            <a:off x="1587501" y="3090863"/>
            <a:ext cx="139700" cy="160338"/>
          </a:xfrm>
          <a:custGeom>
            <a:avLst/>
            <a:gdLst>
              <a:gd name="T0" fmla="*/ 1 w 87"/>
              <a:gd name="T1" fmla="*/ 75 h 106"/>
              <a:gd name="T2" fmla="*/ 3 w 87"/>
              <a:gd name="T3" fmla="*/ 85 h 106"/>
              <a:gd name="T4" fmla="*/ 10 w 87"/>
              <a:gd name="T5" fmla="*/ 93 h 106"/>
              <a:gd name="T6" fmla="*/ 17 w 87"/>
              <a:gd name="T7" fmla="*/ 100 h 106"/>
              <a:gd name="T8" fmla="*/ 29 w 87"/>
              <a:gd name="T9" fmla="*/ 104 h 106"/>
              <a:gd name="T10" fmla="*/ 43 w 87"/>
              <a:gd name="T11" fmla="*/ 105 h 106"/>
              <a:gd name="T12" fmla="*/ 61 w 87"/>
              <a:gd name="T13" fmla="*/ 103 h 106"/>
              <a:gd name="T14" fmla="*/ 71 w 87"/>
              <a:gd name="T15" fmla="*/ 98 h 106"/>
              <a:gd name="T16" fmla="*/ 79 w 87"/>
              <a:gd name="T17" fmla="*/ 92 h 106"/>
              <a:gd name="T18" fmla="*/ 84 w 87"/>
              <a:gd name="T19" fmla="*/ 83 h 106"/>
              <a:gd name="T20" fmla="*/ 86 w 87"/>
              <a:gd name="T21" fmla="*/ 73 h 106"/>
              <a:gd name="T22" fmla="*/ 83 w 87"/>
              <a:gd name="T23" fmla="*/ 60 h 106"/>
              <a:gd name="T24" fmla="*/ 79 w 87"/>
              <a:gd name="T25" fmla="*/ 54 h 106"/>
              <a:gd name="T26" fmla="*/ 66 w 87"/>
              <a:gd name="T27" fmla="*/ 48 h 106"/>
              <a:gd name="T28" fmla="*/ 76 w 87"/>
              <a:gd name="T29" fmla="*/ 42 h 106"/>
              <a:gd name="T30" fmla="*/ 81 w 87"/>
              <a:gd name="T31" fmla="*/ 34 h 106"/>
              <a:gd name="T32" fmla="*/ 82 w 87"/>
              <a:gd name="T33" fmla="*/ 24 h 106"/>
              <a:gd name="T34" fmla="*/ 78 w 87"/>
              <a:gd name="T35" fmla="*/ 13 h 106"/>
              <a:gd name="T36" fmla="*/ 71 w 87"/>
              <a:gd name="T37" fmla="*/ 7 h 106"/>
              <a:gd name="T38" fmla="*/ 56 w 87"/>
              <a:gd name="T39" fmla="*/ 1 h 106"/>
              <a:gd name="T40" fmla="*/ 43 w 87"/>
              <a:gd name="T41" fmla="*/ 0 h 106"/>
              <a:gd name="T42" fmla="*/ 30 w 87"/>
              <a:gd name="T43" fmla="*/ 1 h 106"/>
              <a:gd name="T44" fmla="*/ 19 w 87"/>
              <a:gd name="T45" fmla="*/ 5 h 106"/>
              <a:gd name="T46" fmla="*/ 12 w 87"/>
              <a:gd name="T47" fmla="*/ 11 h 106"/>
              <a:gd name="T48" fmla="*/ 6 w 87"/>
              <a:gd name="T49" fmla="*/ 19 h 106"/>
              <a:gd name="T50" fmla="*/ 3 w 87"/>
              <a:gd name="T51" fmla="*/ 29 h 106"/>
              <a:gd name="T52" fmla="*/ 19 w 87"/>
              <a:gd name="T53" fmla="*/ 34 h 106"/>
              <a:gd name="T54" fmla="*/ 21 w 87"/>
              <a:gd name="T55" fmla="*/ 24 h 106"/>
              <a:gd name="T56" fmla="*/ 29 w 87"/>
              <a:gd name="T57" fmla="*/ 15 h 106"/>
              <a:gd name="T58" fmla="*/ 37 w 87"/>
              <a:gd name="T59" fmla="*/ 12 h 106"/>
              <a:gd name="T60" fmla="*/ 52 w 87"/>
              <a:gd name="T61" fmla="*/ 13 h 106"/>
              <a:gd name="T62" fmla="*/ 62 w 87"/>
              <a:gd name="T63" fmla="*/ 18 h 106"/>
              <a:gd name="T64" fmla="*/ 65 w 87"/>
              <a:gd name="T65" fmla="*/ 28 h 106"/>
              <a:gd name="T66" fmla="*/ 62 w 87"/>
              <a:gd name="T67" fmla="*/ 38 h 106"/>
              <a:gd name="T68" fmla="*/ 53 w 87"/>
              <a:gd name="T69" fmla="*/ 42 h 106"/>
              <a:gd name="T70" fmla="*/ 40 w 87"/>
              <a:gd name="T71" fmla="*/ 44 h 106"/>
              <a:gd name="T72" fmla="*/ 43 w 87"/>
              <a:gd name="T73" fmla="*/ 55 h 106"/>
              <a:gd name="T74" fmla="*/ 58 w 87"/>
              <a:gd name="T75" fmla="*/ 58 h 106"/>
              <a:gd name="T76" fmla="*/ 68 w 87"/>
              <a:gd name="T77" fmla="*/ 65 h 106"/>
              <a:gd name="T78" fmla="*/ 69 w 87"/>
              <a:gd name="T79" fmla="*/ 73 h 106"/>
              <a:gd name="T80" fmla="*/ 65 w 87"/>
              <a:gd name="T81" fmla="*/ 84 h 106"/>
              <a:gd name="T82" fmla="*/ 54 w 87"/>
              <a:gd name="T83" fmla="*/ 91 h 106"/>
              <a:gd name="T84" fmla="*/ 43 w 87"/>
              <a:gd name="T85" fmla="*/ 93 h 106"/>
              <a:gd name="T86" fmla="*/ 35 w 87"/>
              <a:gd name="T87" fmla="*/ 92 h 106"/>
              <a:gd name="T88" fmla="*/ 28 w 87"/>
              <a:gd name="T89" fmla="*/ 89 h 106"/>
              <a:gd name="T90" fmla="*/ 18 w 87"/>
              <a:gd name="T91" fmla="*/ 80 h 106"/>
              <a:gd name="T92" fmla="*/ 0 w 87"/>
              <a:gd name="T93" fmla="*/ 7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7" h="106">
                <a:moveTo>
                  <a:pt x="0" y="70"/>
                </a:moveTo>
                <a:lnTo>
                  <a:pt x="0" y="71"/>
                </a:lnTo>
                <a:lnTo>
                  <a:pt x="1" y="75"/>
                </a:lnTo>
                <a:lnTo>
                  <a:pt x="1" y="79"/>
                </a:lnTo>
                <a:lnTo>
                  <a:pt x="2" y="82"/>
                </a:lnTo>
                <a:lnTo>
                  <a:pt x="3" y="85"/>
                </a:lnTo>
                <a:lnTo>
                  <a:pt x="5" y="88"/>
                </a:lnTo>
                <a:lnTo>
                  <a:pt x="7" y="91"/>
                </a:lnTo>
                <a:lnTo>
                  <a:pt x="10" y="93"/>
                </a:lnTo>
                <a:lnTo>
                  <a:pt x="12" y="96"/>
                </a:lnTo>
                <a:lnTo>
                  <a:pt x="15" y="98"/>
                </a:lnTo>
                <a:lnTo>
                  <a:pt x="17" y="100"/>
                </a:lnTo>
                <a:lnTo>
                  <a:pt x="21" y="102"/>
                </a:lnTo>
                <a:lnTo>
                  <a:pt x="25" y="103"/>
                </a:lnTo>
                <a:lnTo>
                  <a:pt x="29" y="104"/>
                </a:lnTo>
                <a:lnTo>
                  <a:pt x="33" y="104"/>
                </a:lnTo>
                <a:lnTo>
                  <a:pt x="37" y="105"/>
                </a:lnTo>
                <a:lnTo>
                  <a:pt x="43" y="105"/>
                </a:lnTo>
                <a:lnTo>
                  <a:pt x="51" y="104"/>
                </a:lnTo>
                <a:lnTo>
                  <a:pt x="56" y="104"/>
                </a:lnTo>
                <a:lnTo>
                  <a:pt x="61" y="103"/>
                </a:lnTo>
                <a:lnTo>
                  <a:pt x="64" y="102"/>
                </a:lnTo>
                <a:lnTo>
                  <a:pt x="69" y="100"/>
                </a:lnTo>
                <a:lnTo>
                  <a:pt x="71" y="98"/>
                </a:lnTo>
                <a:lnTo>
                  <a:pt x="75" y="97"/>
                </a:lnTo>
                <a:lnTo>
                  <a:pt x="77" y="94"/>
                </a:lnTo>
                <a:lnTo>
                  <a:pt x="79" y="92"/>
                </a:lnTo>
                <a:lnTo>
                  <a:pt x="82" y="89"/>
                </a:lnTo>
                <a:lnTo>
                  <a:pt x="83" y="86"/>
                </a:lnTo>
                <a:lnTo>
                  <a:pt x="84" y="83"/>
                </a:lnTo>
                <a:lnTo>
                  <a:pt x="85" y="80"/>
                </a:lnTo>
                <a:lnTo>
                  <a:pt x="86" y="77"/>
                </a:lnTo>
                <a:lnTo>
                  <a:pt x="86" y="73"/>
                </a:lnTo>
                <a:lnTo>
                  <a:pt x="86" y="69"/>
                </a:lnTo>
                <a:lnTo>
                  <a:pt x="85" y="64"/>
                </a:lnTo>
                <a:lnTo>
                  <a:pt x="83" y="60"/>
                </a:lnTo>
                <a:lnTo>
                  <a:pt x="83" y="59"/>
                </a:lnTo>
                <a:lnTo>
                  <a:pt x="82" y="57"/>
                </a:lnTo>
                <a:lnTo>
                  <a:pt x="79" y="54"/>
                </a:lnTo>
                <a:lnTo>
                  <a:pt x="76" y="51"/>
                </a:lnTo>
                <a:lnTo>
                  <a:pt x="71" y="50"/>
                </a:lnTo>
                <a:lnTo>
                  <a:pt x="66" y="48"/>
                </a:lnTo>
                <a:lnTo>
                  <a:pt x="70" y="46"/>
                </a:lnTo>
                <a:lnTo>
                  <a:pt x="73" y="45"/>
                </a:lnTo>
                <a:lnTo>
                  <a:pt x="76" y="42"/>
                </a:lnTo>
                <a:lnTo>
                  <a:pt x="78" y="40"/>
                </a:lnTo>
                <a:lnTo>
                  <a:pt x="79" y="37"/>
                </a:lnTo>
                <a:lnTo>
                  <a:pt x="81" y="34"/>
                </a:lnTo>
                <a:lnTo>
                  <a:pt x="82" y="31"/>
                </a:lnTo>
                <a:lnTo>
                  <a:pt x="82" y="27"/>
                </a:lnTo>
                <a:lnTo>
                  <a:pt x="82" y="24"/>
                </a:lnTo>
                <a:lnTo>
                  <a:pt x="81" y="21"/>
                </a:lnTo>
                <a:lnTo>
                  <a:pt x="79" y="16"/>
                </a:lnTo>
                <a:lnTo>
                  <a:pt x="78" y="13"/>
                </a:lnTo>
                <a:lnTo>
                  <a:pt x="76" y="12"/>
                </a:lnTo>
                <a:lnTo>
                  <a:pt x="74" y="9"/>
                </a:lnTo>
                <a:lnTo>
                  <a:pt x="71" y="7"/>
                </a:lnTo>
                <a:lnTo>
                  <a:pt x="66" y="4"/>
                </a:lnTo>
                <a:lnTo>
                  <a:pt x="59" y="2"/>
                </a:lnTo>
                <a:lnTo>
                  <a:pt x="56" y="1"/>
                </a:lnTo>
                <a:lnTo>
                  <a:pt x="51" y="0"/>
                </a:lnTo>
                <a:lnTo>
                  <a:pt x="47" y="0"/>
                </a:lnTo>
                <a:lnTo>
                  <a:pt x="43" y="0"/>
                </a:lnTo>
                <a:lnTo>
                  <a:pt x="38" y="0"/>
                </a:lnTo>
                <a:lnTo>
                  <a:pt x="34" y="1"/>
                </a:lnTo>
                <a:lnTo>
                  <a:pt x="30" y="1"/>
                </a:lnTo>
                <a:lnTo>
                  <a:pt x="26" y="2"/>
                </a:lnTo>
                <a:lnTo>
                  <a:pt x="23" y="3"/>
                </a:lnTo>
                <a:lnTo>
                  <a:pt x="19" y="5"/>
                </a:lnTo>
                <a:lnTo>
                  <a:pt x="17" y="7"/>
                </a:lnTo>
                <a:lnTo>
                  <a:pt x="14" y="9"/>
                </a:lnTo>
                <a:lnTo>
                  <a:pt x="12" y="11"/>
                </a:lnTo>
                <a:lnTo>
                  <a:pt x="10" y="14"/>
                </a:lnTo>
                <a:lnTo>
                  <a:pt x="8" y="17"/>
                </a:lnTo>
                <a:lnTo>
                  <a:pt x="6" y="19"/>
                </a:lnTo>
                <a:lnTo>
                  <a:pt x="5" y="22"/>
                </a:lnTo>
                <a:lnTo>
                  <a:pt x="4" y="26"/>
                </a:lnTo>
                <a:lnTo>
                  <a:pt x="3" y="29"/>
                </a:lnTo>
                <a:lnTo>
                  <a:pt x="3" y="33"/>
                </a:lnTo>
                <a:lnTo>
                  <a:pt x="3" y="34"/>
                </a:lnTo>
                <a:lnTo>
                  <a:pt x="19" y="34"/>
                </a:lnTo>
                <a:lnTo>
                  <a:pt x="19" y="31"/>
                </a:lnTo>
                <a:lnTo>
                  <a:pt x="19" y="28"/>
                </a:lnTo>
                <a:lnTo>
                  <a:pt x="21" y="24"/>
                </a:lnTo>
                <a:lnTo>
                  <a:pt x="23" y="21"/>
                </a:lnTo>
                <a:lnTo>
                  <a:pt x="25" y="17"/>
                </a:lnTo>
                <a:lnTo>
                  <a:pt x="29" y="15"/>
                </a:lnTo>
                <a:lnTo>
                  <a:pt x="30" y="14"/>
                </a:lnTo>
                <a:lnTo>
                  <a:pt x="32" y="13"/>
                </a:lnTo>
                <a:lnTo>
                  <a:pt x="37" y="12"/>
                </a:lnTo>
                <a:lnTo>
                  <a:pt x="43" y="12"/>
                </a:lnTo>
                <a:lnTo>
                  <a:pt x="48" y="12"/>
                </a:lnTo>
                <a:lnTo>
                  <a:pt x="52" y="13"/>
                </a:lnTo>
                <a:lnTo>
                  <a:pt x="56" y="14"/>
                </a:lnTo>
                <a:lnTo>
                  <a:pt x="59" y="17"/>
                </a:lnTo>
                <a:lnTo>
                  <a:pt x="62" y="18"/>
                </a:lnTo>
                <a:lnTo>
                  <a:pt x="63" y="21"/>
                </a:lnTo>
                <a:lnTo>
                  <a:pt x="64" y="24"/>
                </a:lnTo>
                <a:lnTo>
                  <a:pt x="65" y="28"/>
                </a:lnTo>
                <a:lnTo>
                  <a:pt x="64" y="32"/>
                </a:lnTo>
                <a:lnTo>
                  <a:pt x="63" y="36"/>
                </a:lnTo>
                <a:lnTo>
                  <a:pt x="62" y="38"/>
                </a:lnTo>
                <a:lnTo>
                  <a:pt x="58" y="41"/>
                </a:lnTo>
                <a:lnTo>
                  <a:pt x="55" y="41"/>
                </a:lnTo>
                <a:lnTo>
                  <a:pt x="53" y="42"/>
                </a:lnTo>
                <a:lnTo>
                  <a:pt x="50" y="43"/>
                </a:lnTo>
                <a:lnTo>
                  <a:pt x="46" y="44"/>
                </a:lnTo>
                <a:lnTo>
                  <a:pt x="40" y="44"/>
                </a:lnTo>
                <a:lnTo>
                  <a:pt x="34" y="44"/>
                </a:lnTo>
                <a:lnTo>
                  <a:pt x="34" y="55"/>
                </a:lnTo>
                <a:lnTo>
                  <a:pt x="43" y="55"/>
                </a:lnTo>
                <a:lnTo>
                  <a:pt x="49" y="55"/>
                </a:lnTo>
                <a:lnTo>
                  <a:pt x="54" y="56"/>
                </a:lnTo>
                <a:lnTo>
                  <a:pt x="58" y="58"/>
                </a:lnTo>
                <a:lnTo>
                  <a:pt x="63" y="60"/>
                </a:lnTo>
                <a:lnTo>
                  <a:pt x="65" y="62"/>
                </a:lnTo>
                <a:lnTo>
                  <a:pt x="68" y="65"/>
                </a:lnTo>
                <a:lnTo>
                  <a:pt x="69" y="67"/>
                </a:lnTo>
                <a:lnTo>
                  <a:pt x="69" y="69"/>
                </a:lnTo>
                <a:lnTo>
                  <a:pt x="69" y="73"/>
                </a:lnTo>
                <a:lnTo>
                  <a:pt x="69" y="78"/>
                </a:lnTo>
                <a:lnTo>
                  <a:pt x="68" y="81"/>
                </a:lnTo>
                <a:lnTo>
                  <a:pt x="65" y="84"/>
                </a:lnTo>
                <a:lnTo>
                  <a:pt x="63" y="88"/>
                </a:lnTo>
                <a:lnTo>
                  <a:pt x="58" y="90"/>
                </a:lnTo>
                <a:lnTo>
                  <a:pt x="54" y="91"/>
                </a:lnTo>
                <a:lnTo>
                  <a:pt x="49" y="93"/>
                </a:lnTo>
                <a:lnTo>
                  <a:pt x="46" y="93"/>
                </a:lnTo>
                <a:lnTo>
                  <a:pt x="43" y="93"/>
                </a:lnTo>
                <a:lnTo>
                  <a:pt x="40" y="93"/>
                </a:lnTo>
                <a:lnTo>
                  <a:pt x="37" y="93"/>
                </a:lnTo>
                <a:lnTo>
                  <a:pt x="35" y="92"/>
                </a:lnTo>
                <a:lnTo>
                  <a:pt x="32" y="91"/>
                </a:lnTo>
                <a:lnTo>
                  <a:pt x="30" y="90"/>
                </a:lnTo>
                <a:lnTo>
                  <a:pt x="28" y="89"/>
                </a:lnTo>
                <a:lnTo>
                  <a:pt x="23" y="87"/>
                </a:lnTo>
                <a:lnTo>
                  <a:pt x="21" y="84"/>
                </a:lnTo>
                <a:lnTo>
                  <a:pt x="18" y="80"/>
                </a:lnTo>
                <a:lnTo>
                  <a:pt x="17" y="76"/>
                </a:lnTo>
                <a:lnTo>
                  <a:pt x="17" y="70"/>
                </a:lnTo>
                <a:lnTo>
                  <a:pt x="0" y="7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8" name="Freeform 1060"/>
          <p:cNvSpPr>
            <a:spLocks/>
          </p:cNvSpPr>
          <p:nvPr/>
        </p:nvSpPr>
        <p:spPr bwMode="auto">
          <a:xfrm>
            <a:off x="1770064" y="3090863"/>
            <a:ext cx="142875" cy="160338"/>
          </a:xfrm>
          <a:custGeom>
            <a:avLst/>
            <a:gdLst>
              <a:gd name="T0" fmla="*/ 0 w 87"/>
              <a:gd name="T1" fmla="*/ 59 h 106"/>
              <a:gd name="T2" fmla="*/ 2 w 87"/>
              <a:gd name="T3" fmla="*/ 70 h 106"/>
              <a:gd name="T4" fmla="*/ 4 w 87"/>
              <a:gd name="T5" fmla="*/ 80 h 106"/>
              <a:gd name="T6" fmla="*/ 8 w 87"/>
              <a:gd name="T7" fmla="*/ 88 h 106"/>
              <a:gd name="T8" fmla="*/ 13 w 87"/>
              <a:gd name="T9" fmla="*/ 95 h 106"/>
              <a:gd name="T10" fmla="*/ 20 w 87"/>
              <a:gd name="T11" fmla="*/ 100 h 106"/>
              <a:gd name="T12" fmla="*/ 28 w 87"/>
              <a:gd name="T13" fmla="*/ 103 h 106"/>
              <a:gd name="T14" fmla="*/ 38 w 87"/>
              <a:gd name="T15" fmla="*/ 105 h 106"/>
              <a:gd name="T16" fmla="*/ 48 w 87"/>
              <a:gd name="T17" fmla="*/ 105 h 106"/>
              <a:gd name="T18" fmla="*/ 58 w 87"/>
              <a:gd name="T19" fmla="*/ 103 h 106"/>
              <a:gd name="T20" fmla="*/ 66 w 87"/>
              <a:gd name="T21" fmla="*/ 100 h 106"/>
              <a:gd name="T22" fmla="*/ 72 w 87"/>
              <a:gd name="T23" fmla="*/ 95 h 106"/>
              <a:gd name="T24" fmla="*/ 77 w 87"/>
              <a:gd name="T25" fmla="*/ 88 h 106"/>
              <a:gd name="T26" fmla="*/ 82 w 87"/>
              <a:gd name="T27" fmla="*/ 80 h 106"/>
              <a:gd name="T28" fmla="*/ 84 w 87"/>
              <a:gd name="T29" fmla="*/ 70 h 106"/>
              <a:gd name="T30" fmla="*/ 86 w 87"/>
              <a:gd name="T31" fmla="*/ 59 h 106"/>
              <a:gd name="T32" fmla="*/ 86 w 87"/>
              <a:gd name="T33" fmla="*/ 46 h 106"/>
              <a:gd name="T34" fmla="*/ 84 w 87"/>
              <a:gd name="T35" fmla="*/ 35 h 106"/>
              <a:gd name="T36" fmla="*/ 82 w 87"/>
              <a:gd name="T37" fmla="*/ 25 h 106"/>
              <a:gd name="T38" fmla="*/ 77 w 87"/>
              <a:gd name="T39" fmla="*/ 17 h 106"/>
              <a:gd name="T40" fmla="*/ 74 w 87"/>
              <a:gd name="T41" fmla="*/ 12 h 106"/>
              <a:gd name="T42" fmla="*/ 46 w 87"/>
              <a:gd name="T43" fmla="*/ 12 h 106"/>
              <a:gd name="T44" fmla="*/ 54 w 87"/>
              <a:gd name="T45" fmla="*/ 15 h 106"/>
              <a:gd name="T46" fmla="*/ 63 w 87"/>
              <a:gd name="T47" fmla="*/ 21 h 106"/>
              <a:gd name="T48" fmla="*/ 68 w 87"/>
              <a:gd name="T49" fmla="*/ 35 h 106"/>
              <a:gd name="T50" fmla="*/ 68 w 87"/>
              <a:gd name="T51" fmla="*/ 43 h 106"/>
              <a:gd name="T52" fmla="*/ 68 w 87"/>
              <a:gd name="T53" fmla="*/ 53 h 106"/>
              <a:gd name="T54" fmla="*/ 68 w 87"/>
              <a:gd name="T55" fmla="*/ 62 h 106"/>
              <a:gd name="T56" fmla="*/ 66 w 87"/>
              <a:gd name="T57" fmla="*/ 78 h 106"/>
              <a:gd name="T58" fmla="*/ 59 w 87"/>
              <a:gd name="T59" fmla="*/ 88 h 106"/>
              <a:gd name="T60" fmla="*/ 54 w 87"/>
              <a:gd name="T61" fmla="*/ 91 h 106"/>
              <a:gd name="T62" fmla="*/ 43 w 87"/>
              <a:gd name="T63" fmla="*/ 93 h 106"/>
              <a:gd name="T64" fmla="*/ 37 w 87"/>
              <a:gd name="T65" fmla="*/ 93 h 106"/>
              <a:gd name="T66" fmla="*/ 31 w 87"/>
              <a:gd name="T67" fmla="*/ 91 h 106"/>
              <a:gd name="T68" fmla="*/ 26 w 87"/>
              <a:gd name="T69" fmla="*/ 88 h 106"/>
              <a:gd name="T70" fmla="*/ 20 w 87"/>
              <a:gd name="T71" fmla="*/ 78 h 106"/>
              <a:gd name="T72" fmla="*/ 18 w 87"/>
              <a:gd name="T73" fmla="*/ 62 h 106"/>
              <a:gd name="T74" fmla="*/ 17 w 87"/>
              <a:gd name="T75" fmla="*/ 53 h 106"/>
              <a:gd name="T76" fmla="*/ 18 w 87"/>
              <a:gd name="T77" fmla="*/ 43 h 106"/>
              <a:gd name="T78" fmla="*/ 18 w 87"/>
              <a:gd name="T79" fmla="*/ 35 h 106"/>
              <a:gd name="T80" fmla="*/ 23 w 87"/>
              <a:gd name="T81" fmla="*/ 21 h 106"/>
              <a:gd name="T82" fmla="*/ 29 w 87"/>
              <a:gd name="T83" fmla="*/ 16 h 106"/>
              <a:gd name="T84" fmla="*/ 33 w 87"/>
              <a:gd name="T85" fmla="*/ 13 h 106"/>
              <a:gd name="T86" fmla="*/ 39 w 87"/>
              <a:gd name="T87" fmla="*/ 12 h 106"/>
              <a:gd name="T88" fmla="*/ 74 w 87"/>
              <a:gd name="T89" fmla="*/ 12 h 106"/>
              <a:gd name="T90" fmla="*/ 68 w 87"/>
              <a:gd name="T91" fmla="*/ 7 h 106"/>
              <a:gd name="T92" fmla="*/ 61 w 87"/>
              <a:gd name="T93" fmla="*/ 3 h 106"/>
              <a:gd name="T94" fmla="*/ 53 w 87"/>
              <a:gd name="T95" fmla="*/ 1 h 106"/>
              <a:gd name="T96" fmla="*/ 43 w 87"/>
              <a:gd name="T97" fmla="*/ 0 h 106"/>
              <a:gd name="T98" fmla="*/ 33 w 87"/>
              <a:gd name="T99" fmla="*/ 1 h 106"/>
              <a:gd name="T100" fmla="*/ 25 w 87"/>
              <a:gd name="T101" fmla="*/ 3 h 106"/>
              <a:gd name="T102" fmla="*/ 17 w 87"/>
              <a:gd name="T103" fmla="*/ 7 h 106"/>
              <a:gd name="T104" fmla="*/ 11 w 87"/>
              <a:gd name="T105" fmla="*/ 13 h 106"/>
              <a:gd name="T106" fmla="*/ 6 w 87"/>
              <a:gd name="T107" fmla="*/ 21 h 106"/>
              <a:gd name="T108" fmla="*/ 3 w 87"/>
              <a:gd name="T109" fmla="*/ 30 h 106"/>
              <a:gd name="T110" fmla="*/ 1 w 87"/>
              <a:gd name="T111" fmla="*/ 41 h 106"/>
              <a:gd name="T112" fmla="*/ 0 w 87"/>
              <a:gd name="T113" fmla="*/ 5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6">
                <a:moveTo>
                  <a:pt x="0" y="53"/>
                </a:moveTo>
                <a:lnTo>
                  <a:pt x="0" y="59"/>
                </a:lnTo>
                <a:lnTo>
                  <a:pt x="1" y="65"/>
                </a:lnTo>
                <a:lnTo>
                  <a:pt x="2" y="70"/>
                </a:lnTo>
                <a:lnTo>
                  <a:pt x="3" y="76"/>
                </a:lnTo>
                <a:lnTo>
                  <a:pt x="4" y="80"/>
                </a:lnTo>
                <a:lnTo>
                  <a:pt x="6" y="84"/>
                </a:lnTo>
                <a:lnTo>
                  <a:pt x="8" y="88"/>
                </a:lnTo>
                <a:lnTo>
                  <a:pt x="11" y="92"/>
                </a:lnTo>
                <a:lnTo>
                  <a:pt x="13" y="95"/>
                </a:lnTo>
                <a:lnTo>
                  <a:pt x="17" y="98"/>
                </a:lnTo>
                <a:lnTo>
                  <a:pt x="20" y="100"/>
                </a:lnTo>
                <a:lnTo>
                  <a:pt x="25" y="102"/>
                </a:lnTo>
                <a:lnTo>
                  <a:pt x="28" y="103"/>
                </a:lnTo>
                <a:lnTo>
                  <a:pt x="33" y="104"/>
                </a:lnTo>
                <a:lnTo>
                  <a:pt x="38" y="105"/>
                </a:lnTo>
                <a:lnTo>
                  <a:pt x="43" y="105"/>
                </a:lnTo>
                <a:lnTo>
                  <a:pt x="48" y="105"/>
                </a:lnTo>
                <a:lnTo>
                  <a:pt x="53" y="104"/>
                </a:lnTo>
                <a:lnTo>
                  <a:pt x="58" y="103"/>
                </a:lnTo>
                <a:lnTo>
                  <a:pt x="61" y="102"/>
                </a:lnTo>
                <a:lnTo>
                  <a:pt x="66" y="100"/>
                </a:lnTo>
                <a:lnTo>
                  <a:pt x="68" y="98"/>
                </a:lnTo>
                <a:lnTo>
                  <a:pt x="72" y="95"/>
                </a:lnTo>
                <a:lnTo>
                  <a:pt x="75" y="92"/>
                </a:lnTo>
                <a:lnTo>
                  <a:pt x="77" y="88"/>
                </a:lnTo>
                <a:lnTo>
                  <a:pt x="80" y="84"/>
                </a:lnTo>
                <a:lnTo>
                  <a:pt x="82" y="80"/>
                </a:lnTo>
                <a:lnTo>
                  <a:pt x="83" y="76"/>
                </a:lnTo>
                <a:lnTo>
                  <a:pt x="84" y="70"/>
                </a:lnTo>
                <a:lnTo>
                  <a:pt x="85" y="65"/>
                </a:lnTo>
                <a:lnTo>
                  <a:pt x="86" y="59"/>
                </a:lnTo>
                <a:lnTo>
                  <a:pt x="86" y="53"/>
                </a:lnTo>
                <a:lnTo>
                  <a:pt x="86" y="46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5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2"/>
                </a:lnTo>
                <a:lnTo>
                  <a:pt x="43" y="12"/>
                </a:lnTo>
                <a:lnTo>
                  <a:pt x="46" y="12"/>
                </a:lnTo>
                <a:lnTo>
                  <a:pt x="49" y="12"/>
                </a:lnTo>
                <a:lnTo>
                  <a:pt x="54" y="15"/>
                </a:lnTo>
                <a:lnTo>
                  <a:pt x="59" y="18"/>
                </a:lnTo>
                <a:lnTo>
                  <a:pt x="63" y="21"/>
                </a:lnTo>
                <a:lnTo>
                  <a:pt x="66" y="27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2"/>
                </a:lnTo>
                <a:lnTo>
                  <a:pt x="68" y="70"/>
                </a:lnTo>
                <a:lnTo>
                  <a:pt x="66" y="78"/>
                </a:lnTo>
                <a:lnTo>
                  <a:pt x="63" y="83"/>
                </a:lnTo>
                <a:lnTo>
                  <a:pt x="59" y="88"/>
                </a:lnTo>
                <a:lnTo>
                  <a:pt x="57" y="89"/>
                </a:lnTo>
                <a:lnTo>
                  <a:pt x="54" y="91"/>
                </a:lnTo>
                <a:lnTo>
                  <a:pt x="49" y="93"/>
                </a:lnTo>
                <a:lnTo>
                  <a:pt x="43" y="93"/>
                </a:lnTo>
                <a:lnTo>
                  <a:pt x="39" y="93"/>
                </a:lnTo>
                <a:lnTo>
                  <a:pt x="37" y="93"/>
                </a:lnTo>
                <a:lnTo>
                  <a:pt x="33" y="92"/>
                </a:lnTo>
                <a:lnTo>
                  <a:pt x="31" y="91"/>
                </a:lnTo>
                <a:lnTo>
                  <a:pt x="29" y="89"/>
                </a:lnTo>
                <a:lnTo>
                  <a:pt x="26" y="88"/>
                </a:lnTo>
                <a:lnTo>
                  <a:pt x="23" y="83"/>
                </a:lnTo>
                <a:lnTo>
                  <a:pt x="20" y="78"/>
                </a:lnTo>
                <a:lnTo>
                  <a:pt x="18" y="70"/>
                </a:lnTo>
                <a:lnTo>
                  <a:pt x="18" y="62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7"/>
                </a:lnTo>
                <a:lnTo>
                  <a:pt x="23" y="21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3"/>
                </a:lnTo>
                <a:lnTo>
                  <a:pt x="37" y="12"/>
                </a:lnTo>
                <a:lnTo>
                  <a:pt x="39" y="12"/>
                </a:lnTo>
                <a:lnTo>
                  <a:pt x="43" y="12"/>
                </a:lnTo>
                <a:lnTo>
                  <a:pt x="74" y="12"/>
                </a:lnTo>
                <a:lnTo>
                  <a:pt x="72" y="10"/>
                </a:lnTo>
                <a:lnTo>
                  <a:pt x="68" y="7"/>
                </a:lnTo>
                <a:lnTo>
                  <a:pt x="66" y="5"/>
                </a:lnTo>
                <a:lnTo>
                  <a:pt x="61" y="3"/>
                </a:lnTo>
                <a:lnTo>
                  <a:pt x="58" y="2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8" y="0"/>
                </a:lnTo>
                <a:lnTo>
                  <a:pt x="33" y="1"/>
                </a:lnTo>
                <a:lnTo>
                  <a:pt x="28" y="2"/>
                </a:lnTo>
                <a:lnTo>
                  <a:pt x="25" y="3"/>
                </a:lnTo>
                <a:lnTo>
                  <a:pt x="20" y="5"/>
                </a:lnTo>
                <a:lnTo>
                  <a:pt x="17" y="7"/>
                </a:lnTo>
                <a:lnTo>
                  <a:pt x="13" y="10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5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6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69" name="Freeform 1061"/>
          <p:cNvSpPr>
            <a:spLocks/>
          </p:cNvSpPr>
          <p:nvPr/>
        </p:nvSpPr>
        <p:spPr bwMode="auto">
          <a:xfrm>
            <a:off x="1587501" y="2255838"/>
            <a:ext cx="147638" cy="152400"/>
          </a:xfrm>
          <a:custGeom>
            <a:avLst/>
            <a:gdLst>
              <a:gd name="T0" fmla="*/ 55 w 91"/>
              <a:gd name="T1" fmla="*/ 99 h 100"/>
              <a:gd name="T2" fmla="*/ 72 w 91"/>
              <a:gd name="T3" fmla="*/ 99 h 100"/>
              <a:gd name="T4" fmla="*/ 72 w 91"/>
              <a:gd name="T5" fmla="*/ 74 h 100"/>
              <a:gd name="T6" fmla="*/ 90 w 91"/>
              <a:gd name="T7" fmla="*/ 74 h 100"/>
              <a:gd name="T8" fmla="*/ 90 w 91"/>
              <a:gd name="T9" fmla="*/ 62 h 100"/>
              <a:gd name="T10" fmla="*/ 72 w 91"/>
              <a:gd name="T11" fmla="*/ 62 h 100"/>
              <a:gd name="T12" fmla="*/ 72 w 91"/>
              <a:gd name="T13" fmla="*/ 17 h 100"/>
              <a:gd name="T14" fmla="*/ 55 w 91"/>
              <a:gd name="T15" fmla="*/ 17 h 100"/>
              <a:gd name="T16" fmla="*/ 55 w 91"/>
              <a:gd name="T17" fmla="*/ 62 h 100"/>
              <a:gd name="T18" fmla="*/ 15 w 91"/>
              <a:gd name="T19" fmla="*/ 62 h 100"/>
              <a:gd name="T20" fmla="*/ 55 w 91"/>
              <a:gd name="T21" fmla="*/ 17 h 100"/>
              <a:gd name="T22" fmla="*/ 72 w 91"/>
              <a:gd name="T23" fmla="*/ 17 h 100"/>
              <a:gd name="T24" fmla="*/ 72 w 91"/>
              <a:gd name="T25" fmla="*/ 0 h 100"/>
              <a:gd name="T26" fmla="*/ 54 w 91"/>
              <a:gd name="T27" fmla="*/ 0 h 100"/>
              <a:gd name="T28" fmla="*/ 0 w 91"/>
              <a:gd name="T29" fmla="*/ 61 h 100"/>
              <a:gd name="T30" fmla="*/ 0 w 91"/>
              <a:gd name="T31" fmla="*/ 74 h 100"/>
              <a:gd name="T32" fmla="*/ 55 w 91"/>
              <a:gd name="T33" fmla="*/ 74 h 100"/>
              <a:gd name="T34" fmla="*/ 55 w 91"/>
              <a:gd name="T3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1" h="100">
                <a:moveTo>
                  <a:pt x="55" y="99"/>
                </a:moveTo>
                <a:lnTo>
                  <a:pt x="72" y="99"/>
                </a:lnTo>
                <a:lnTo>
                  <a:pt x="72" y="74"/>
                </a:lnTo>
                <a:lnTo>
                  <a:pt x="90" y="74"/>
                </a:lnTo>
                <a:lnTo>
                  <a:pt x="90" y="62"/>
                </a:lnTo>
                <a:lnTo>
                  <a:pt x="72" y="62"/>
                </a:lnTo>
                <a:lnTo>
                  <a:pt x="72" y="17"/>
                </a:lnTo>
                <a:lnTo>
                  <a:pt x="55" y="17"/>
                </a:lnTo>
                <a:lnTo>
                  <a:pt x="55" y="62"/>
                </a:lnTo>
                <a:lnTo>
                  <a:pt x="15" y="62"/>
                </a:lnTo>
                <a:lnTo>
                  <a:pt x="55" y="17"/>
                </a:lnTo>
                <a:lnTo>
                  <a:pt x="72" y="17"/>
                </a:lnTo>
                <a:lnTo>
                  <a:pt x="72" y="0"/>
                </a:lnTo>
                <a:lnTo>
                  <a:pt x="54" y="0"/>
                </a:lnTo>
                <a:lnTo>
                  <a:pt x="0" y="61"/>
                </a:lnTo>
                <a:lnTo>
                  <a:pt x="0" y="74"/>
                </a:lnTo>
                <a:lnTo>
                  <a:pt x="55" y="74"/>
                </a:lnTo>
                <a:lnTo>
                  <a:pt x="55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70" name="Freeform 1062"/>
          <p:cNvSpPr>
            <a:spLocks/>
          </p:cNvSpPr>
          <p:nvPr/>
        </p:nvSpPr>
        <p:spPr bwMode="auto">
          <a:xfrm>
            <a:off x="1770064" y="2251075"/>
            <a:ext cx="142875" cy="161925"/>
          </a:xfrm>
          <a:custGeom>
            <a:avLst/>
            <a:gdLst>
              <a:gd name="T0" fmla="*/ 0 w 87"/>
              <a:gd name="T1" fmla="*/ 60 h 107"/>
              <a:gd name="T2" fmla="*/ 2 w 87"/>
              <a:gd name="T3" fmla="*/ 71 h 107"/>
              <a:gd name="T4" fmla="*/ 4 w 87"/>
              <a:gd name="T5" fmla="*/ 81 h 107"/>
              <a:gd name="T6" fmla="*/ 8 w 87"/>
              <a:gd name="T7" fmla="*/ 89 h 107"/>
              <a:gd name="T8" fmla="*/ 13 w 87"/>
              <a:gd name="T9" fmla="*/ 96 h 107"/>
              <a:gd name="T10" fmla="*/ 20 w 87"/>
              <a:gd name="T11" fmla="*/ 101 h 107"/>
              <a:gd name="T12" fmla="*/ 28 w 87"/>
              <a:gd name="T13" fmla="*/ 104 h 107"/>
              <a:gd name="T14" fmla="*/ 38 w 87"/>
              <a:gd name="T15" fmla="*/ 106 h 107"/>
              <a:gd name="T16" fmla="*/ 48 w 87"/>
              <a:gd name="T17" fmla="*/ 106 h 107"/>
              <a:gd name="T18" fmla="*/ 58 w 87"/>
              <a:gd name="T19" fmla="*/ 104 h 107"/>
              <a:gd name="T20" fmla="*/ 66 w 87"/>
              <a:gd name="T21" fmla="*/ 101 h 107"/>
              <a:gd name="T22" fmla="*/ 72 w 87"/>
              <a:gd name="T23" fmla="*/ 96 h 107"/>
              <a:gd name="T24" fmla="*/ 77 w 87"/>
              <a:gd name="T25" fmla="*/ 89 h 107"/>
              <a:gd name="T26" fmla="*/ 82 w 87"/>
              <a:gd name="T27" fmla="*/ 81 h 107"/>
              <a:gd name="T28" fmla="*/ 84 w 87"/>
              <a:gd name="T29" fmla="*/ 71 h 107"/>
              <a:gd name="T30" fmla="*/ 86 w 87"/>
              <a:gd name="T31" fmla="*/ 60 h 107"/>
              <a:gd name="T32" fmla="*/ 86 w 87"/>
              <a:gd name="T33" fmla="*/ 47 h 107"/>
              <a:gd name="T34" fmla="*/ 84 w 87"/>
              <a:gd name="T35" fmla="*/ 35 h 107"/>
              <a:gd name="T36" fmla="*/ 82 w 87"/>
              <a:gd name="T37" fmla="*/ 26 h 107"/>
              <a:gd name="T38" fmla="*/ 77 w 87"/>
              <a:gd name="T39" fmla="*/ 17 h 107"/>
              <a:gd name="T40" fmla="*/ 74 w 87"/>
              <a:gd name="T41" fmla="*/ 13 h 107"/>
              <a:gd name="T42" fmla="*/ 46 w 87"/>
              <a:gd name="T43" fmla="*/ 13 h 107"/>
              <a:gd name="T44" fmla="*/ 54 w 87"/>
              <a:gd name="T45" fmla="*/ 15 h 107"/>
              <a:gd name="T46" fmla="*/ 63 w 87"/>
              <a:gd name="T47" fmla="*/ 23 h 107"/>
              <a:gd name="T48" fmla="*/ 68 w 87"/>
              <a:gd name="T49" fmla="*/ 35 h 107"/>
              <a:gd name="T50" fmla="*/ 68 w 87"/>
              <a:gd name="T51" fmla="*/ 43 h 107"/>
              <a:gd name="T52" fmla="*/ 68 w 87"/>
              <a:gd name="T53" fmla="*/ 53 h 107"/>
              <a:gd name="T54" fmla="*/ 68 w 87"/>
              <a:gd name="T55" fmla="*/ 63 h 107"/>
              <a:gd name="T56" fmla="*/ 66 w 87"/>
              <a:gd name="T57" fmla="*/ 78 h 107"/>
              <a:gd name="T58" fmla="*/ 59 w 87"/>
              <a:gd name="T59" fmla="*/ 88 h 107"/>
              <a:gd name="T60" fmla="*/ 54 w 87"/>
              <a:gd name="T61" fmla="*/ 92 h 107"/>
              <a:gd name="T62" fmla="*/ 43 w 87"/>
              <a:gd name="T63" fmla="*/ 94 h 107"/>
              <a:gd name="T64" fmla="*/ 37 w 87"/>
              <a:gd name="T65" fmla="*/ 93 h 107"/>
              <a:gd name="T66" fmla="*/ 31 w 87"/>
              <a:gd name="T67" fmla="*/ 92 h 107"/>
              <a:gd name="T68" fmla="*/ 26 w 87"/>
              <a:gd name="T69" fmla="*/ 88 h 107"/>
              <a:gd name="T70" fmla="*/ 20 w 87"/>
              <a:gd name="T71" fmla="*/ 78 h 107"/>
              <a:gd name="T72" fmla="*/ 18 w 87"/>
              <a:gd name="T73" fmla="*/ 63 h 107"/>
              <a:gd name="T74" fmla="*/ 17 w 87"/>
              <a:gd name="T75" fmla="*/ 53 h 107"/>
              <a:gd name="T76" fmla="*/ 18 w 87"/>
              <a:gd name="T77" fmla="*/ 43 h 107"/>
              <a:gd name="T78" fmla="*/ 18 w 87"/>
              <a:gd name="T79" fmla="*/ 35 h 107"/>
              <a:gd name="T80" fmla="*/ 23 w 87"/>
              <a:gd name="T81" fmla="*/ 23 h 107"/>
              <a:gd name="T82" fmla="*/ 29 w 87"/>
              <a:gd name="T83" fmla="*/ 16 h 107"/>
              <a:gd name="T84" fmla="*/ 33 w 87"/>
              <a:gd name="T85" fmla="*/ 13 h 107"/>
              <a:gd name="T86" fmla="*/ 39 w 87"/>
              <a:gd name="T87" fmla="*/ 13 h 107"/>
              <a:gd name="T88" fmla="*/ 74 w 87"/>
              <a:gd name="T89" fmla="*/ 13 h 107"/>
              <a:gd name="T90" fmla="*/ 68 w 87"/>
              <a:gd name="T91" fmla="*/ 8 h 107"/>
              <a:gd name="T92" fmla="*/ 61 w 87"/>
              <a:gd name="T93" fmla="*/ 3 h 107"/>
              <a:gd name="T94" fmla="*/ 53 w 87"/>
              <a:gd name="T95" fmla="*/ 1 h 107"/>
              <a:gd name="T96" fmla="*/ 43 w 87"/>
              <a:gd name="T97" fmla="*/ 0 h 107"/>
              <a:gd name="T98" fmla="*/ 33 w 87"/>
              <a:gd name="T99" fmla="*/ 1 h 107"/>
              <a:gd name="T100" fmla="*/ 25 w 87"/>
              <a:gd name="T101" fmla="*/ 3 h 107"/>
              <a:gd name="T102" fmla="*/ 17 w 87"/>
              <a:gd name="T103" fmla="*/ 8 h 107"/>
              <a:gd name="T104" fmla="*/ 11 w 87"/>
              <a:gd name="T105" fmla="*/ 13 h 107"/>
              <a:gd name="T106" fmla="*/ 6 w 87"/>
              <a:gd name="T107" fmla="*/ 21 h 107"/>
              <a:gd name="T108" fmla="*/ 3 w 87"/>
              <a:gd name="T109" fmla="*/ 30 h 107"/>
              <a:gd name="T110" fmla="*/ 1 w 87"/>
              <a:gd name="T111" fmla="*/ 41 h 107"/>
              <a:gd name="T112" fmla="*/ 0 w 87"/>
              <a:gd name="T113" fmla="*/ 5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07">
                <a:moveTo>
                  <a:pt x="0" y="53"/>
                </a:moveTo>
                <a:lnTo>
                  <a:pt x="0" y="60"/>
                </a:lnTo>
                <a:lnTo>
                  <a:pt x="1" y="65"/>
                </a:lnTo>
                <a:lnTo>
                  <a:pt x="2" y="71"/>
                </a:lnTo>
                <a:lnTo>
                  <a:pt x="3" y="77"/>
                </a:lnTo>
                <a:lnTo>
                  <a:pt x="4" y="81"/>
                </a:lnTo>
                <a:lnTo>
                  <a:pt x="6" y="85"/>
                </a:lnTo>
                <a:lnTo>
                  <a:pt x="8" y="89"/>
                </a:lnTo>
                <a:lnTo>
                  <a:pt x="11" y="93"/>
                </a:lnTo>
                <a:lnTo>
                  <a:pt x="13" y="96"/>
                </a:lnTo>
                <a:lnTo>
                  <a:pt x="17" y="98"/>
                </a:lnTo>
                <a:lnTo>
                  <a:pt x="20" y="101"/>
                </a:lnTo>
                <a:lnTo>
                  <a:pt x="25" y="103"/>
                </a:lnTo>
                <a:lnTo>
                  <a:pt x="28" y="104"/>
                </a:lnTo>
                <a:lnTo>
                  <a:pt x="33" y="105"/>
                </a:lnTo>
                <a:lnTo>
                  <a:pt x="38" y="106"/>
                </a:lnTo>
                <a:lnTo>
                  <a:pt x="43" y="106"/>
                </a:lnTo>
                <a:lnTo>
                  <a:pt x="48" y="106"/>
                </a:lnTo>
                <a:lnTo>
                  <a:pt x="53" y="105"/>
                </a:lnTo>
                <a:lnTo>
                  <a:pt x="58" y="104"/>
                </a:lnTo>
                <a:lnTo>
                  <a:pt x="61" y="103"/>
                </a:lnTo>
                <a:lnTo>
                  <a:pt x="66" y="101"/>
                </a:lnTo>
                <a:lnTo>
                  <a:pt x="68" y="98"/>
                </a:lnTo>
                <a:lnTo>
                  <a:pt x="72" y="96"/>
                </a:lnTo>
                <a:lnTo>
                  <a:pt x="75" y="93"/>
                </a:lnTo>
                <a:lnTo>
                  <a:pt x="77" y="89"/>
                </a:lnTo>
                <a:lnTo>
                  <a:pt x="80" y="85"/>
                </a:lnTo>
                <a:lnTo>
                  <a:pt x="82" y="81"/>
                </a:lnTo>
                <a:lnTo>
                  <a:pt x="83" y="77"/>
                </a:lnTo>
                <a:lnTo>
                  <a:pt x="84" y="71"/>
                </a:lnTo>
                <a:lnTo>
                  <a:pt x="85" y="65"/>
                </a:lnTo>
                <a:lnTo>
                  <a:pt x="86" y="60"/>
                </a:lnTo>
                <a:lnTo>
                  <a:pt x="86" y="53"/>
                </a:lnTo>
                <a:lnTo>
                  <a:pt x="86" y="47"/>
                </a:lnTo>
                <a:lnTo>
                  <a:pt x="85" y="41"/>
                </a:lnTo>
                <a:lnTo>
                  <a:pt x="84" y="35"/>
                </a:lnTo>
                <a:lnTo>
                  <a:pt x="83" y="30"/>
                </a:lnTo>
                <a:lnTo>
                  <a:pt x="82" y="26"/>
                </a:lnTo>
                <a:lnTo>
                  <a:pt x="80" y="21"/>
                </a:lnTo>
                <a:lnTo>
                  <a:pt x="77" y="17"/>
                </a:lnTo>
                <a:lnTo>
                  <a:pt x="75" y="13"/>
                </a:lnTo>
                <a:lnTo>
                  <a:pt x="74" y="13"/>
                </a:lnTo>
                <a:lnTo>
                  <a:pt x="43" y="13"/>
                </a:lnTo>
                <a:lnTo>
                  <a:pt x="46" y="13"/>
                </a:lnTo>
                <a:lnTo>
                  <a:pt x="49" y="13"/>
                </a:lnTo>
                <a:lnTo>
                  <a:pt x="54" y="15"/>
                </a:lnTo>
                <a:lnTo>
                  <a:pt x="59" y="18"/>
                </a:lnTo>
                <a:lnTo>
                  <a:pt x="63" y="23"/>
                </a:lnTo>
                <a:lnTo>
                  <a:pt x="66" y="28"/>
                </a:lnTo>
                <a:lnTo>
                  <a:pt x="68" y="35"/>
                </a:lnTo>
                <a:lnTo>
                  <a:pt x="68" y="39"/>
                </a:lnTo>
                <a:lnTo>
                  <a:pt x="68" y="43"/>
                </a:lnTo>
                <a:lnTo>
                  <a:pt x="68" y="48"/>
                </a:lnTo>
                <a:lnTo>
                  <a:pt x="68" y="53"/>
                </a:lnTo>
                <a:lnTo>
                  <a:pt x="68" y="58"/>
                </a:lnTo>
                <a:lnTo>
                  <a:pt x="68" y="63"/>
                </a:lnTo>
                <a:lnTo>
                  <a:pt x="68" y="71"/>
                </a:lnTo>
                <a:lnTo>
                  <a:pt x="66" y="78"/>
                </a:lnTo>
                <a:lnTo>
                  <a:pt x="63" y="84"/>
                </a:lnTo>
                <a:lnTo>
                  <a:pt x="59" y="88"/>
                </a:lnTo>
                <a:lnTo>
                  <a:pt x="57" y="90"/>
                </a:lnTo>
                <a:lnTo>
                  <a:pt x="54" y="92"/>
                </a:lnTo>
                <a:lnTo>
                  <a:pt x="49" y="93"/>
                </a:lnTo>
                <a:lnTo>
                  <a:pt x="43" y="94"/>
                </a:lnTo>
                <a:lnTo>
                  <a:pt x="39" y="94"/>
                </a:lnTo>
                <a:lnTo>
                  <a:pt x="37" y="93"/>
                </a:lnTo>
                <a:lnTo>
                  <a:pt x="33" y="93"/>
                </a:lnTo>
                <a:lnTo>
                  <a:pt x="31" y="92"/>
                </a:lnTo>
                <a:lnTo>
                  <a:pt x="29" y="90"/>
                </a:lnTo>
                <a:lnTo>
                  <a:pt x="26" y="88"/>
                </a:lnTo>
                <a:lnTo>
                  <a:pt x="23" y="84"/>
                </a:lnTo>
                <a:lnTo>
                  <a:pt x="20" y="78"/>
                </a:lnTo>
                <a:lnTo>
                  <a:pt x="18" y="71"/>
                </a:lnTo>
                <a:lnTo>
                  <a:pt x="18" y="63"/>
                </a:lnTo>
                <a:lnTo>
                  <a:pt x="17" y="58"/>
                </a:lnTo>
                <a:lnTo>
                  <a:pt x="17" y="53"/>
                </a:lnTo>
                <a:lnTo>
                  <a:pt x="17" y="48"/>
                </a:lnTo>
                <a:lnTo>
                  <a:pt x="18" y="43"/>
                </a:lnTo>
                <a:lnTo>
                  <a:pt x="18" y="39"/>
                </a:lnTo>
                <a:lnTo>
                  <a:pt x="18" y="35"/>
                </a:lnTo>
                <a:lnTo>
                  <a:pt x="20" y="28"/>
                </a:lnTo>
                <a:lnTo>
                  <a:pt x="23" y="23"/>
                </a:lnTo>
                <a:lnTo>
                  <a:pt x="26" y="18"/>
                </a:lnTo>
                <a:lnTo>
                  <a:pt x="29" y="16"/>
                </a:lnTo>
                <a:lnTo>
                  <a:pt x="31" y="15"/>
                </a:lnTo>
                <a:lnTo>
                  <a:pt x="33" y="13"/>
                </a:lnTo>
                <a:lnTo>
                  <a:pt x="37" y="13"/>
                </a:lnTo>
                <a:lnTo>
                  <a:pt x="39" y="13"/>
                </a:lnTo>
                <a:lnTo>
                  <a:pt x="43" y="13"/>
                </a:lnTo>
                <a:lnTo>
                  <a:pt x="74" y="13"/>
                </a:lnTo>
                <a:lnTo>
                  <a:pt x="72" y="10"/>
                </a:lnTo>
                <a:lnTo>
                  <a:pt x="68" y="8"/>
                </a:lnTo>
                <a:lnTo>
                  <a:pt x="66" y="5"/>
                </a:lnTo>
                <a:lnTo>
                  <a:pt x="61" y="3"/>
                </a:lnTo>
                <a:lnTo>
                  <a:pt x="58" y="3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8" y="0"/>
                </a:lnTo>
                <a:lnTo>
                  <a:pt x="33" y="1"/>
                </a:lnTo>
                <a:lnTo>
                  <a:pt x="28" y="3"/>
                </a:lnTo>
                <a:lnTo>
                  <a:pt x="25" y="3"/>
                </a:lnTo>
                <a:lnTo>
                  <a:pt x="20" y="5"/>
                </a:lnTo>
                <a:lnTo>
                  <a:pt x="17" y="8"/>
                </a:lnTo>
                <a:lnTo>
                  <a:pt x="13" y="10"/>
                </a:lnTo>
                <a:lnTo>
                  <a:pt x="11" y="13"/>
                </a:lnTo>
                <a:lnTo>
                  <a:pt x="8" y="17"/>
                </a:lnTo>
                <a:lnTo>
                  <a:pt x="6" y="21"/>
                </a:lnTo>
                <a:lnTo>
                  <a:pt x="4" y="26"/>
                </a:lnTo>
                <a:lnTo>
                  <a:pt x="3" y="30"/>
                </a:lnTo>
                <a:lnTo>
                  <a:pt x="2" y="35"/>
                </a:lnTo>
                <a:lnTo>
                  <a:pt x="1" y="41"/>
                </a:lnTo>
                <a:lnTo>
                  <a:pt x="0" y="47"/>
                </a:lnTo>
                <a:lnTo>
                  <a:pt x="0" y="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71" name="Line 1063"/>
          <p:cNvSpPr>
            <a:spLocks noChangeShapeType="1"/>
          </p:cNvSpPr>
          <p:nvPr/>
        </p:nvSpPr>
        <p:spPr bwMode="auto">
          <a:xfrm flipH="1">
            <a:off x="1970089" y="5681663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2" name="Line 1064"/>
          <p:cNvSpPr>
            <a:spLocks noChangeShapeType="1"/>
          </p:cNvSpPr>
          <p:nvPr/>
        </p:nvSpPr>
        <p:spPr bwMode="auto">
          <a:xfrm flipH="1">
            <a:off x="1970089" y="4838700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3" name="Line 1065"/>
          <p:cNvSpPr>
            <a:spLocks noChangeShapeType="1"/>
          </p:cNvSpPr>
          <p:nvPr/>
        </p:nvSpPr>
        <p:spPr bwMode="auto">
          <a:xfrm flipH="1">
            <a:off x="1970089" y="3998913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4" name="Line 1066"/>
          <p:cNvSpPr>
            <a:spLocks noChangeShapeType="1"/>
          </p:cNvSpPr>
          <p:nvPr/>
        </p:nvSpPr>
        <p:spPr bwMode="auto">
          <a:xfrm flipH="1">
            <a:off x="1970089" y="3160713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5" name="Line 1067"/>
          <p:cNvSpPr>
            <a:spLocks noChangeShapeType="1"/>
          </p:cNvSpPr>
          <p:nvPr/>
        </p:nvSpPr>
        <p:spPr bwMode="auto">
          <a:xfrm flipH="1">
            <a:off x="1970089" y="2320925"/>
            <a:ext cx="857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6" name="Line 1068"/>
          <p:cNvSpPr>
            <a:spLocks noChangeShapeType="1"/>
          </p:cNvSpPr>
          <p:nvPr/>
        </p:nvSpPr>
        <p:spPr bwMode="auto">
          <a:xfrm>
            <a:off x="2049464" y="2327275"/>
            <a:ext cx="0" cy="33480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7" name="Text Box 1069"/>
          <p:cNvSpPr txBox="1">
            <a:spLocks noChangeArrowheads="1"/>
          </p:cNvSpPr>
          <p:nvPr/>
        </p:nvSpPr>
        <p:spPr bwMode="auto">
          <a:xfrm>
            <a:off x="2085976" y="1743075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3278" name="Oval 1070"/>
          <p:cNvSpPr>
            <a:spLocks noChangeArrowheads="1"/>
          </p:cNvSpPr>
          <p:nvPr/>
        </p:nvSpPr>
        <p:spPr bwMode="auto">
          <a:xfrm>
            <a:off x="3309939" y="41052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79" name="Oval 1071"/>
          <p:cNvSpPr>
            <a:spLocks noChangeArrowheads="1"/>
          </p:cNvSpPr>
          <p:nvPr/>
        </p:nvSpPr>
        <p:spPr bwMode="auto">
          <a:xfrm>
            <a:off x="2900364" y="43338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0" name="Oval 1072"/>
          <p:cNvSpPr>
            <a:spLocks noChangeArrowheads="1"/>
          </p:cNvSpPr>
          <p:nvPr/>
        </p:nvSpPr>
        <p:spPr bwMode="auto">
          <a:xfrm>
            <a:off x="2243139" y="47148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1" name="Oval 1073"/>
          <p:cNvSpPr>
            <a:spLocks noChangeArrowheads="1"/>
          </p:cNvSpPr>
          <p:nvPr/>
        </p:nvSpPr>
        <p:spPr bwMode="auto">
          <a:xfrm>
            <a:off x="3802064" y="38766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2" name="Oval 1074"/>
          <p:cNvSpPr>
            <a:spLocks noChangeArrowheads="1"/>
          </p:cNvSpPr>
          <p:nvPr/>
        </p:nvSpPr>
        <p:spPr bwMode="auto">
          <a:xfrm>
            <a:off x="4213226" y="37242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3" name="Oval 1075"/>
          <p:cNvSpPr>
            <a:spLocks noChangeArrowheads="1"/>
          </p:cNvSpPr>
          <p:nvPr/>
        </p:nvSpPr>
        <p:spPr bwMode="auto">
          <a:xfrm>
            <a:off x="4622801" y="3571875"/>
            <a:ext cx="85725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4" name="Oval 1076"/>
          <p:cNvSpPr>
            <a:spLocks noChangeArrowheads="1"/>
          </p:cNvSpPr>
          <p:nvPr/>
        </p:nvSpPr>
        <p:spPr bwMode="auto">
          <a:xfrm>
            <a:off x="5033964" y="3419475"/>
            <a:ext cx="84138" cy="74613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sz="1000" i="1">
              <a:solidFill>
                <a:srgbClr val="EAEC5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Short Hand" pitchFamily="2" charset="0"/>
            </a:endParaRPr>
          </a:p>
        </p:txBody>
      </p:sp>
      <p:sp>
        <p:nvSpPr>
          <p:cNvPr id="223285" name="Text Box 1077"/>
          <p:cNvSpPr txBox="1">
            <a:spLocks noChangeArrowheads="1"/>
          </p:cNvSpPr>
          <p:nvPr/>
        </p:nvSpPr>
        <p:spPr bwMode="auto">
          <a:xfrm>
            <a:off x="3313114" y="4638675"/>
            <a:ext cx="21066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000" b="1" dirty="0">
                <a:solidFill>
                  <a:srgbClr val="DBF10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Abnormal small</a:t>
            </a:r>
          </a:p>
        </p:txBody>
      </p:sp>
      <p:sp>
        <p:nvSpPr>
          <p:cNvPr id="223287" name="Rectangle 1079"/>
          <p:cNvSpPr>
            <a:spLocks noChangeArrowheads="1"/>
          </p:cNvSpPr>
          <p:nvPr/>
        </p:nvSpPr>
        <p:spPr bwMode="auto">
          <a:xfrm>
            <a:off x="6083300" y="1819275"/>
            <a:ext cx="4572000" cy="1016000"/>
          </a:xfrm>
          <a:prstGeom prst="rect">
            <a:avLst/>
          </a:prstGeom>
          <a:gradFill rotWithShape="0">
            <a:gsLst>
              <a:gs pos="0">
                <a:srgbClr val="B80232"/>
              </a:gs>
              <a:gs pos="100000">
                <a:srgbClr val="B80232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Fetal defects 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Markers for trisomy 18 or </a:t>
            </a:r>
            <a:r>
              <a:rPr lang="en-GB" sz="2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triploidy</a:t>
            </a:r>
            <a:endParaRPr lang="en-GB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</a:endParaRP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Markers of fetal infection</a:t>
            </a:r>
          </a:p>
        </p:txBody>
      </p:sp>
      <p:sp>
        <p:nvSpPr>
          <p:cNvPr id="223288" name="Freeform 1080"/>
          <p:cNvSpPr>
            <a:spLocks/>
          </p:cNvSpPr>
          <p:nvPr/>
        </p:nvSpPr>
        <p:spPr bwMode="auto">
          <a:xfrm>
            <a:off x="8299450" y="5721350"/>
            <a:ext cx="139700" cy="157163"/>
          </a:xfrm>
          <a:custGeom>
            <a:avLst/>
            <a:gdLst>
              <a:gd name="T0" fmla="*/ 56 w 92"/>
              <a:gd name="T1" fmla="*/ 103 h 104"/>
              <a:gd name="T2" fmla="*/ 73 w 92"/>
              <a:gd name="T3" fmla="*/ 103 h 104"/>
              <a:gd name="T4" fmla="*/ 73 w 92"/>
              <a:gd name="T5" fmla="*/ 77 h 104"/>
              <a:gd name="T6" fmla="*/ 91 w 92"/>
              <a:gd name="T7" fmla="*/ 77 h 104"/>
              <a:gd name="T8" fmla="*/ 91 w 92"/>
              <a:gd name="T9" fmla="*/ 65 h 104"/>
              <a:gd name="T10" fmla="*/ 73 w 92"/>
              <a:gd name="T11" fmla="*/ 65 h 104"/>
              <a:gd name="T12" fmla="*/ 73 w 92"/>
              <a:gd name="T13" fmla="*/ 18 h 104"/>
              <a:gd name="T14" fmla="*/ 56 w 92"/>
              <a:gd name="T15" fmla="*/ 18 h 104"/>
              <a:gd name="T16" fmla="*/ 56 w 92"/>
              <a:gd name="T17" fmla="*/ 65 h 104"/>
              <a:gd name="T18" fmla="*/ 15 w 92"/>
              <a:gd name="T19" fmla="*/ 65 h 104"/>
              <a:gd name="T20" fmla="*/ 56 w 92"/>
              <a:gd name="T21" fmla="*/ 18 h 104"/>
              <a:gd name="T22" fmla="*/ 73 w 92"/>
              <a:gd name="T23" fmla="*/ 18 h 104"/>
              <a:gd name="T24" fmla="*/ 73 w 92"/>
              <a:gd name="T25" fmla="*/ 0 h 104"/>
              <a:gd name="T26" fmla="*/ 56 w 92"/>
              <a:gd name="T27" fmla="*/ 0 h 104"/>
              <a:gd name="T28" fmla="*/ 0 w 92"/>
              <a:gd name="T29" fmla="*/ 64 h 104"/>
              <a:gd name="T30" fmla="*/ 0 w 92"/>
              <a:gd name="T31" fmla="*/ 77 h 104"/>
              <a:gd name="T32" fmla="*/ 56 w 92"/>
              <a:gd name="T33" fmla="*/ 77 h 104"/>
              <a:gd name="T34" fmla="*/ 56 w 92"/>
              <a:gd name="T35" fmla="*/ 10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2" h="104">
                <a:moveTo>
                  <a:pt x="56" y="103"/>
                </a:moveTo>
                <a:lnTo>
                  <a:pt x="73" y="103"/>
                </a:lnTo>
                <a:lnTo>
                  <a:pt x="73" y="77"/>
                </a:lnTo>
                <a:lnTo>
                  <a:pt x="91" y="77"/>
                </a:lnTo>
                <a:lnTo>
                  <a:pt x="91" y="65"/>
                </a:lnTo>
                <a:lnTo>
                  <a:pt x="73" y="65"/>
                </a:lnTo>
                <a:lnTo>
                  <a:pt x="73" y="18"/>
                </a:lnTo>
                <a:lnTo>
                  <a:pt x="56" y="18"/>
                </a:lnTo>
                <a:lnTo>
                  <a:pt x="56" y="65"/>
                </a:lnTo>
                <a:lnTo>
                  <a:pt x="15" y="65"/>
                </a:lnTo>
                <a:lnTo>
                  <a:pt x="56" y="18"/>
                </a:lnTo>
                <a:lnTo>
                  <a:pt x="73" y="18"/>
                </a:lnTo>
                <a:lnTo>
                  <a:pt x="73" y="0"/>
                </a:lnTo>
                <a:lnTo>
                  <a:pt x="56" y="0"/>
                </a:lnTo>
                <a:lnTo>
                  <a:pt x="0" y="64"/>
                </a:lnTo>
                <a:lnTo>
                  <a:pt x="0" y="77"/>
                </a:lnTo>
                <a:lnTo>
                  <a:pt x="56" y="77"/>
                </a:lnTo>
                <a:lnTo>
                  <a:pt x="56" y="10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89" name="Freeform 1081"/>
          <p:cNvSpPr>
            <a:spLocks/>
          </p:cNvSpPr>
          <p:nvPr/>
        </p:nvSpPr>
        <p:spPr bwMode="auto">
          <a:xfrm>
            <a:off x="8304213" y="5716588"/>
            <a:ext cx="130175" cy="166688"/>
          </a:xfrm>
          <a:custGeom>
            <a:avLst/>
            <a:gdLst>
              <a:gd name="T0" fmla="*/ 0 w 87"/>
              <a:gd name="T1" fmla="*/ 62 h 110"/>
              <a:gd name="T2" fmla="*/ 2 w 87"/>
              <a:gd name="T3" fmla="*/ 73 h 110"/>
              <a:gd name="T4" fmla="*/ 4 w 87"/>
              <a:gd name="T5" fmla="*/ 83 h 110"/>
              <a:gd name="T6" fmla="*/ 9 w 87"/>
              <a:gd name="T7" fmla="*/ 93 h 110"/>
              <a:gd name="T8" fmla="*/ 14 w 87"/>
              <a:gd name="T9" fmla="*/ 99 h 110"/>
              <a:gd name="T10" fmla="*/ 21 w 87"/>
              <a:gd name="T11" fmla="*/ 104 h 110"/>
              <a:gd name="T12" fmla="*/ 29 w 87"/>
              <a:gd name="T13" fmla="*/ 107 h 110"/>
              <a:gd name="T14" fmla="*/ 37 w 87"/>
              <a:gd name="T15" fmla="*/ 109 h 110"/>
              <a:gd name="T16" fmla="*/ 48 w 87"/>
              <a:gd name="T17" fmla="*/ 109 h 110"/>
              <a:gd name="T18" fmla="*/ 57 w 87"/>
              <a:gd name="T19" fmla="*/ 107 h 110"/>
              <a:gd name="T20" fmla="*/ 65 w 87"/>
              <a:gd name="T21" fmla="*/ 104 h 110"/>
              <a:gd name="T22" fmla="*/ 71 w 87"/>
              <a:gd name="T23" fmla="*/ 99 h 110"/>
              <a:gd name="T24" fmla="*/ 77 w 87"/>
              <a:gd name="T25" fmla="*/ 93 h 110"/>
              <a:gd name="T26" fmla="*/ 82 w 87"/>
              <a:gd name="T27" fmla="*/ 83 h 110"/>
              <a:gd name="T28" fmla="*/ 84 w 87"/>
              <a:gd name="T29" fmla="*/ 73 h 110"/>
              <a:gd name="T30" fmla="*/ 85 w 87"/>
              <a:gd name="T31" fmla="*/ 62 h 110"/>
              <a:gd name="T32" fmla="*/ 85 w 87"/>
              <a:gd name="T33" fmla="*/ 49 h 110"/>
              <a:gd name="T34" fmla="*/ 84 w 87"/>
              <a:gd name="T35" fmla="*/ 36 h 110"/>
              <a:gd name="T36" fmla="*/ 82 w 87"/>
              <a:gd name="T37" fmla="*/ 27 h 110"/>
              <a:gd name="T38" fmla="*/ 77 w 87"/>
              <a:gd name="T39" fmla="*/ 18 h 110"/>
              <a:gd name="T40" fmla="*/ 73 w 87"/>
              <a:gd name="T41" fmla="*/ 13 h 110"/>
              <a:gd name="T42" fmla="*/ 46 w 87"/>
              <a:gd name="T43" fmla="*/ 13 h 110"/>
              <a:gd name="T44" fmla="*/ 55 w 87"/>
              <a:gd name="T45" fmla="*/ 15 h 110"/>
              <a:gd name="T46" fmla="*/ 63 w 87"/>
              <a:gd name="T47" fmla="*/ 23 h 110"/>
              <a:gd name="T48" fmla="*/ 67 w 87"/>
              <a:gd name="T49" fmla="*/ 36 h 110"/>
              <a:gd name="T50" fmla="*/ 68 w 87"/>
              <a:gd name="T51" fmla="*/ 45 h 110"/>
              <a:gd name="T52" fmla="*/ 68 w 87"/>
              <a:gd name="T53" fmla="*/ 55 h 110"/>
              <a:gd name="T54" fmla="*/ 68 w 87"/>
              <a:gd name="T55" fmla="*/ 65 h 110"/>
              <a:gd name="T56" fmla="*/ 65 w 87"/>
              <a:gd name="T57" fmla="*/ 81 h 110"/>
              <a:gd name="T58" fmla="*/ 59 w 87"/>
              <a:gd name="T59" fmla="*/ 92 h 110"/>
              <a:gd name="T60" fmla="*/ 55 w 87"/>
              <a:gd name="T61" fmla="*/ 94 h 110"/>
              <a:gd name="T62" fmla="*/ 43 w 87"/>
              <a:gd name="T63" fmla="*/ 97 h 110"/>
              <a:gd name="T64" fmla="*/ 36 w 87"/>
              <a:gd name="T65" fmla="*/ 96 h 110"/>
              <a:gd name="T66" fmla="*/ 31 w 87"/>
              <a:gd name="T67" fmla="*/ 94 h 110"/>
              <a:gd name="T68" fmla="*/ 27 w 87"/>
              <a:gd name="T69" fmla="*/ 92 h 110"/>
              <a:gd name="T70" fmla="*/ 21 w 87"/>
              <a:gd name="T71" fmla="*/ 81 h 110"/>
              <a:gd name="T72" fmla="*/ 17 w 87"/>
              <a:gd name="T73" fmla="*/ 65 h 110"/>
              <a:gd name="T74" fmla="*/ 17 w 87"/>
              <a:gd name="T75" fmla="*/ 55 h 110"/>
              <a:gd name="T76" fmla="*/ 17 w 87"/>
              <a:gd name="T77" fmla="*/ 45 h 110"/>
              <a:gd name="T78" fmla="*/ 18 w 87"/>
              <a:gd name="T79" fmla="*/ 36 h 110"/>
              <a:gd name="T80" fmla="*/ 23 w 87"/>
              <a:gd name="T81" fmla="*/ 23 h 110"/>
              <a:gd name="T82" fmla="*/ 29 w 87"/>
              <a:gd name="T83" fmla="*/ 17 h 110"/>
              <a:gd name="T84" fmla="*/ 34 w 87"/>
              <a:gd name="T85" fmla="*/ 15 h 110"/>
              <a:gd name="T86" fmla="*/ 39 w 87"/>
              <a:gd name="T87" fmla="*/ 13 h 110"/>
              <a:gd name="T88" fmla="*/ 73 w 87"/>
              <a:gd name="T89" fmla="*/ 13 h 110"/>
              <a:gd name="T90" fmla="*/ 69 w 87"/>
              <a:gd name="T91" fmla="*/ 8 h 110"/>
              <a:gd name="T92" fmla="*/ 62 w 87"/>
              <a:gd name="T93" fmla="*/ 3 h 110"/>
              <a:gd name="T94" fmla="*/ 53 w 87"/>
              <a:gd name="T95" fmla="*/ 1 h 110"/>
              <a:gd name="T96" fmla="*/ 43 w 87"/>
              <a:gd name="T97" fmla="*/ 0 h 110"/>
              <a:gd name="T98" fmla="*/ 33 w 87"/>
              <a:gd name="T99" fmla="*/ 1 h 110"/>
              <a:gd name="T100" fmla="*/ 24 w 87"/>
              <a:gd name="T101" fmla="*/ 3 h 110"/>
              <a:gd name="T102" fmla="*/ 17 w 87"/>
              <a:gd name="T103" fmla="*/ 8 h 110"/>
              <a:gd name="T104" fmla="*/ 10 w 87"/>
              <a:gd name="T105" fmla="*/ 14 h 110"/>
              <a:gd name="T106" fmla="*/ 6 w 87"/>
              <a:gd name="T107" fmla="*/ 22 h 110"/>
              <a:gd name="T108" fmla="*/ 3 w 87"/>
              <a:gd name="T109" fmla="*/ 31 h 110"/>
              <a:gd name="T110" fmla="*/ 1 w 87"/>
              <a:gd name="T111" fmla="*/ 42 h 110"/>
              <a:gd name="T112" fmla="*/ 0 w 87"/>
              <a:gd name="T11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7" h="110">
                <a:moveTo>
                  <a:pt x="0" y="55"/>
                </a:moveTo>
                <a:lnTo>
                  <a:pt x="0" y="62"/>
                </a:lnTo>
                <a:lnTo>
                  <a:pt x="1" y="68"/>
                </a:lnTo>
                <a:lnTo>
                  <a:pt x="2" y="73"/>
                </a:lnTo>
                <a:lnTo>
                  <a:pt x="3" y="79"/>
                </a:lnTo>
                <a:lnTo>
                  <a:pt x="4" y="83"/>
                </a:lnTo>
                <a:lnTo>
                  <a:pt x="6" y="88"/>
                </a:lnTo>
                <a:lnTo>
                  <a:pt x="9" y="93"/>
                </a:lnTo>
                <a:lnTo>
                  <a:pt x="10" y="95"/>
                </a:lnTo>
                <a:lnTo>
                  <a:pt x="14" y="99"/>
                </a:lnTo>
                <a:lnTo>
                  <a:pt x="17" y="101"/>
                </a:lnTo>
                <a:lnTo>
                  <a:pt x="21" y="104"/>
                </a:lnTo>
                <a:lnTo>
                  <a:pt x="24" y="106"/>
                </a:lnTo>
                <a:lnTo>
                  <a:pt x="29" y="107"/>
                </a:lnTo>
                <a:lnTo>
                  <a:pt x="33" y="108"/>
                </a:lnTo>
                <a:lnTo>
                  <a:pt x="37" y="109"/>
                </a:lnTo>
                <a:lnTo>
                  <a:pt x="43" y="109"/>
                </a:lnTo>
                <a:lnTo>
                  <a:pt x="48" y="109"/>
                </a:lnTo>
                <a:lnTo>
                  <a:pt x="53" y="108"/>
                </a:lnTo>
                <a:lnTo>
                  <a:pt x="57" y="107"/>
                </a:lnTo>
                <a:lnTo>
                  <a:pt x="62" y="106"/>
                </a:lnTo>
                <a:lnTo>
                  <a:pt x="65" y="104"/>
                </a:lnTo>
                <a:lnTo>
                  <a:pt x="69" y="101"/>
                </a:lnTo>
                <a:lnTo>
                  <a:pt x="71" y="99"/>
                </a:lnTo>
                <a:lnTo>
                  <a:pt x="75" y="95"/>
                </a:lnTo>
                <a:lnTo>
                  <a:pt x="77" y="93"/>
                </a:lnTo>
                <a:lnTo>
                  <a:pt x="79" y="88"/>
                </a:lnTo>
                <a:lnTo>
                  <a:pt x="82" y="83"/>
                </a:lnTo>
                <a:lnTo>
                  <a:pt x="83" y="79"/>
                </a:lnTo>
                <a:lnTo>
                  <a:pt x="84" y="73"/>
                </a:lnTo>
                <a:lnTo>
                  <a:pt x="85" y="68"/>
                </a:lnTo>
                <a:lnTo>
                  <a:pt x="85" y="62"/>
                </a:lnTo>
                <a:lnTo>
                  <a:pt x="86" y="55"/>
                </a:lnTo>
                <a:lnTo>
                  <a:pt x="85" y="49"/>
                </a:lnTo>
                <a:lnTo>
                  <a:pt x="85" y="42"/>
                </a:lnTo>
                <a:lnTo>
                  <a:pt x="84" y="36"/>
                </a:lnTo>
                <a:lnTo>
                  <a:pt x="83" y="31"/>
                </a:lnTo>
                <a:lnTo>
                  <a:pt x="82" y="27"/>
                </a:lnTo>
                <a:lnTo>
                  <a:pt x="79" y="22"/>
                </a:lnTo>
                <a:lnTo>
                  <a:pt x="77" y="18"/>
                </a:lnTo>
                <a:lnTo>
                  <a:pt x="75" y="14"/>
                </a:lnTo>
                <a:lnTo>
                  <a:pt x="73" y="13"/>
                </a:lnTo>
                <a:lnTo>
                  <a:pt x="43" y="13"/>
                </a:lnTo>
                <a:lnTo>
                  <a:pt x="46" y="13"/>
                </a:lnTo>
                <a:lnTo>
                  <a:pt x="49" y="14"/>
                </a:lnTo>
                <a:lnTo>
                  <a:pt x="55" y="15"/>
                </a:lnTo>
                <a:lnTo>
                  <a:pt x="59" y="19"/>
                </a:lnTo>
                <a:lnTo>
                  <a:pt x="63" y="23"/>
                </a:lnTo>
                <a:lnTo>
                  <a:pt x="65" y="29"/>
                </a:lnTo>
                <a:lnTo>
                  <a:pt x="67" y="36"/>
                </a:lnTo>
                <a:lnTo>
                  <a:pt x="67" y="40"/>
                </a:lnTo>
                <a:lnTo>
                  <a:pt x="68" y="45"/>
                </a:lnTo>
                <a:lnTo>
                  <a:pt x="68" y="50"/>
                </a:lnTo>
                <a:lnTo>
                  <a:pt x="68" y="55"/>
                </a:lnTo>
                <a:lnTo>
                  <a:pt x="68" y="60"/>
                </a:lnTo>
                <a:lnTo>
                  <a:pt x="68" y="65"/>
                </a:lnTo>
                <a:lnTo>
                  <a:pt x="67" y="74"/>
                </a:lnTo>
                <a:lnTo>
                  <a:pt x="65" y="81"/>
                </a:lnTo>
                <a:lnTo>
                  <a:pt x="63" y="87"/>
                </a:lnTo>
                <a:lnTo>
                  <a:pt x="59" y="92"/>
                </a:lnTo>
                <a:lnTo>
                  <a:pt x="56" y="93"/>
                </a:lnTo>
                <a:lnTo>
                  <a:pt x="55" y="94"/>
                </a:lnTo>
                <a:lnTo>
                  <a:pt x="49" y="96"/>
                </a:lnTo>
                <a:lnTo>
                  <a:pt x="43" y="97"/>
                </a:lnTo>
                <a:lnTo>
                  <a:pt x="39" y="97"/>
                </a:lnTo>
                <a:lnTo>
                  <a:pt x="36" y="96"/>
                </a:lnTo>
                <a:lnTo>
                  <a:pt x="34" y="95"/>
                </a:lnTo>
                <a:lnTo>
                  <a:pt x="31" y="94"/>
                </a:lnTo>
                <a:lnTo>
                  <a:pt x="29" y="93"/>
                </a:lnTo>
                <a:lnTo>
                  <a:pt x="27" y="92"/>
                </a:lnTo>
                <a:lnTo>
                  <a:pt x="23" y="87"/>
                </a:lnTo>
                <a:lnTo>
                  <a:pt x="21" y="81"/>
                </a:lnTo>
                <a:lnTo>
                  <a:pt x="18" y="74"/>
                </a:lnTo>
                <a:lnTo>
                  <a:pt x="17" y="65"/>
                </a:lnTo>
                <a:lnTo>
                  <a:pt x="17" y="60"/>
                </a:lnTo>
                <a:lnTo>
                  <a:pt x="17" y="55"/>
                </a:lnTo>
                <a:lnTo>
                  <a:pt x="17" y="50"/>
                </a:lnTo>
                <a:lnTo>
                  <a:pt x="17" y="45"/>
                </a:lnTo>
                <a:lnTo>
                  <a:pt x="18" y="40"/>
                </a:lnTo>
                <a:lnTo>
                  <a:pt x="18" y="36"/>
                </a:lnTo>
                <a:lnTo>
                  <a:pt x="21" y="29"/>
                </a:lnTo>
                <a:lnTo>
                  <a:pt x="23" y="23"/>
                </a:lnTo>
                <a:lnTo>
                  <a:pt x="27" y="19"/>
                </a:lnTo>
                <a:lnTo>
                  <a:pt x="29" y="17"/>
                </a:lnTo>
                <a:lnTo>
                  <a:pt x="31" y="15"/>
                </a:lnTo>
                <a:lnTo>
                  <a:pt x="34" y="15"/>
                </a:lnTo>
                <a:lnTo>
                  <a:pt x="36" y="14"/>
                </a:lnTo>
                <a:lnTo>
                  <a:pt x="39" y="13"/>
                </a:lnTo>
                <a:lnTo>
                  <a:pt x="43" y="13"/>
                </a:lnTo>
                <a:lnTo>
                  <a:pt x="73" y="13"/>
                </a:lnTo>
                <a:lnTo>
                  <a:pt x="71" y="11"/>
                </a:lnTo>
                <a:lnTo>
                  <a:pt x="69" y="8"/>
                </a:lnTo>
                <a:lnTo>
                  <a:pt x="65" y="6"/>
                </a:lnTo>
                <a:lnTo>
                  <a:pt x="62" y="3"/>
                </a:lnTo>
                <a:lnTo>
                  <a:pt x="57" y="2"/>
                </a:lnTo>
                <a:lnTo>
                  <a:pt x="53" y="1"/>
                </a:lnTo>
                <a:lnTo>
                  <a:pt x="48" y="0"/>
                </a:lnTo>
                <a:lnTo>
                  <a:pt x="43" y="0"/>
                </a:lnTo>
                <a:lnTo>
                  <a:pt x="37" y="0"/>
                </a:lnTo>
                <a:lnTo>
                  <a:pt x="33" y="1"/>
                </a:lnTo>
                <a:lnTo>
                  <a:pt x="29" y="2"/>
                </a:lnTo>
                <a:lnTo>
                  <a:pt x="24" y="3"/>
                </a:lnTo>
                <a:lnTo>
                  <a:pt x="21" y="6"/>
                </a:lnTo>
                <a:lnTo>
                  <a:pt x="17" y="8"/>
                </a:lnTo>
                <a:lnTo>
                  <a:pt x="14" y="11"/>
                </a:lnTo>
                <a:lnTo>
                  <a:pt x="10" y="14"/>
                </a:lnTo>
                <a:lnTo>
                  <a:pt x="9" y="18"/>
                </a:lnTo>
                <a:lnTo>
                  <a:pt x="6" y="22"/>
                </a:lnTo>
                <a:lnTo>
                  <a:pt x="4" y="27"/>
                </a:lnTo>
                <a:lnTo>
                  <a:pt x="3" y="31"/>
                </a:lnTo>
                <a:lnTo>
                  <a:pt x="2" y="36"/>
                </a:lnTo>
                <a:lnTo>
                  <a:pt x="1" y="42"/>
                </a:lnTo>
                <a:lnTo>
                  <a:pt x="0" y="49"/>
                </a:lnTo>
                <a:lnTo>
                  <a:pt x="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290" name="Line 1082"/>
          <p:cNvSpPr>
            <a:spLocks noChangeShapeType="1"/>
          </p:cNvSpPr>
          <p:nvPr/>
        </p:nvSpPr>
        <p:spPr bwMode="auto">
          <a:xfrm>
            <a:off x="8369300" y="5535613"/>
            <a:ext cx="0" cy="57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91" name="Rectangle 1083"/>
          <p:cNvSpPr>
            <a:spLocks noChangeArrowheads="1"/>
          </p:cNvSpPr>
          <p:nvPr/>
        </p:nvSpPr>
        <p:spPr bwMode="auto">
          <a:xfrm>
            <a:off x="6083300" y="3495675"/>
            <a:ext cx="4572000" cy="711200"/>
          </a:xfrm>
          <a:prstGeom prst="rect">
            <a:avLst/>
          </a:prstGeom>
          <a:gradFill rotWithShape="0">
            <a:gsLst>
              <a:gs pos="0">
                <a:srgbClr val="B80232"/>
              </a:gs>
              <a:gs pos="100000">
                <a:srgbClr val="B80232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Serial measurements falling away from normal (AC &gt; FL &gt; HC &gt; TCD) </a:t>
            </a:r>
          </a:p>
        </p:txBody>
      </p:sp>
      <p:sp>
        <p:nvSpPr>
          <p:cNvPr id="223292" name="Rectangle 1084"/>
          <p:cNvSpPr>
            <a:spLocks noChangeArrowheads="1"/>
          </p:cNvSpPr>
          <p:nvPr/>
        </p:nvSpPr>
        <p:spPr bwMode="auto">
          <a:xfrm>
            <a:off x="6083300" y="2962275"/>
            <a:ext cx="4572000" cy="406400"/>
          </a:xfrm>
          <a:prstGeom prst="rect">
            <a:avLst/>
          </a:prstGeom>
          <a:gradFill rotWithShape="0">
            <a:gsLst>
              <a:gs pos="0">
                <a:srgbClr val="B80232"/>
              </a:gs>
              <a:gs pos="100000">
                <a:srgbClr val="B80232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Growth: symmetrical or asymmetrical</a:t>
            </a:r>
          </a:p>
        </p:txBody>
      </p:sp>
      <p:sp>
        <p:nvSpPr>
          <p:cNvPr id="223293" name="Rectangle 1085"/>
          <p:cNvSpPr>
            <a:spLocks noChangeArrowheads="1"/>
          </p:cNvSpPr>
          <p:nvPr/>
        </p:nvSpPr>
        <p:spPr bwMode="auto">
          <a:xfrm>
            <a:off x="6083300" y="5095875"/>
            <a:ext cx="4572000" cy="1320800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rgbClr val="0000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Doppler 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Uterine arteries: normal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Umbilical arteries: normal or abnormal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Middle cerebral artery: normal</a:t>
            </a:r>
          </a:p>
        </p:txBody>
      </p:sp>
      <p:sp>
        <p:nvSpPr>
          <p:cNvPr id="223294" name="Rectangle 1086"/>
          <p:cNvSpPr>
            <a:spLocks noChangeArrowheads="1"/>
          </p:cNvSpPr>
          <p:nvPr/>
        </p:nvSpPr>
        <p:spPr bwMode="auto">
          <a:xfrm>
            <a:off x="6083300" y="4333875"/>
            <a:ext cx="4572000" cy="711200"/>
          </a:xfrm>
          <a:prstGeom prst="rect">
            <a:avLst/>
          </a:prstGeom>
          <a:gradFill rotWithShape="0">
            <a:gsLst>
              <a:gs pos="0">
                <a:srgbClr val="B80232"/>
              </a:gs>
              <a:gs pos="100000">
                <a:srgbClr val="B80232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Amniotic fluid volume &amp; fetal activity</a:t>
            </a:r>
          </a:p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normal or increased or decreased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0657"/>
            <a:ext cx="10363200" cy="698500"/>
          </a:xfrm>
        </p:spPr>
        <p:txBody>
          <a:bodyPr/>
          <a:lstStyle/>
          <a:p>
            <a:r>
              <a:rPr lang="en-GB" dirty="0"/>
              <a:t>Quiz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4765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5" grpId="0"/>
      <p:bldP spid="223287" grpId="0" animBg="1"/>
      <p:bldP spid="223291" grpId="0" animBg="1"/>
      <p:bldP spid="223292" grpId="0" animBg="1"/>
      <p:bldP spid="223293" grpId="0" animBg="1"/>
      <p:bldP spid="2232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491D-C615-4F01-AE5C-166EE6C6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43"/>
            <a:ext cx="10515600" cy="1325563"/>
          </a:xfrm>
        </p:spPr>
        <p:txBody>
          <a:bodyPr/>
          <a:lstStyle/>
          <a:p>
            <a:r>
              <a:rPr lang="en-US" b="1" dirty="0"/>
              <a:t>Risk factors</a:t>
            </a:r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D73440F0-F60A-4055-B9F1-F39D2B2C0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90650" y="-1782764"/>
            <a:ext cx="5752642" cy="11379200"/>
          </a:xfrm>
        </p:spPr>
      </p:pic>
    </p:spTree>
    <p:extLst>
      <p:ext uri="{BB962C8B-B14F-4D97-AF65-F5344CB8AC3E}">
        <p14:creationId xmlns:p14="http://schemas.microsoft.com/office/powerpoint/2010/main" val="394582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501C-4743-42B0-8B1A-5D8A208B6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56CF85FC-7D9B-4290-A0C1-B30A954E2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32125" y="-2202544"/>
            <a:ext cx="6127749" cy="11263089"/>
          </a:xfrm>
        </p:spPr>
      </p:pic>
    </p:spTree>
    <p:extLst>
      <p:ext uri="{BB962C8B-B14F-4D97-AF65-F5344CB8AC3E}">
        <p14:creationId xmlns:p14="http://schemas.microsoft.com/office/powerpoint/2010/main" val="341268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1C8F-4572-44C8-876B-98D2B627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8820A158-5199-4DC4-B8F1-5131F299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29672" y="-2054947"/>
            <a:ext cx="6229639" cy="11069785"/>
          </a:xfrm>
        </p:spPr>
      </p:pic>
    </p:spTree>
    <p:extLst>
      <p:ext uri="{BB962C8B-B14F-4D97-AF65-F5344CB8AC3E}">
        <p14:creationId xmlns:p14="http://schemas.microsoft.com/office/powerpoint/2010/main" val="274469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38D6-CAC2-4D16-A52C-7194FE31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3182638F-1545-4C74-8295-8DC943B34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74066" y="-2202544"/>
            <a:ext cx="6127750" cy="11263087"/>
          </a:xfrm>
        </p:spPr>
      </p:pic>
    </p:spTree>
    <p:extLst>
      <p:ext uri="{BB962C8B-B14F-4D97-AF65-F5344CB8AC3E}">
        <p14:creationId xmlns:p14="http://schemas.microsoft.com/office/powerpoint/2010/main" val="18755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171943"/>
            <a:ext cx="10515600" cy="1125644"/>
          </a:xfrm>
        </p:spPr>
        <p:txBody>
          <a:bodyPr/>
          <a:lstStyle/>
          <a:p>
            <a:r>
              <a:rPr lang="en-GB" b="1" dirty="0"/>
              <a:t>Fetal Growth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586"/>
            <a:ext cx="10515600" cy="4351338"/>
          </a:xfrm>
        </p:spPr>
        <p:txBody>
          <a:bodyPr/>
          <a:lstStyle/>
          <a:p>
            <a:pPr algn="just"/>
            <a:r>
              <a:rPr lang="en-GB" dirty="0"/>
              <a:t>SFH measurement (after 24 weeks)</a:t>
            </a:r>
          </a:p>
          <a:p>
            <a:pPr lvl="1" algn="just"/>
            <a:r>
              <a:rPr lang="en-US" dirty="0"/>
              <a:t>Mothers should be in a supine position on a firm surface, with an empty bladder</a:t>
            </a:r>
          </a:p>
          <a:p>
            <a:pPr lvl="1" algn="just"/>
            <a:r>
              <a:rPr lang="en-US" dirty="0"/>
              <a:t>SFH is measured from the fundus (variable point) to the </a:t>
            </a:r>
            <a:r>
              <a:rPr lang="en-US" dirty="0" err="1"/>
              <a:t>symphysis</a:t>
            </a:r>
            <a:r>
              <a:rPr lang="en-US" dirty="0"/>
              <a:t> pubis (fixed point) along the longitudinal axis of the uterus with the cm values hidden from the operator.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477" y="3473255"/>
            <a:ext cx="3155324" cy="317987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34091" y="3605270"/>
            <a:ext cx="3155324" cy="3179879"/>
            <a:chOff x="734091" y="3605270"/>
            <a:chExt cx="3155324" cy="31798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091" y="3605270"/>
              <a:ext cx="3155324" cy="3179879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1906073" y="5370488"/>
              <a:ext cx="90152" cy="923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8588071" y="5072123"/>
            <a:ext cx="90152" cy="92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17745" y="5031338"/>
            <a:ext cx="90152" cy="92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47419" y="4964795"/>
            <a:ext cx="90152" cy="92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341487" y="4898263"/>
            <a:ext cx="90152" cy="9233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803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Ultrasound Fetal Biometry</a:t>
            </a:r>
          </a:p>
          <a:p>
            <a:pPr lvl="1"/>
            <a:r>
              <a:rPr lang="en-GB" dirty="0"/>
              <a:t>Fetal Mead measurements (</a:t>
            </a:r>
            <a:r>
              <a:rPr lang="en-GB" dirty="0" err="1"/>
              <a:t>Biparietal</a:t>
            </a:r>
            <a:r>
              <a:rPr lang="en-GB" dirty="0"/>
              <a:t> diameter-BPD, Head circumference –HC)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/>
          <a:lstStyle/>
          <a:p>
            <a:r>
              <a:rPr lang="en-GB" b="1" dirty="0"/>
              <a:t>Fetal Growth Assessment</a:t>
            </a:r>
            <a:endParaRPr lang="en-US" b="1" dirty="0"/>
          </a:p>
        </p:txBody>
      </p:sp>
      <p:pic>
        <p:nvPicPr>
          <p:cNvPr id="1028" name="Picture 4" descr="http://www.healthcare.siemens.com.au/siemens_hwem-hwem_ssxa_websites-context-root/wcm/idc/groups/public/@global/@imaging/@ultrasound/documents/image/mdax/nzu1/~edisp/x300_pe_ob-gyn4-00859825/~renditions/x300_pe_ob-gyn4-00859825~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92451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bdominal ultras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2" t="25169" r="11073" b="16802"/>
          <a:stretch/>
        </p:blipFill>
        <p:spPr bwMode="auto">
          <a:xfrm>
            <a:off x="7186411" y="4082603"/>
            <a:ext cx="4327301" cy="265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38200" y="3105835"/>
            <a:ext cx="8305800" cy="82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Fetal Abdominal Circumference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Fetal femur length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978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/>
          <a:lstStyle/>
          <a:p>
            <a:r>
              <a:rPr lang="en-GB" b="1" dirty="0"/>
              <a:t>Fetal Growth Assessment</a:t>
            </a:r>
            <a:endParaRPr lang="en-US" b="1" dirty="0"/>
          </a:p>
        </p:txBody>
      </p:sp>
      <p:pic>
        <p:nvPicPr>
          <p:cNvPr id="5124" name="Picture 4" descr="http://maternalfetal.co.za/wp-content/uploads/2013/04/asymIUG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8" y="1888789"/>
            <a:ext cx="108870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8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501</Words>
  <Application>Microsoft Office PowerPoint</Application>
  <PresentationFormat>Widescreen</PresentationFormat>
  <Paragraphs>120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Constantia</vt:lpstr>
      <vt:lpstr>Monotype Sorts</vt:lpstr>
      <vt:lpstr>Short Hand</vt:lpstr>
      <vt:lpstr>Times New Roman</vt:lpstr>
      <vt:lpstr>Tw Cen MT</vt:lpstr>
      <vt:lpstr>Wingdings 3</vt:lpstr>
      <vt:lpstr>Office Theme</vt:lpstr>
      <vt:lpstr>Chart</vt:lpstr>
      <vt:lpstr>Bitmap Image</vt:lpstr>
      <vt:lpstr>Fetal Growth and Wellbeing</vt:lpstr>
      <vt:lpstr>Fetal Growth</vt:lpstr>
      <vt:lpstr>Risk factors</vt:lpstr>
      <vt:lpstr>PowerPoint Presentation</vt:lpstr>
      <vt:lpstr>PowerPoint Presentation</vt:lpstr>
      <vt:lpstr>PowerPoint Presentation</vt:lpstr>
      <vt:lpstr>Fetal Growth Assessment</vt:lpstr>
      <vt:lpstr>Fetal Growth Assessment</vt:lpstr>
      <vt:lpstr>Fetal Growth Assessment</vt:lpstr>
      <vt:lpstr>Fetal Wellbeing </vt:lpstr>
      <vt:lpstr>Fetal Wellbeing Assessment </vt:lpstr>
      <vt:lpstr>Fetal movement counting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PowerPoint Presentation</vt:lpstr>
      <vt:lpstr>Quiz 2</vt:lpstr>
      <vt:lpstr>Quiz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Growth and Wellbeing</dc:title>
  <dc:creator>tiran dias</dc:creator>
  <cp:lastModifiedBy>us</cp:lastModifiedBy>
  <cp:revision>18</cp:revision>
  <dcterms:created xsi:type="dcterms:W3CDTF">2015-03-17T05:07:57Z</dcterms:created>
  <dcterms:modified xsi:type="dcterms:W3CDTF">2018-06-04T06:20:34Z</dcterms:modified>
</cp:coreProperties>
</file>