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4837-C842-4932-8695-3AA907791B6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3AD3-08E8-4BD8-928A-FF6F653A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2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4837-C842-4932-8695-3AA907791B6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3AD3-08E8-4BD8-928A-FF6F653A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6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4837-C842-4932-8695-3AA907791B6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3AD3-08E8-4BD8-928A-FF6F653A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4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4837-C842-4932-8695-3AA907791B6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3AD3-08E8-4BD8-928A-FF6F653A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6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4837-C842-4932-8695-3AA907791B6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3AD3-08E8-4BD8-928A-FF6F653A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4837-C842-4932-8695-3AA907791B6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3AD3-08E8-4BD8-928A-FF6F653A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4837-C842-4932-8695-3AA907791B6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3AD3-08E8-4BD8-928A-FF6F653A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4837-C842-4932-8695-3AA907791B6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3AD3-08E8-4BD8-928A-FF6F653A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2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4837-C842-4932-8695-3AA907791B6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3AD3-08E8-4BD8-928A-FF6F653A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8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4837-C842-4932-8695-3AA907791B6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3AD3-08E8-4BD8-928A-FF6F653A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9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94837-C842-4932-8695-3AA907791B6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3AD3-08E8-4BD8-928A-FF6F653A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9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94837-C842-4932-8695-3AA907791B6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03AD3-08E8-4BD8-928A-FF6F653A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0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Physiological changes at birth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Priyantha Perera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6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667632"/>
            <a:ext cx="8302116" cy="55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8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breath at birth trigger all changes that need for independent survival</a:t>
            </a:r>
          </a:p>
          <a:p>
            <a:r>
              <a:rPr lang="en-US" dirty="0" smtClean="0"/>
              <a:t>Primary changes take place in lungs where expansion of alveoli take place</a:t>
            </a:r>
          </a:p>
          <a:p>
            <a:r>
              <a:rPr lang="en-US" dirty="0" smtClean="0"/>
              <a:t>With drop in pulmonary pressure circulatory changes take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1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Physiological changes at birth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Fetus is dependent on mother for nutrition, gas exchange and excretion of waste products</a:t>
            </a:r>
          </a:p>
          <a:p>
            <a:r>
              <a:rPr lang="en-US" dirty="0" smtClean="0"/>
              <a:t>Placenta provide all these functions</a:t>
            </a:r>
          </a:p>
          <a:p>
            <a:r>
              <a:rPr lang="en-US" dirty="0" smtClean="0"/>
              <a:t>Once the umbilical cord is clamped baby has learn to survive independently for survival</a:t>
            </a:r>
          </a:p>
          <a:p>
            <a:r>
              <a:rPr lang="en-US" dirty="0" smtClean="0"/>
              <a:t>By term most organ systems are well developed anatomically, but not functionally mature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0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Physiological changes at birth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 changes take place in the respiratory system</a:t>
            </a:r>
          </a:p>
          <a:p>
            <a:r>
              <a:rPr lang="en-US" dirty="0" smtClean="0"/>
              <a:t>Breathing movements are observed since around 32 week, but only amniotic fluid move in and out</a:t>
            </a:r>
          </a:p>
          <a:p>
            <a:r>
              <a:rPr lang="en-US" dirty="0" smtClean="0"/>
              <a:t>Alveoli remain in collapsed state and filled with amniotic fluid</a:t>
            </a:r>
          </a:p>
          <a:p>
            <a:r>
              <a:rPr lang="en-US" dirty="0" smtClean="0"/>
              <a:t>With first few breath fluid in the alveoli are pushed in to the circulation and lymphatics</a:t>
            </a:r>
          </a:p>
          <a:p>
            <a:r>
              <a:rPr lang="en-US" dirty="0" smtClean="0"/>
              <a:t>Alveoli start to expand with the help of surfactant</a:t>
            </a:r>
          </a:p>
          <a:p>
            <a:r>
              <a:rPr lang="en-US" dirty="0"/>
              <a:t>Fetuses begin to </a:t>
            </a:r>
            <a:r>
              <a:rPr lang="en-US" b="1" dirty="0"/>
              <a:t>produce surfactant</a:t>
            </a:r>
            <a:r>
              <a:rPr lang="en-US" dirty="0"/>
              <a:t> between weeks 24 and 28. By </a:t>
            </a:r>
            <a:r>
              <a:rPr lang="en-US" dirty="0" smtClean="0"/>
              <a:t>35 </a:t>
            </a:r>
            <a:r>
              <a:rPr lang="en-US" dirty="0"/>
              <a:t>weeks, most babies  </a:t>
            </a:r>
            <a:r>
              <a:rPr lang="en-US" b="1" dirty="0" smtClean="0"/>
              <a:t>produce surfactant</a:t>
            </a:r>
            <a:r>
              <a:rPr lang="en-US" dirty="0"/>
              <a:t> to keep the alveoli from collapsing.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6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Alveolar changes at birth</a:t>
            </a:r>
            <a:endParaRPr lang="en-US" dirty="0"/>
          </a:p>
        </p:txBody>
      </p:sp>
      <p:pic>
        <p:nvPicPr>
          <p:cNvPr id="2050" name="Picture 2" descr="Image result for alveoli at birt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36" y="1825625"/>
            <a:ext cx="57957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52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Fetal circulation</a:t>
            </a:r>
            <a:endParaRPr lang="en-US" dirty="0"/>
          </a:p>
        </p:txBody>
      </p:sp>
      <p:pic>
        <p:nvPicPr>
          <p:cNvPr id="1026" name="Picture 2" descr="Image result for fetal circulation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42344"/>
            <a:ext cx="7385050" cy="461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etal circulati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2101622"/>
            <a:ext cx="3505200" cy="475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20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Circulatory changes at birth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major change take place in circulation</a:t>
            </a:r>
          </a:p>
          <a:p>
            <a:r>
              <a:rPr lang="en-US" dirty="0" smtClean="0"/>
              <a:t>Site of gas exchange shifts from placenta to lungs</a:t>
            </a:r>
            <a:endParaRPr lang="en-US" dirty="0"/>
          </a:p>
          <a:p>
            <a:r>
              <a:rPr lang="en-US" dirty="0" smtClean="0"/>
              <a:t>With aeration of alveoli,  pAO2 and paO2 increase</a:t>
            </a:r>
          </a:p>
          <a:p>
            <a:r>
              <a:rPr lang="en-US" dirty="0" smtClean="0"/>
              <a:t>This results in pulmonary vasodilatation and drop in pulmonary vascular resistance</a:t>
            </a:r>
          </a:p>
          <a:p>
            <a:r>
              <a:rPr lang="en-US" dirty="0" smtClean="0"/>
              <a:t>This cause drop in pulmonary blood pressure</a:t>
            </a:r>
            <a:endParaRPr lang="en-US" dirty="0"/>
          </a:p>
          <a:p>
            <a:r>
              <a:rPr lang="en-US" dirty="0" smtClean="0"/>
              <a:t>Pressure in left side of the heart increase than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4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Circulatory changes at birth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blood flow from left atrium to right through foramen </a:t>
            </a:r>
            <a:r>
              <a:rPr lang="en-US" dirty="0" err="1" smtClean="0"/>
              <a:t>ovale</a:t>
            </a:r>
            <a:endParaRPr lang="en-US" dirty="0" smtClean="0"/>
          </a:p>
          <a:p>
            <a:r>
              <a:rPr lang="en-US" dirty="0" smtClean="0"/>
              <a:t>This cause functional closure of </a:t>
            </a:r>
            <a:r>
              <a:rPr lang="en-US" dirty="0" smtClean="0"/>
              <a:t>foramen </a:t>
            </a:r>
            <a:r>
              <a:rPr lang="en-US" dirty="0" err="1" smtClean="0"/>
              <a:t>ovale</a:t>
            </a:r>
            <a:endParaRPr lang="en-US" dirty="0" smtClean="0"/>
          </a:p>
          <a:p>
            <a:r>
              <a:rPr lang="en-US" dirty="0" smtClean="0"/>
              <a:t>Blood flow reverse through DA from aorta to pulmonary artery</a:t>
            </a:r>
          </a:p>
          <a:p>
            <a:r>
              <a:rPr lang="en-US" dirty="0" smtClean="0"/>
              <a:t>This induce closure of the ductus</a:t>
            </a:r>
          </a:p>
          <a:p>
            <a:r>
              <a:rPr lang="en-US" dirty="0" smtClean="0"/>
              <a:t>With no flow through ductus </a:t>
            </a:r>
            <a:r>
              <a:rPr lang="en-US" dirty="0" err="1" smtClean="0"/>
              <a:t>venousus</a:t>
            </a:r>
            <a:r>
              <a:rPr lang="en-US" dirty="0" smtClean="0"/>
              <a:t> it collapses </a:t>
            </a:r>
          </a:p>
          <a:p>
            <a:r>
              <a:rPr lang="en-US" dirty="0" smtClean="0"/>
              <a:t>Thus the systemic and pulmonary circulations are now parallel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1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fetal circulation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these changes fail to occur pulmonary pressure remains high and right to left shunting continue</a:t>
            </a:r>
          </a:p>
          <a:p>
            <a:r>
              <a:rPr lang="en-US" dirty="0" smtClean="0"/>
              <a:t>This results in cyanosis and ill baby</a:t>
            </a:r>
          </a:p>
          <a:p>
            <a:r>
              <a:rPr lang="en-US" dirty="0" smtClean="0"/>
              <a:t>Meconium aspiration syndrome is well known to cause this</a:t>
            </a:r>
          </a:p>
          <a:p>
            <a:r>
              <a:rPr lang="en-US" dirty="0" smtClean="0"/>
              <a:t>It is also called persistent pulmonary Hypertension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7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organ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 system is mature anatomically and functionally by term</a:t>
            </a:r>
          </a:p>
          <a:p>
            <a:r>
              <a:rPr lang="en-US" dirty="0" smtClean="0"/>
              <a:t>Kidneys are functioning even during intra-uterine life</a:t>
            </a:r>
          </a:p>
          <a:p>
            <a:r>
              <a:rPr lang="en-US" dirty="0" smtClean="0"/>
              <a:t>Brain has all neurons and only myelination and synapse formation 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3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350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Physiological changes at birth </vt:lpstr>
      <vt:lpstr>Physiological changes at birth</vt:lpstr>
      <vt:lpstr>Physiological changes at birth</vt:lpstr>
      <vt:lpstr>Alveolar changes at birth</vt:lpstr>
      <vt:lpstr>Fetal circulation</vt:lpstr>
      <vt:lpstr>Circulatory changes at birth</vt:lpstr>
      <vt:lpstr>Circulatory changes at birth</vt:lpstr>
      <vt:lpstr>Persistent fetal circulation</vt:lpstr>
      <vt:lpstr>Other organ systems</vt:lpstr>
      <vt:lpstr>PowerPoint Presentation</vt:lpstr>
      <vt:lpstr>Summery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Physiological changes at birth</dc:title>
  <dc:creator>Windows User</dc:creator>
  <cp:lastModifiedBy>Windows User</cp:lastModifiedBy>
  <cp:revision>5</cp:revision>
  <dcterms:created xsi:type="dcterms:W3CDTF">2018-06-21T07:53:02Z</dcterms:created>
  <dcterms:modified xsi:type="dcterms:W3CDTF">2018-06-21T08:27:22Z</dcterms:modified>
</cp:coreProperties>
</file>