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58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421DF2-6B35-484C-A55C-268BBEF878AC}" type="doc">
      <dgm:prSet loTypeId="urn:microsoft.com/office/officeart/2005/8/layout/gear1" loCatId="process" qsTypeId="urn:microsoft.com/office/officeart/2005/8/quickstyle/simple1" qsCatId="simple" csTypeId="urn:microsoft.com/office/officeart/2005/8/colors/accent1_3" csCatId="accent1" phldr="1"/>
      <dgm:spPr/>
    </dgm:pt>
    <dgm:pt modelId="{E69735E5-F995-4AAD-94FC-A55FDF180601}">
      <dgm:prSet phldrT="[Text]" custT="1"/>
      <dgm:spPr/>
      <dgm:t>
        <a:bodyPr/>
        <a:lstStyle/>
        <a:p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Women in reproductive age group</a:t>
          </a:r>
        </a:p>
        <a:p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15 – 49 years</a:t>
          </a:r>
          <a:endParaRPr lang="en-GB" sz="18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61DD72-33AC-4966-91B0-6750FCA8861E}" type="parTrans" cxnId="{516F4E69-425D-432C-B5EB-739C8D0FD131}">
      <dgm:prSet/>
      <dgm:spPr/>
      <dgm:t>
        <a:bodyPr/>
        <a:lstStyle/>
        <a:p>
          <a:endParaRPr lang="en-GB"/>
        </a:p>
      </dgm:t>
    </dgm:pt>
    <dgm:pt modelId="{945C21AC-16CB-4077-BB42-9CAAD3B41D16}" type="sibTrans" cxnId="{516F4E69-425D-432C-B5EB-739C8D0FD131}">
      <dgm:prSet/>
      <dgm:spPr/>
      <dgm:t>
        <a:bodyPr/>
        <a:lstStyle/>
        <a:p>
          <a:endParaRPr lang="en-GB"/>
        </a:p>
      </dgm:t>
    </dgm:pt>
    <dgm:pt modelId="{8941FA4D-4BB2-492B-BF89-B88E1232C284}">
      <dgm:prSet phldrT="[Text]" custT="1"/>
      <dgm:spPr/>
      <dgm:t>
        <a:bodyPr/>
        <a:lstStyle/>
        <a:p>
          <a:r>
            <a:rPr lang="en-GB" sz="2100" b="1" dirty="0">
              <a:latin typeface="Calibri" panose="020F0502020204030204" pitchFamily="34" charset="0"/>
              <a:cs typeface="Calibri" panose="020F0502020204030204" pitchFamily="34" charset="0"/>
            </a:rPr>
            <a:t>Adolescent</a:t>
          </a:r>
        </a:p>
      </dgm:t>
    </dgm:pt>
    <dgm:pt modelId="{DF1C04CA-32A4-4381-8581-5081B5180213}" type="parTrans" cxnId="{9307012F-103D-45B4-8B64-9068483A8A59}">
      <dgm:prSet/>
      <dgm:spPr/>
      <dgm:t>
        <a:bodyPr/>
        <a:lstStyle/>
        <a:p>
          <a:endParaRPr lang="en-GB"/>
        </a:p>
      </dgm:t>
    </dgm:pt>
    <dgm:pt modelId="{885E4017-4415-43FA-AED1-2DBA235B148B}" type="sibTrans" cxnId="{9307012F-103D-45B4-8B64-9068483A8A59}">
      <dgm:prSet/>
      <dgm:spPr/>
      <dgm:t>
        <a:bodyPr/>
        <a:lstStyle/>
        <a:p>
          <a:endParaRPr lang="en-GB"/>
        </a:p>
      </dgm:t>
    </dgm:pt>
    <dgm:pt modelId="{CCD6DD80-C768-416A-AEB8-2A6B8ACFA2A8}">
      <dgm:prSet phldrT="[Text]" custT="1"/>
      <dgm:spPr/>
      <dgm:t>
        <a:bodyPr/>
        <a:lstStyle/>
        <a:p>
          <a:r>
            <a:rPr lang="en-GB" sz="1800" b="1" dirty="0">
              <a:latin typeface="Calibri" panose="020F0502020204030204" pitchFamily="34" charset="0"/>
              <a:cs typeface="Calibri" panose="020F0502020204030204" pitchFamily="34" charset="0"/>
            </a:rPr>
            <a:t>Child</a:t>
          </a:r>
          <a:endParaRPr lang="en-GB" sz="24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661CBC-61D3-4D49-A6B0-9BC267FAA1C3}" type="parTrans" cxnId="{5304CDCB-B735-4C91-A813-CAF976165CA1}">
      <dgm:prSet/>
      <dgm:spPr/>
      <dgm:t>
        <a:bodyPr/>
        <a:lstStyle/>
        <a:p>
          <a:endParaRPr lang="en-GB"/>
        </a:p>
      </dgm:t>
    </dgm:pt>
    <dgm:pt modelId="{B8A3C5F7-E050-4F5D-AFBD-D7639FFF3FB7}" type="sibTrans" cxnId="{5304CDCB-B735-4C91-A813-CAF976165CA1}">
      <dgm:prSet/>
      <dgm:spPr/>
      <dgm:t>
        <a:bodyPr/>
        <a:lstStyle/>
        <a:p>
          <a:endParaRPr lang="en-GB"/>
        </a:p>
      </dgm:t>
    </dgm:pt>
    <dgm:pt modelId="{B4F5D813-DCB9-4BE1-977F-D81DA6712CF5}" type="pres">
      <dgm:prSet presAssocID="{36421DF2-6B35-484C-A55C-268BBEF878AC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5151D32-201B-402C-94EA-58BD5AAEEEA3}" type="pres">
      <dgm:prSet presAssocID="{E69735E5-F995-4AAD-94FC-A55FDF180601}" presName="gear1" presStyleLbl="node1" presStyleIdx="0" presStyleCnt="3">
        <dgm:presLayoutVars>
          <dgm:chMax val="1"/>
          <dgm:bulletEnabled val="1"/>
        </dgm:presLayoutVars>
      </dgm:prSet>
      <dgm:spPr/>
    </dgm:pt>
    <dgm:pt modelId="{184C9C73-AA5E-47F7-AF93-64274D1DC969}" type="pres">
      <dgm:prSet presAssocID="{E69735E5-F995-4AAD-94FC-A55FDF180601}" presName="gear1srcNode" presStyleLbl="node1" presStyleIdx="0" presStyleCnt="3"/>
      <dgm:spPr/>
    </dgm:pt>
    <dgm:pt modelId="{AE10AD81-EF5A-47B9-8AA9-7DB09059D979}" type="pres">
      <dgm:prSet presAssocID="{E69735E5-F995-4AAD-94FC-A55FDF180601}" presName="gear1dstNode" presStyleLbl="node1" presStyleIdx="0" presStyleCnt="3"/>
      <dgm:spPr/>
    </dgm:pt>
    <dgm:pt modelId="{4FB8BF01-B642-4019-8DFF-3A40F13A7FF0}" type="pres">
      <dgm:prSet presAssocID="{8941FA4D-4BB2-492B-BF89-B88E1232C284}" presName="gear2" presStyleLbl="node1" presStyleIdx="1" presStyleCnt="3" custScaleX="118457" custScaleY="110372">
        <dgm:presLayoutVars>
          <dgm:chMax val="1"/>
          <dgm:bulletEnabled val="1"/>
        </dgm:presLayoutVars>
      </dgm:prSet>
      <dgm:spPr/>
    </dgm:pt>
    <dgm:pt modelId="{FA64572B-7052-4BAB-A14C-7D49580F9884}" type="pres">
      <dgm:prSet presAssocID="{8941FA4D-4BB2-492B-BF89-B88E1232C284}" presName="gear2srcNode" presStyleLbl="node1" presStyleIdx="1" presStyleCnt="3"/>
      <dgm:spPr/>
    </dgm:pt>
    <dgm:pt modelId="{4C360C0A-AFA1-4AD4-94A5-DF418AAF3B9D}" type="pres">
      <dgm:prSet presAssocID="{8941FA4D-4BB2-492B-BF89-B88E1232C284}" presName="gear2dstNode" presStyleLbl="node1" presStyleIdx="1" presStyleCnt="3"/>
      <dgm:spPr/>
    </dgm:pt>
    <dgm:pt modelId="{B227C10C-9ED8-4013-A6EA-C54BB4755428}" type="pres">
      <dgm:prSet presAssocID="{CCD6DD80-C768-416A-AEB8-2A6B8ACFA2A8}" presName="gear3" presStyleLbl="node1" presStyleIdx="2" presStyleCnt="3"/>
      <dgm:spPr/>
    </dgm:pt>
    <dgm:pt modelId="{C8E6D872-FAB6-43D6-AE02-5B65B7376C2D}" type="pres">
      <dgm:prSet presAssocID="{CCD6DD80-C768-416A-AEB8-2A6B8ACFA2A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6A65014-442F-41C2-9BB3-CBF10998CFF1}" type="pres">
      <dgm:prSet presAssocID="{CCD6DD80-C768-416A-AEB8-2A6B8ACFA2A8}" presName="gear3srcNode" presStyleLbl="node1" presStyleIdx="2" presStyleCnt="3"/>
      <dgm:spPr/>
    </dgm:pt>
    <dgm:pt modelId="{944A2AFC-E8DF-43D7-B172-7E2831E68448}" type="pres">
      <dgm:prSet presAssocID="{CCD6DD80-C768-416A-AEB8-2A6B8ACFA2A8}" presName="gear3dstNode" presStyleLbl="node1" presStyleIdx="2" presStyleCnt="3"/>
      <dgm:spPr/>
    </dgm:pt>
    <dgm:pt modelId="{EB15FC11-EF34-4741-A475-C0679C8A0D89}" type="pres">
      <dgm:prSet presAssocID="{945C21AC-16CB-4077-BB42-9CAAD3B41D16}" presName="connector1" presStyleLbl="sibTrans2D1" presStyleIdx="0" presStyleCnt="3"/>
      <dgm:spPr/>
    </dgm:pt>
    <dgm:pt modelId="{E117DD04-6CF2-4A31-9C19-35D810A81646}" type="pres">
      <dgm:prSet presAssocID="{885E4017-4415-43FA-AED1-2DBA235B148B}" presName="connector2" presStyleLbl="sibTrans2D1" presStyleIdx="1" presStyleCnt="3"/>
      <dgm:spPr/>
    </dgm:pt>
    <dgm:pt modelId="{C07B79B7-850B-4D52-8A93-9FE0AAFED871}" type="pres">
      <dgm:prSet presAssocID="{B8A3C5F7-E050-4F5D-AFBD-D7639FFF3FB7}" presName="connector3" presStyleLbl="sibTrans2D1" presStyleIdx="2" presStyleCnt="3"/>
      <dgm:spPr/>
    </dgm:pt>
  </dgm:ptLst>
  <dgm:cxnLst>
    <dgm:cxn modelId="{033F4610-A397-4206-A1CD-EB7A846F940B}" type="presOf" srcId="{8941FA4D-4BB2-492B-BF89-B88E1232C284}" destId="{FA64572B-7052-4BAB-A14C-7D49580F9884}" srcOrd="1" destOrd="0" presId="urn:microsoft.com/office/officeart/2005/8/layout/gear1"/>
    <dgm:cxn modelId="{AC1A5E29-2F51-460D-BA5C-3092DB759B3B}" type="presOf" srcId="{CCD6DD80-C768-416A-AEB8-2A6B8ACFA2A8}" destId="{944A2AFC-E8DF-43D7-B172-7E2831E68448}" srcOrd="3" destOrd="0" presId="urn:microsoft.com/office/officeart/2005/8/layout/gear1"/>
    <dgm:cxn modelId="{11F2942E-192D-4F6C-91DF-28780F041EF7}" type="presOf" srcId="{CCD6DD80-C768-416A-AEB8-2A6B8ACFA2A8}" destId="{C8E6D872-FAB6-43D6-AE02-5B65B7376C2D}" srcOrd="1" destOrd="0" presId="urn:microsoft.com/office/officeart/2005/8/layout/gear1"/>
    <dgm:cxn modelId="{9307012F-103D-45B4-8B64-9068483A8A59}" srcId="{36421DF2-6B35-484C-A55C-268BBEF878AC}" destId="{8941FA4D-4BB2-492B-BF89-B88E1232C284}" srcOrd="1" destOrd="0" parTransId="{DF1C04CA-32A4-4381-8581-5081B5180213}" sibTransId="{885E4017-4415-43FA-AED1-2DBA235B148B}"/>
    <dgm:cxn modelId="{D80A3831-D3E6-4F60-8CF4-CC7C51920C3F}" type="presOf" srcId="{E69735E5-F995-4AAD-94FC-A55FDF180601}" destId="{AE10AD81-EF5A-47B9-8AA9-7DB09059D979}" srcOrd="2" destOrd="0" presId="urn:microsoft.com/office/officeart/2005/8/layout/gear1"/>
    <dgm:cxn modelId="{8D971339-231B-4C8F-886D-BA25CC9E6B6A}" type="presOf" srcId="{CCD6DD80-C768-416A-AEB8-2A6B8ACFA2A8}" destId="{B227C10C-9ED8-4013-A6EA-C54BB4755428}" srcOrd="0" destOrd="0" presId="urn:microsoft.com/office/officeart/2005/8/layout/gear1"/>
    <dgm:cxn modelId="{7E96813C-E9E6-4E38-99D6-D82E18FBD500}" type="presOf" srcId="{945C21AC-16CB-4077-BB42-9CAAD3B41D16}" destId="{EB15FC11-EF34-4741-A475-C0679C8A0D89}" srcOrd="0" destOrd="0" presId="urn:microsoft.com/office/officeart/2005/8/layout/gear1"/>
    <dgm:cxn modelId="{D853F660-12CB-40CB-9409-F7624F57E9C1}" type="presOf" srcId="{8941FA4D-4BB2-492B-BF89-B88E1232C284}" destId="{4FB8BF01-B642-4019-8DFF-3A40F13A7FF0}" srcOrd="0" destOrd="0" presId="urn:microsoft.com/office/officeart/2005/8/layout/gear1"/>
    <dgm:cxn modelId="{0EFEC961-A1B3-44A4-A3C5-CCC3C40E1D92}" type="presOf" srcId="{36421DF2-6B35-484C-A55C-268BBEF878AC}" destId="{B4F5D813-DCB9-4BE1-977F-D81DA6712CF5}" srcOrd="0" destOrd="0" presId="urn:microsoft.com/office/officeart/2005/8/layout/gear1"/>
    <dgm:cxn modelId="{516F4E69-425D-432C-B5EB-739C8D0FD131}" srcId="{36421DF2-6B35-484C-A55C-268BBEF878AC}" destId="{E69735E5-F995-4AAD-94FC-A55FDF180601}" srcOrd="0" destOrd="0" parTransId="{8261DD72-33AC-4966-91B0-6750FCA8861E}" sibTransId="{945C21AC-16CB-4077-BB42-9CAAD3B41D16}"/>
    <dgm:cxn modelId="{ABCDB851-7B02-47F8-B9F9-0722F3499DBE}" type="presOf" srcId="{E69735E5-F995-4AAD-94FC-A55FDF180601}" destId="{25151D32-201B-402C-94EA-58BD5AAEEEA3}" srcOrd="0" destOrd="0" presId="urn:microsoft.com/office/officeart/2005/8/layout/gear1"/>
    <dgm:cxn modelId="{5DD71B77-60A7-40C4-BF9B-00BC8201F673}" type="presOf" srcId="{CCD6DD80-C768-416A-AEB8-2A6B8ACFA2A8}" destId="{66A65014-442F-41C2-9BB3-CBF10998CFF1}" srcOrd="2" destOrd="0" presId="urn:microsoft.com/office/officeart/2005/8/layout/gear1"/>
    <dgm:cxn modelId="{FC7F4692-E8AA-4EF3-A8BE-8DA7F6DD5645}" type="presOf" srcId="{B8A3C5F7-E050-4F5D-AFBD-D7639FFF3FB7}" destId="{C07B79B7-850B-4D52-8A93-9FE0AAFED871}" srcOrd="0" destOrd="0" presId="urn:microsoft.com/office/officeart/2005/8/layout/gear1"/>
    <dgm:cxn modelId="{99B8F595-3EB3-47EA-B0F3-CE3FD9238E76}" type="presOf" srcId="{885E4017-4415-43FA-AED1-2DBA235B148B}" destId="{E117DD04-6CF2-4A31-9C19-35D810A81646}" srcOrd="0" destOrd="0" presId="urn:microsoft.com/office/officeart/2005/8/layout/gear1"/>
    <dgm:cxn modelId="{7AAEBEA2-3189-4C54-8617-BAA5AE171C77}" type="presOf" srcId="{8941FA4D-4BB2-492B-BF89-B88E1232C284}" destId="{4C360C0A-AFA1-4AD4-94A5-DF418AAF3B9D}" srcOrd="2" destOrd="0" presId="urn:microsoft.com/office/officeart/2005/8/layout/gear1"/>
    <dgm:cxn modelId="{5304CDCB-B735-4C91-A813-CAF976165CA1}" srcId="{36421DF2-6B35-484C-A55C-268BBEF878AC}" destId="{CCD6DD80-C768-416A-AEB8-2A6B8ACFA2A8}" srcOrd="2" destOrd="0" parTransId="{5C661CBC-61D3-4D49-A6B0-9BC267FAA1C3}" sibTransId="{B8A3C5F7-E050-4F5D-AFBD-D7639FFF3FB7}"/>
    <dgm:cxn modelId="{5B99F5E4-5008-4BA9-B991-B93637A3BAF3}" type="presOf" srcId="{E69735E5-F995-4AAD-94FC-A55FDF180601}" destId="{184C9C73-AA5E-47F7-AF93-64274D1DC969}" srcOrd="1" destOrd="0" presId="urn:microsoft.com/office/officeart/2005/8/layout/gear1"/>
    <dgm:cxn modelId="{D264B01F-B6B8-4792-8C82-4CD70963F15C}" type="presParOf" srcId="{B4F5D813-DCB9-4BE1-977F-D81DA6712CF5}" destId="{25151D32-201B-402C-94EA-58BD5AAEEEA3}" srcOrd="0" destOrd="0" presId="urn:microsoft.com/office/officeart/2005/8/layout/gear1"/>
    <dgm:cxn modelId="{DEB167E1-399B-48F5-AE6E-D2A7B9E2E771}" type="presParOf" srcId="{B4F5D813-DCB9-4BE1-977F-D81DA6712CF5}" destId="{184C9C73-AA5E-47F7-AF93-64274D1DC969}" srcOrd="1" destOrd="0" presId="urn:microsoft.com/office/officeart/2005/8/layout/gear1"/>
    <dgm:cxn modelId="{97E5CAC7-7090-4C44-8FD3-A483E4A4A30E}" type="presParOf" srcId="{B4F5D813-DCB9-4BE1-977F-D81DA6712CF5}" destId="{AE10AD81-EF5A-47B9-8AA9-7DB09059D979}" srcOrd="2" destOrd="0" presId="urn:microsoft.com/office/officeart/2005/8/layout/gear1"/>
    <dgm:cxn modelId="{41500C29-3F9E-451A-B3A4-F069D93C86A1}" type="presParOf" srcId="{B4F5D813-DCB9-4BE1-977F-D81DA6712CF5}" destId="{4FB8BF01-B642-4019-8DFF-3A40F13A7FF0}" srcOrd="3" destOrd="0" presId="urn:microsoft.com/office/officeart/2005/8/layout/gear1"/>
    <dgm:cxn modelId="{F8F7D20D-AB63-4000-B32C-711E3D15505A}" type="presParOf" srcId="{B4F5D813-DCB9-4BE1-977F-D81DA6712CF5}" destId="{FA64572B-7052-4BAB-A14C-7D49580F9884}" srcOrd="4" destOrd="0" presId="urn:microsoft.com/office/officeart/2005/8/layout/gear1"/>
    <dgm:cxn modelId="{5552B108-34D6-4573-A55B-D45A33B405E1}" type="presParOf" srcId="{B4F5D813-DCB9-4BE1-977F-D81DA6712CF5}" destId="{4C360C0A-AFA1-4AD4-94A5-DF418AAF3B9D}" srcOrd="5" destOrd="0" presId="urn:microsoft.com/office/officeart/2005/8/layout/gear1"/>
    <dgm:cxn modelId="{FDF6B5FE-E3E6-4E4F-9E57-053FFE2F8800}" type="presParOf" srcId="{B4F5D813-DCB9-4BE1-977F-D81DA6712CF5}" destId="{B227C10C-9ED8-4013-A6EA-C54BB4755428}" srcOrd="6" destOrd="0" presId="urn:microsoft.com/office/officeart/2005/8/layout/gear1"/>
    <dgm:cxn modelId="{836F9705-BCD0-41A8-A043-0FAA706766C7}" type="presParOf" srcId="{B4F5D813-DCB9-4BE1-977F-D81DA6712CF5}" destId="{C8E6D872-FAB6-43D6-AE02-5B65B7376C2D}" srcOrd="7" destOrd="0" presId="urn:microsoft.com/office/officeart/2005/8/layout/gear1"/>
    <dgm:cxn modelId="{40DD951E-D3A0-4C6A-93CF-3CA627F6509F}" type="presParOf" srcId="{B4F5D813-DCB9-4BE1-977F-D81DA6712CF5}" destId="{66A65014-442F-41C2-9BB3-CBF10998CFF1}" srcOrd="8" destOrd="0" presId="urn:microsoft.com/office/officeart/2005/8/layout/gear1"/>
    <dgm:cxn modelId="{2754E931-A6B9-4E88-AE18-47DD6225EFFC}" type="presParOf" srcId="{B4F5D813-DCB9-4BE1-977F-D81DA6712CF5}" destId="{944A2AFC-E8DF-43D7-B172-7E2831E68448}" srcOrd="9" destOrd="0" presId="urn:microsoft.com/office/officeart/2005/8/layout/gear1"/>
    <dgm:cxn modelId="{C33FA83C-B323-42D8-91C5-407B5E9B1F53}" type="presParOf" srcId="{B4F5D813-DCB9-4BE1-977F-D81DA6712CF5}" destId="{EB15FC11-EF34-4741-A475-C0679C8A0D89}" srcOrd="10" destOrd="0" presId="urn:microsoft.com/office/officeart/2005/8/layout/gear1"/>
    <dgm:cxn modelId="{AC8822F3-1B81-47BF-9CDA-9E78520AB394}" type="presParOf" srcId="{B4F5D813-DCB9-4BE1-977F-D81DA6712CF5}" destId="{E117DD04-6CF2-4A31-9C19-35D810A81646}" srcOrd="11" destOrd="0" presId="urn:microsoft.com/office/officeart/2005/8/layout/gear1"/>
    <dgm:cxn modelId="{E100AC57-CF77-42B6-9983-E6305CA562FB}" type="presParOf" srcId="{B4F5D813-DCB9-4BE1-977F-D81DA6712CF5}" destId="{C07B79B7-850B-4D52-8A93-9FE0AAFED87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38921D-B7F4-4E78-93EE-02DA78CE3E8F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3EFAA77-7F72-4DA1-BB11-6B1B2F3D3220}">
      <dgm:prSet phldrT="[Text]" custT="1"/>
      <dgm:spPr/>
      <dgm:t>
        <a:bodyPr/>
        <a:lstStyle/>
        <a:p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Physical wellbeing</a:t>
          </a:r>
        </a:p>
      </dgm:t>
    </dgm:pt>
    <dgm:pt modelId="{390CDF86-B782-42D3-B2E9-1A63E9C1E5E9}" type="parTrans" cxnId="{BCCCFA0A-05B4-41DB-BB90-1ED37D845D12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A347439-A979-49F4-BE3A-E0BE6DA8EDA8}" type="sibTrans" cxnId="{BCCCFA0A-05B4-41DB-BB90-1ED37D845D12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67A10B3-94AD-421B-9CC1-80F07E8B5A56}">
      <dgm:prSet phldrT="[Text]" custT="1"/>
      <dgm:spPr/>
      <dgm:t>
        <a:bodyPr/>
        <a:lstStyle/>
        <a:p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Mental wellbeing</a:t>
          </a:r>
        </a:p>
      </dgm:t>
    </dgm:pt>
    <dgm:pt modelId="{A1458FFE-655F-4B0D-A00A-8E0F31C1AE11}" type="parTrans" cxnId="{AD5F3441-3692-4ACA-A925-593A73E5073A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737B459-AC67-4E63-B493-2E90B9FA9C05}" type="sibTrans" cxnId="{AD5F3441-3692-4ACA-A925-593A73E5073A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F0378DA-D9E5-4059-8449-903D402EA3DF}">
      <dgm:prSet phldrT="[Text]" custT="1"/>
      <dgm:spPr>
        <a:noFill/>
        <a:ln>
          <a:noFill/>
        </a:ln>
      </dgm:spPr>
      <dgm:t>
        <a:bodyPr/>
        <a:lstStyle/>
        <a:p>
          <a:endParaRPr lang="en-GB" sz="6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208128D-614B-4385-9E67-237275AD3252}" type="parTrans" cxnId="{9D71BD01-CA20-4D80-8488-8CE14EFF5D8A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2B0DE0D-D2EB-45FF-B089-E78B8A7B6781}" type="sibTrans" cxnId="{9D71BD01-CA20-4D80-8488-8CE14EFF5D8A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DD04274-F871-4D62-AD54-FD65A8FA863D}">
      <dgm:prSet phldrT="[Text]" custT="1"/>
      <dgm:spPr/>
      <dgm:t>
        <a:bodyPr/>
        <a:lstStyle/>
        <a:p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Exploitation/ Abuse</a:t>
          </a:r>
        </a:p>
      </dgm:t>
    </dgm:pt>
    <dgm:pt modelId="{79471796-130D-4DA0-A8CF-EBDA11F022F2}" type="parTrans" cxnId="{AD1A7DF2-CC90-4633-B8AC-7653902CC01E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49A6DB-FE02-4386-A3F9-C309C2EE7D30}" type="sibTrans" cxnId="{AD1A7DF2-CC90-4633-B8AC-7653902CC01E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07F6E7F-6A53-4339-8245-E8A2E1A4F6A9}">
      <dgm:prSet phldrT="[Text]" custT="1"/>
      <dgm:spPr/>
      <dgm:t>
        <a:bodyPr/>
        <a:lstStyle/>
        <a:p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Unwanted pregnancy</a:t>
          </a:r>
        </a:p>
      </dgm:t>
    </dgm:pt>
    <dgm:pt modelId="{92D7AD39-768D-4EA4-B052-00B62D275532}" type="parTrans" cxnId="{EE4A4561-8EAB-465E-B2C8-0654DE295CDC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C7BD2AC-9AAE-4F4F-B143-791ACF921DEB}" type="sibTrans" cxnId="{EE4A4561-8EAB-465E-B2C8-0654DE295CDC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1A8191-DCE2-4CAE-A372-7184817767B9}">
      <dgm:prSet phldrT="[Text]" custT="1"/>
      <dgm:spPr/>
      <dgm:t>
        <a:bodyPr/>
        <a:lstStyle/>
        <a:p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Social wellbeing</a:t>
          </a:r>
        </a:p>
      </dgm:t>
    </dgm:pt>
    <dgm:pt modelId="{60EA551A-AF95-4793-A56A-91E62298BADD}" type="parTrans" cxnId="{5B1D036C-4CEE-4BE2-B549-0C7090C4ABC0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2C369CA-058A-4369-84E2-05C8600D152A}" type="sibTrans" cxnId="{5B1D036C-4CEE-4BE2-B549-0C7090C4ABC0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8EDFBB-8B33-440F-BA10-3333C90F94A2}">
      <dgm:prSet phldrT="[Text]" custT="1"/>
      <dgm:spPr/>
      <dgm:t>
        <a:bodyPr/>
        <a:lstStyle/>
        <a:p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Diseases</a:t>
          </a:r>
        </a:p>
      </dgm:t>
    </dgm:pt>
    <dgm:pt modelId="{077D14C4-2142-4E8B-9772-899B06455AE1}" type="parTrans" cxnId="{40FC034D-D293-490A-B8BD-8849D1A9C61E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98659A-97C2-44FC-87F2-E03AFC481975}" type="sibTrans" cxnId="{40FC034D-D293-490A-B8BD-8849D1A9C61E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C262CE-3307-46B8-A6A2-D182A1BDBFD8}">
      <dgm:prSet phldrT="[Text]"/>
      <dgm:spPr/>
      <dgm:t>
        <a:bodyPr/>
        <a:lstStyle/>
        <a:p>
          <a:endParaRPr lang="en-US"/>
        </a:p>
      </dgm:t>
    </dgm:pt>
    <dgm:pt modelId="{79F2AD7E-C8D5-4DC1-9BB3-FDB440646F0E}" type="parTrans" cxnId="{64AB5242-19EF-4FA9-BBD4-EDE50F0027A1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0F15DB-DB98-4D2D-9038-A4E527518664}" type="sibTrans" cxnId="{64AB5242-19EF-4FA9-BBD4-EDE50F0027A1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6B760C-3DC7-4815-8191-FDC028A87CA8}">
      <dgm:prSet phldrT="[Text]" custT="1"/>
      <dgm:spPr>
        <a:noFill/>
        <a:ln>
          <a:noFill/>
        </a:ln>
      </dgm:spPr>
      <dgm:t>
        <a:bodyPr/>
        <a:lstStyle/>
        <a:p>
          <a:endParaRPr lang="en-GB" sz="60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A03BC15-7474-4F02-AB20-D84F04FCED6A}" type="sibTrans" cxnId="{F6BF1201-D543-4000-9FE2-8AEAFD3D2185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EA3CA32-78B0-4FD6-9081-AD7B54BEC20D}" type="parTrans" cxnId="{F6BF1201-D543-4000-9FE2-8AEAFD3D2185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DAB823F-5AA2-42FD-A5A7-E8857B6920DC}">
      <dgm:prSet custT="1"/>
      <dgm:spPr/>
      <dgm:t>
        <a:bodyPr/>
        <a:lstStyle/>
        <a:p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Death</a:t>
          </a:r>
        </a:p>
      </dgm:t>
    </dgm:pt>
    <dgm:pt modelId="{7A8F5981-9B87-4576-8C96-865BBDFDC1FC}" type="parTrans" cxnId="{41B5F5D2-B567-4D4A-A3D3-F23DF7010164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BA79-B220-4E2E-82C6-F6FFE364341C}" type="sibTrans" cxnId="{41B5F5D2-B567-4D4A-A3D3-F23DF7010164}">
      <dgm:prSet/>
      <dgm:spPr/>
      <dgm:t>
        <a:bodyPr/>
        <a:lstStyle/>
        <a:p>
          <a:endParaRPr lang="en-GB" sz="2400" b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5B88A0-4E7F-4881-947B-CEBDAA2A9A06}" type="pres">
      <dgm:prSet presAssocID="{4138921D-B7F4-4E78-93EE-02DA78CE3E8F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38AAF510-B65E-4D56-8B8C-B634D36C27C7}" type="pres">
      <dgm:prSet presAssocID="{4138921D-B7F4-4E78-93EE-02DA78CE3E8F}" presName="dummyMaxCanvas" presStyleCnt="0"/>
      <dgm:spPr/>
    </dgm:pt>
    <dgm:pt modelId="{173F47CC-0345-4C8B-8634-EA6E3A282386}" type="pres">
      <dgm:prSet presAssocID="{4138921D-B7F4-4E78-93EE-02DA78CE3E8F}" presName="parentComposite" presStyleCnt="0"/>
      <dgm:spPr/>
    </dgm:pt>
    <dgm:pt modelId="{4AC9C079-0C80-44EF-AA26-E84E39915400}" type="pres">
      <dgm:prSet presAssocID="{4138921D-B7F4-4E78-93EE-02DA78CE3E8F}" presName="parent1" presStyleLbl="alignAccFollowNode1" presStyleIdx="0" presStyleCnt="4">
        <dgm:presLayoutVars>
          <dgm:chMax val="4"/>
        </dgm:presLayoutVars>
      </dgm:prSet>
      <dgm:spPr/>
    </dgm:pt>
    <dgm:pt modelId="{C692E891-C0FD-440F-AC5B-22B4F6D2E39D}" type="pres">
      <dgm:prSet presAssocID="{4138921D-B7F4-4E78-93EE-02DA78CE3E8F}" presName="parent2" presStyleLbl="alignAccFollowNode1" presStyleIdx="1" presStyleCnt="4">
        <dgm:presLayoutVars>
          <dgm:chMax val="4"/>
        </dgm:presLayoutVars>
      </dgm:prSet>
      <dgm:spPr/>
    </dgm:pt>
    <dgm:pt modelId="{F0818AAF-3AFC-4583-8CC8-564B61435BE3}" type="pres">
      <dgm:prSet presAssocID="{4138921D-B7F4-4E78-93EE-02DA78CE3E8F}" presName="childrenComposite" presStyleCnt="0"/>
      <dgm:spPr/>
    </dgm:pt>
    <dgm:pt modelId="{EC58A173-DF23-456C-BCD9-655927B19CF6}" type="pres">
      <dgm:prSet presAssocID="{4138921D-B7F4-4E78-93EE-02DA78CE3E8F}" presName="dummyMaxCanvas_ChildArea" presStyleCnt="0"/>
      <dgm:spPr/>
    </dgm:pt>
    <dgm:pt modelId="{F1919E81-23C7-4D1C-9E84-A1FEF88093CA}" type="pres">
      <dgm:prSet presAssocID="{4138921D-B7F4-4E78-93EE-02DA78CE3E8F}" presName="fulcrum" presStyleLbl="alignAccFollowNode1" presStyleIdx="2" presStyleCnt="4"/>
      <dgm:spPr/>
    </dgm:pt>
    <dgm:pt modelId="{ACA43ECA-DAD8-4F03-ADC5-4E8FE7A96721}" type="pres">
      <dgm:prSet presAssocID="{4138921D-B7F4-4E78-93EE-02DA78CE3E8F}" presName="balance_34" presStyleLbl="alignAccFollowNode1" presStyleIdx="3" presStyleCnt="4">
        <dgm:presLayoutVars>
          <dgm:bulletEnabled val="1"/>
        </dgm:presLayoutVars>
      </dgm:prSet>
      <dgm:spPr/>
    </dgm:pt>
    <dgm:pt modelId="{75EE2775-00AB-4B72-829B-D29D41452A52}" type="pres">
      <dgm:prSet presAssocID="{4138921D-B7F4-4E78-93EE-02DA78CE3E8F}" presName="right_34_1" presStyleLbl="node1" presStyleIdx="0" presStyleCnt="7">
        <dgm:presLayoutVars>
          <dgm:bulletEnabled val="1"/>
        </dgm:presLayoutVars>
      </dgm:prSet>
      <dgm:spPr/>
    </dgm:pt>
    <dgm:pt modelId="{61CF64A6-DB15-4283-8F00-9781373AF6C6}" type="pres">
      <dgm:prSet presAssocID="{4138921D-B7F4-4E78-93EE-02DA78CE3E8F}" presName="right_34_2" presStyleLbl="node1" presStyleIdx="1" presStyleCnt="7">
        <dgm:presLayoutVars>
          <dgm:bulletEnabled val="1"/>
        </dgm:presLayoutVars>
      </dgm:prSet>
      <dgm:spPr/>
    </dgm:pt>
    <dgm:pt modelId="{30CD50FD-1F68-49C2-93FF-4A3ED7597305}" type="pres">
      <dgm:prSet presAssocID="{4138921D-B7F4-4E78-93EE-02DA78CE3E8F}" presName="right_34_3" presStyleLbl="node1" presStyleIdx="2" presStyleCnt="7">
        <dgm:presLayoutVars>
          <dgm:bulletEnabled val="1"/>
        </dgm:presLayoutVars>
      </dgm:prSet>
      <dgm:spPr/>
    </dgm:pt>
    <dgm:pt modelId="{32E7A401-CCAE-4577-A9AD-806BF8086014}" type="pres">
      <dgm:prSet presAssocID="{4138921D-B7F4-4E78-93EE-02DA78CE3E8F}" presName="right_34_4" presStyleLbl="node1" presStyleIdx="3" presStyleCnt="7">
        <dgm:presLayoutVars>
          <dgm:bulletEnabled val="1"/>
        </dgm:presLayoutVars>
      </dgm:prSet>
      <dgm:spPr/>
    </dgm:pt>
    <dgm:pt modelId="{E3C252C6-E0D2-41EE-92D9-E16364C71AB4}" type="pres">
      <dgm:prSet presAssocID="{4138921D-B7F4-4E78-93EE-02DA78CE3E8F}" presName="left_34_1" presStyleLbl="node1" presStyleIdx="4" presStyleCnt="7">
        <dgm:presLayoutVars>
          <dgm:bulletEnabled val="1"/>
        </dgm:presLayoutVars>
      </dgm:prSet>
      <dgm:spPr/>
    </dgm:pt>
    <dgm:pt modelId="{BD818770-07E7-46DF-84C7-44AAE6BE23B3}" type="pres">
      <dgm:prSet presAssocID="{4138921D-B7F4-4E78-93EE-02DA78CE3E8F}" presName="left_34_2" presStyleLbl="node1" presStyleIdx="5" presStyleCnt="7">
        <dgm:presLayoutVars>
          <dgm:bulletEnabled val="1"/>
        </dgm:presLayoutVars>
      </dgm:prSet>
      <dgm:spPr/>
    </dgm:pt>
    <dgm:pt modelId="{D82FC95A-3EF0-43F6-A75D-4AEA1B73085B}" type="pres">
      <dgm:prSet presAssocID="{4138921D-B7F4-4E78-93EE-02DA78CE3E8F}" presName="left_34_3" presStyleLbl="node1" presStyleIdx="6" presStyleCnt="7">
        <dgm:presLayoutVars>
          <dgm:bulletEnabled val="1"/>
        </dgm:presLayoutVars>
      </dgm:prSet>
      <dgm:spPr/>
    </dgm:pt>
  </dgm:ptLst>
  <dgm:cxnLst>
    <dgm:cxn modelId="{F6BF1201-D543-4000-9FE2-8AEAFD3D2185}" srcId="{4138921D-B7F4-4E78-93EE-02DA78CE3E8F}" destId="{426B760C-3DC7-4815-8191-FDC028A87CA8}" srcOrd="0" destOrd="0" parTransId="{7EA3CA32-78B0-4FD6-9081-AD7B54BEC20D}" sibTransId="{1A03BC15-7474-4F02-AB20-D84F04FCED6A}"/>
    <dgm:cxn modelId="{9D71BD01-CA20-4D80-8488-8CE14EFF5D8A}" srcId="{4138921D-B7F4-4E78-93EE-02DA78CE3E8F}" destId="{2F0378DA-D9E5-4059-8449-903D402EA3DF}" srcOrd="1" destOrd="0" parTransId="{5208128D-614B-4385-9E67-237275AD3252}" sibTransId="{E2B0DE0D-D2EB-45FF-B089-E78B8A7B6781}"/>
    <dgm:cxn modelId="{2968B104-FE90-4B5E-80DC-4162AF3E9275}" type="presOf" srcId="{4138921D-B7F4-4E78-93EE-02DA78CE3E8F}" destId="{585B88A0-4E7F-4881-947B-CEBDAA2A9A06}" srcOrd="0" destOrd="0" presId="urn:microsoft.com/office/officeart/2005/8/layout/balance1"/>
    <dgm:cxn modelId="{BCCCFA0A-05B4-41DB-BB90-1ED37D845D12}" srcId="{426B760C-3DC7-4815-8191-FDC028A87CA8}" destId="{03EFAA77-7F72-4DA1-BB11-6B1B2F3D3220}" srcOrd="0" destOrd="0" parTransId="{390CDF86-B782-42D3-B2E9-1A63E9C1E5E9}" sibTransId="{DA347439-A979-49F4-BE3A-E0BE6DA8EDA8}"/>
    <dgm:cxn modelId="{74892B2A-5C0C-4109-A916-1CC9AB31E507}" type="presOf" srcId="{5DAB823F-5AA2-42FD-A5A7-E8857B6920DC}" destId="{32E7A401-CCAE-4577-A9AD-806BF8086014}" srcOrd="0" destOrd="0" presId="urn:microsoft.com/office/officeart/2005/8/layout/balance1"/>
    <dgm:cxn modelId="{DBECF532-27BA-444E-8EF8-B1431D816573}" type="presOf" srcId="{2F0378DA-D9E5-4059-8449-903D402EA3DF}" destId="{C692E891-C0FD-440F-AC5B-22B4F6D2E39D}" srcOrd="0" destOrd="0" presId="urn:microsoft.com/office/officeart/2005/8/layout/balance1"/>
    <dgm:cxn modelId="{AD5F3441-3692-4ACA-A925-593A73E5073A}" srcId="{426B760C-3DC7-4815-8191-FDC028A87CA8}" destId="{967A10B3-94AD-421B-9CC1-80F07E8B5A56}" srcOrd="1" destOrd="0" parTransId="{A1458FFE-655F-4B0D-A00A-8E0F31C1AE11}" sibTransId="{D737B459-AC67-4E63-B493-2E90B9FA9C05}"/>
    <dgm:cxn modelId="{EE4A4561-8EAB-465E-B2C8-0654DE295CDC}" srcId="{2F0378DA-D9E5-4059-8449-903D402EA3DF}" destId="{A07F6E7F-6A53-4339-8245-E8A2E1A4F6A9}" srcOrd="1" destOrd="0" parTransId="{92D7AD39-768D-4EA4-B052-00B62D275532}" sibTransId="{4C7BD2AC-9AAE-4F4F-B143-791ACF921DEB}"/>
    <dgm:cxn modelId="{64AB5242-19EF-4FA9-BBD4-EDE50F0027A1}" srcId="{2F0378DA-D9E5-4059-8449-903D402EA3DF}" destId="{DDC262CE-3307-46B8-A6A2-D182A1BDBFD8}" srcOrd="4" destOrd="0" parTransId="{79F2AD7E-C8D5-4DC1-9BB3-FDB440646F0E}" sibTransId="{500F15DB-DB98-4D2D-9038-A4E527518664}"/>
    <dgm:cxn modelId="{285ADE46-43BF-4237-AF86-7B413C852B27}" type="presOf" srcId="{03EFAA77-7F72-4DA1-BB11-6B1B2F3D3220}" destId="{E3C252C6-E0D2-41EE-92D9-E16364C71AB4}" srcOrd="0" destOrd="0" presId="urn:microsoft.com/office/officeart/2005/8/layout/balance1"/>
    <dgm:cxn modelId="{2777044B-18B7-4970-918F-1D9DE47B985C}" type="presOf" srcId="{426B760C-3DC7-4815-8191-FDC028A87CA8}" destId="{4AC9C079-0C80-44EF-AA26-E84E39915400}" srcOrd="0" destOrd="0" presId="urn:microsoft.com/office/officeart/2005/8/layout/balance1"/>
    <dgm:cxn modelId="{5B1D036C-4CEE-4BE2-B549-0C7090C4ABC0}" srcId="{426B760C-3DC7-4815-8191-FDC028A87CA8}" destId="{FB1A8191-DCE2-4CAE-A372-7184817767B9}" srcOrd="2" destOrd="0" parTransId="{60EA551A-AF95-4793-A56A-91E62298BADD}" sibTransId="{02C369CA-058A-4369-84E2-05C8600D152A}"/>
    <dgm:cxn modelId="{40FC034D-D293-490A-B8BD-8849D1A9C61E}" srcId="{2F0378DA-D9E5-4059-8449-903D402EA3DF}" destId="{B38EDFBB-8B33-440F-BA10-3333C90F94A2}" srcOrd="2" destOrd="0" parTransId="{077D14C4-2142-4E8B-9772-899B06455AE1}" sibTransId="{BF98659A-97C2-44FC-87F2-E03AFC481975}"/>
    <dgm:cxn modelId="{A02A877A-1347-418F-AECC-2D7F690F3694}" type="presOf" srcId="{B38EDFBB-8B33-440F-BA10-3333C90F94A2}" destId="{30CD50FD-1F68-49C2-93FF-4A3ED7597305}" srcOrd="0" destOrd="0" presId="urn:microsoft.com/office/officeart/2005/8/layout/balance1"/>
    <dgm:cxn modelId="{809C7B8B-3BB6-410D-99A3-E7D6BD21CBE6}" type="presOf" srcId="{FB1A8191-DCE2-4CAE-A372-7184817767B9}" destId="{D82FC95A-3EF0-43F6-A75D-4AEA1B73085B}" srcOrd="0" destOrd="0" presId="urn:microsoft.com/office/officeart/2005/8/layout/balance1"/>
    <dgm:cxn modelId="{85B4C6B0-0D2A-490B-BFC1-D03F9ABCE39C}" type="presOf" srcId="{967A10B3-94AD-421B-9CC1-80F07E8B5A56}" destId="{BD818770-07E7-46DF-84C7-44AAE6BE23B3}" srcOrd="0" destOrd="0" presId="urn:microsoft.com/office/officeart/2005/8/layout/balance1"/>
    <dgm:cxn modelId="{41B5F5D2-B567-4D4A-A3D3-F23DF7010164}" srcId="{2F0378DA-D9E5-4059-8449-903D402EA3DF}" destId="{5DAB823F-5AA2-42FD-A5A7-E8857B6920DC}" srcOrd="3" destOrd="0" parTransId="{7A8F5981-9B87-4576-8C96-865BBDFDC1FC}" sibTransId="{0BEFBA79-B220-4E2E-82C6-F6FFE364341C}"/>
    <dgm:cxn modelId="{185430D7-D600-4034-9C00-DA1C3CB52AA4}" type="presOf" srcId="{A07F6E7F-6A53-4339-8245-E8A2E1A4F6A9}" destId="{61CF64A6-DB15-4283-8F00-9781373AF6C6}" srcOrd="0" destOrd="0" presId="urn:microsoft.com/office/officeart/2005/8/layout/balance1"/>
    <dgm:cxn modelId="{176BBBDC-41BE-4C46-B520-C35788048E82}" type="presOf" srcId="{ADD04274-F871-4D62-AD54-FD65A8FA863D}" destId="{75EE2775-00AB-4B72-829B-D29D41452A52}" srcOrd="0" destOrd="0" presId="urn:microsoft.com/office/officeart/2005/8/layout/balance1"/>
    <dgm:cxn modelId="{AD1A7DF2-CC90-4633-B8AC-7653902CC01E}" srcId="{2F0378DA-D9E5-4059-8449-903D402EA3DF}" destId="{ADD04274-F871-4D62-AD54-FD65A8FA863D}" srcOrd="0" destOrd="0" parTransId="{79471796-130D-4DA0-A8CF-EBDA11F022F2}" sibTransId="{5C49A6DB-FE02-4386-A3F9-C309C2EE7D30}"/>
    <dgm:cxn modelId="{2903E8FA-BD9B-419C-BA4F-8CD155D69A96}" type="presParOf" srcId="{585B88A0-4E7F-4881-947B-CEBDAA2A9A06}" destId="{38AAF510-B65E-4D56-8B8C-B634D36C27C7}" srcOrd="0" destOrd="0" presId="urn:microsoft.com/office/officeart/2005/8/layout/balance1"/>
    <dgm:cxn modelId="{1983263B-5A55-4745-8E07-AF291504E695}" type="presParOf" srcId="{585B88A0-4E7F-4881-947B-CEBDAA2A9A06}" destId="{173F47CC-0345-4C8B-8634-EA6E3A282386}" srcOrd="1" destOrd="0" presId="urn:microsoft.com/office/officeart/2005/8/layout/balance1"/>
    <dgm:cxn modelId="{B287FD6D-5B34-4032-90C0-6A6CBFD05723}" type="presParOf" srcId="{173F47CC-0345-4C8B-8634-EA6E3A282386}" destId="{4AC9C079-0C80-44EF-AA26-E84E39915400}" srcOrd="0" destOrd="0" presId="urn:microsoft.com/office/officeart/2005/8/layout/balance1"/>
    <dgm:cxn modelId="{29F4EE00-5DF0-40E9-94BA-306C112AF61A}" type="presParOf" srcId="{173F47CC-0345-4C8B-8634-EA6E3A282386}" destId="{C692E891-C0FD-440F-AC5B-22B4F6D2E39D}" srcOrd="1" destOrd="0" presId="urn:microsoft.com/office/officeart/2005/8/layout/balance1"/>
    <dgm:cxn modelId="{7AC64BFB-DDB1-4B48-BD77-3BBDC97D55FE}" type="presParOf" srcId="{585B88A0-4E7F-4881-947B-CEBDAA2A9A06}" destId="{F0818AAF-3AFC-4583-8CC8-564B61435BE3}" srcOrd="2" destOrd="0" presId="urn:microsoft.com/office/officeart/2005/8/layout/balance1"/>
    <dgm:cxn modelId="{20E82D7F-E21D-4BF1-A2C4-7F60BBB24B38}" type="presParOf" srcId="{F0818AAF-3AFC-4583-8CC8-564B61435BE3}" destId="{EC58A173-DF23-456C-BCD9-655927B19CF6}" srcOrd="0" destOrd="0" presId="urn:microsoft.com/office/officeart/2005/8/layout/balance1"/>
    <dgm:cxn modelId="{810D739A-8BC3-4AC5-9DC6-42A35F781C7F}" type="presParOf" srcId="{F0818AAF-3AFC-4583-8CC8-564B61435BE3}" destId="{F1919E81-23C7-4D1C-9E84-A1FEF88093CA}" srcOrd="1" destOrd="0" presId="urn:microsoft.com/office/officeart/2005/8/layout/balance1"/>
    <dgm:cxn modelId="{A922014D-4CD9-45BC-B0B1-13ACB666E75E}" type="presParOf" srcId="{F0818AAF-3AFC-4583-8CC8-564B61435BE3}" destId="{ACA43ECA-DAD8-4F03-ADC5-4E8FE7A96721}" srcOrd="2" destOrd="0" presId="urn:microsoft.com/office/officeart/2005/8/layout/balance1"/>
    <dgm:cxn modelId="{7B4FDB2C-CB56-4D46-BA94-E02FF21D9164}" type="presParOf" srcId="{F0818AAF-3AFC-4583-8CC8-564B61435BE3}" destId="{75EE2775-00AB-4B72-829B-D29D41452A52}" srcOrd="3" destOrd="0" presId="urn:microsoft.com/office/officeart/2005/8/layout/balance1"/>
    <dgm:cxn modelId="{96E85EB0-84C8-4876-933D-A6B497FFE25E}" type="presParOf" srcId="{F0818AAF-3AFC-4583-8CC8-564B61435BE3}" destId="{61CF64A6-DB15-4283-8F00-9781373AF6C6}" srcOrd="4" destOrd="0" presId="urn:microsoft.com/office/officeart/2005/8/layout/balance1"/>
    <dgm:cxn modelId="{66173130-6E26-4D4C-A01D-AC6494BB3565}" type="presParOf" srcId="{F0818AAF-3AFC-4583-8CC8-564B61435BE3}" destId="{30CD50FD-1F68-49C2-93FF-4A3ED7597305}" srcOrd="5" destOrd="0" presId="urn:microsoft.com/office/officeart/2005/8/layout/balance1"/>
    <dgm:cxn modelId="{DEA92342-4820-422B-B0DB-3686A0FE7343}" type="presParOf" srcId="{F0818AAF-3AFC-4583-8CC8-564B61435BE3}" destId="{32E7A401-CCAE-4577-A9AD-806BF8086014}" srcOrd="6" destOrd="0" presId="urn:microsoft.com/office/officeart/2005/8/layout/balance1"/>
    <dgm:cxn modelId="{1EA69754-7348-48DB-A7CD-4BA47405B91F}" type="presParOf" srcId="{F0818AAF-3AFC-4583-8CC8-564B61435BE3}" destId="{E3C252C6-E0D2-41EE-92D9-E16364C71AB4}" srcOrd="7" destOrd="0" presId="urn:microsoft.com/office/officeart/2005/8/layout/balance1"/>
    <dgm:cxn modelId="{87AB51F8-94BB-40C6-9A3F-6DAB80A722C4}" type="presParOf" srcId="{F0818AAF-3AFC-4583-8CC8-564B61435BE3}" destId="{BD818770-07E7-46DF-84C7-44AAE6BE23B3}" srcOrd="8" destOrd="0" presId="urn:microsoft.com/office/officeart/2005/8/layout/balance1"/>
    <dgm:cxn modelId="{6532518F-0240-495F-AA08-EE8762E7E36F}" type="presParOf" srcId="{F0818AAF-3AFC-4583-8CC8-564B61435BE3}" destId="{D82FC95A-3EF0-43F6-A75D-4AEA1B73085B}" srcOrd="9" destOrd="0" presId="urn:microsoft.com/office/officeart/2005/8/layout/balance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9C6A6E-41BF-4CEB-A423-DA64D13DBE5F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C2AF3E1-8D48-4DE9-96AE-C66F65A10768}">
      <dgm:prSet phldrT="[Text]" custT="1"/>
      <dgm:spPr/>
      <dgm:t>
        <a:bodyPr/>
        <a:lstStyle/>
        <a:p>
          <a:r>
            <a:rPr lang="en-GB" sz="25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Relationships</a:t>
          </a:r>
        </a:p>
      </dgm:t>
    </dgm:pt>
    <dgm:pt modelId="{C978A6FA-0E91-439A-9B89-7F1C9EC14758}" type="parTrans" cxnId="{D4BD316E-0DFA-4969-BABD-552E5F19BFA9}">
      <dgm:prSet/>
      <dgm:spPr/>
      <dgm:t>
        <a:bodyPr/>
        <a:lstStyle/>
        <a:p>
          <a:endParaRPr lang="en-GB"/>
        </a:p>
      </dgm:t>
    </dgm:pt>
    <dgm:pt modelId="{B1A32CD3-C166-437F-B3CF-D38CA02E2134}" type="sibTrans" cxnId="{D4BD316E-0DFA-4969-BABD-552E5F19BFA9}">
      <dgm:prSet/>
      <dgm:spPr/>
      <dgm:t>
        <a:bodyPr/>
        <a:lstStyle/>
        <a:p>
          <a:endParaRPr lang="en-GB"/>
        </a:p>
      </dgm:t>
    </dgm:pt>
    <dgm:pt modelId="{2ADA4E67-7518-4D93-8E9C-1A97CA366A80}">
      <dgm:prSet phldrT="[Text]"/>
      <dgm:spPr/>
      <dgm:t>
        <a:bodyPr/>
        <a:lstStyle/>
        <a:p>
          <a:r>
            <a:rPr lang="en-GB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Reproduction</a:t>
          </a:r>
        </a:p>
      </dgm:t>
    </dgm:pt>
    <dgm:pt modelId="{9272543F-69EA-48CA-AA66-1B5C2ED8BC73}" type="parTrans" cxnId="{F5F35921-B18E-406B-9151-13096544839E}">
      <dgm:prSet/>
      <dgm:spPr/>
      <dgm:t>
        <a:bodyPr/>
        <a:lstStyle/>
        <a:p>
          <a:endParaRPr lang="en-GB"/>
        </a:p>
      </dgm:t>
    </dgm:pt>
    <dgm:pt modelId="{2CAD37D0-4DA5-4576-BC1B-54494F3DDC99}" type="sibTrans" cxnId="{F5F35921-B18E-406B-9151-13096544839E}">
      <dgm:prSet/>
      <dgm:spPr/>
      <dgm:t>
        <a:bodyPr/>
        <a:lstStyle/>
        <a:p>
          <a:endParaRPr lang="en-GB"/>
        </a:p>
      </dgm:t>
    </dgm:pt>
    <dgm:pt modelId="{AA04F0A0-0D5E-40F1-933C-0EEE90B258BE}" type="pres">
      <dgm:prSet presAssocID="{2D9C6A6E-41BF-4CEB-A423-DA64D13DBE5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1682931-87E5-4618-846B-1C6C33D9EC8D}" type="pres">
      <dgm:prSet presAssocID="{1C2AF3E1-8D48-4DE9-96AE-C66F65A10768}" presName="Accent1" presStyleCnt="0"/>
      <dgm:spPr/>
    </dgm:pt>
    <dgm:pt modelId="{5492A997-6F4B-40BE-8BE0-B8D118A3B95C}" type="pres">
      <dgm:prSet presAssocID="{1C2AF3E1-8D48-4DE9-96AE-C66F65A10768}" presName="Accent" presStyleLbl="node1" presStyleIdx="0" presStyleCnt="2"/>
      <dgm:spPr>
        <a:solidFill>
          <a:schemeClr val="tx1"/>
        </a:solidFill>
      </dgm:spPr>
    </dgm:pt>
    <dgm:pt modelId="{A78F0A0D-54BF-4866-9311-119E526181B6}" type="pres">
      <dgm:prSet presAssocID="{1C2AF3E1-8D48-4DE9-96AE-C66F65A10768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DAA5AA56-B3B3-45BD-96D6-FD8E26156BBB}" type="pres">
      <dgm:prSet presAssocID="{2ADA4E67-7518-4D93-8E9C-1A97CA366A80}" presName="Accent2" presStyleCnt="0"/>
      <dgm:spPr/>
    </dgm:pt>
    <dgm:pt modelId="{CD67C614-5A5A-4E2E-A260-8107F0459DF1}" type="pres">
      <dgm:prSet presAssocID="{2ADA4E67-7518-4D93-8E9C-1A97CA366A80}" presName="Accent" presStyleLbl="node1" presStyleIdx="1" presStyleCnt="2"/>
      <dgm:spPr>
        <a:solidFill>
          <a:schemeClr val="tx1"/>
        </a:solidFill>
      </dgm:spPr>
    </dgm:pt>
    <dgm:pt modelId="{0D33A415-2823-4C91-A262-EA0635933498}" type="pres">
      <dgm:prSet presAssocID="{2ADA4E67-7518-4D93-8E9C-1A97CA366A80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C8BCAD0E-B469-44A7-B782-F496E191E4D3}" type="presOf" srcId="{2ADA4E67-7518-4D93-8E9C-1A97CA366A80}" destId="{0D33A415-2823-4C91-A262-EA0635933498}" srcOrd="0" destOrd="0" presId="urn:microsoft.com/office/officeart/2009/layout/CircleArrowProcess"/>
    <dgm:cxn modelId="{F5F35921-B18E-406B-9151-13096544839E}" srcId="{2D9C6A6E-41BF-4CEB-A423-DA64D13DBE5F}" destId="{2ADA4E67-7518-4D93-8E9C-1A97CA366A80}" srcOrd="1" destOrd="0" parTransId="{9272543F-69EA-48CA-AA66-1B5C2ED8BC73}" sibTransId="{2CAD37D0-4DA5-4576-BC1B-54494F3DDC99}"/>
    <dgm:cxn modelId="{5477B763-C694-47B6-9BE5-52428D3F0D74}" type="presOf" srcId="{2D9C6A6E-41BF-4CEB-A423-DA64D13DBE5F}" destId="{AA04F0A0-0D5E-40F1-933C-0EEE90B258BE}" srcOrd="0" destOrd="0" presId="urn:microsoft.com/office/officeart/2009/layout/CircleArrowProcess"/>
    <dgm:cxn modelId="{D4BD316E-0DFA-4969-BABD-552E5F19BFA9}" srcId="{2D9C6A6E-41BF-4CEB-A423-DA64D13DBE5F}" destId="{1C2AF3E1-8D48-4DE9-96AE-C66F65A10768}" srcOrd="0" destOrd="0" parTransId="{C978A6FA-0E91-439A-9B89-7F1C9EC14758}" sibTransId="{B1A32CD3-C166-437F-B3CF-D38CA02E2134}"/>
    <dgm:cxn modelId="{02CB409A-F30E-4A2D-9A60-447C7E5EE68B}" type="presOf" srcId="{1C2AF3E1-8D48-4DE9-96AE-C66F65A10768}" destId="{A78F0A0D-54BF-4866-9311-119E526181B6}" srcOrd="0" destOrd="0" presId="urn:microsoft.com/office/officeart/2009/layout/CircleArrowProcess"/>
    <dgm:cxn modelId="{2F4CDAB3-0348-4DC9-A0BE-C8250B78224D}" type="presParOf" srcId="{AA04F0A0-0D5E-40F1-933C-0EEE90B258BE}" destId="{E1682931-87E5-4618-846B-1C6C33D9EC8D}" srcOrd="0" destOrd="0" presId="urn:microsoft.com/office/officeart/2009/layout/CircleArrowProcess"/>
    <dgm:cxn modelId="{208E5DAE-C392-498B-90EB-173F89995BF7}" type="presParOf" srcId="{E1682931-87E5-4618-846B-1C6C33D9EC8D}" destId="{5492A997-6F4B-40BE-8BE0-B8D118A3B95C}" srcOrd="0" destOrd="0" presId="urn:microsoft.com/office/officeart/2009/layout/CircleArrowProcess"/>
    <dgm:cxn modelId="{9AE247B5-F00E-4B35-A4A4-C26235C68EC8}" type="presParOf" srcId="{AA04F0A0-0D5E-40F1-933C-0EEE90B258BE}" destId="{A78F0A0D-54BF-4866-9311-119E526181B6}" srcOrd="1" destOrd="0" presId="urn:microsoft.com/office/officeart/2009/layout/CircleArrowProcess"/>
    <dgm:cxn modelId="{A8201475-26C1-4DF7-84F4-17CD510D84E9}" type="presParOf" srcId="{AA04F0A0-0D5E-40F1-933C-0EEE90B258BE}" destId="{DAA5AA56-B3B3-45BD-96D6-FD8E26156BBB}" srcOrd="2" destOrd="0" presId="urn:microsoft.com/office/officeart/2009/layout/CircleArrowProcess"/>
    <dgm:cxn modelId="{DFBAAB37-61DF-42F6-8183-EDB36D6C2C7E}" type="presParOf" srcId="{DAA5AA56-B3B3-45BD-96D6-FD8E26156BBB}" destId="{CD67C614-5A5A-4E2E-A260-8107F0459DF1}" srcOrd="0" destOrd="0" presId="urn:microsoft.com/office/officeart/2009/layout/CircleArrowProcess"/>
    <dgm:cxn modelId="{7B88AE22-D8B5-4F9D-AF1E-661A08218DDD}" type="presParOf" srcId="{AA04F0A0-0D5E-40F1-933C-0EEE90B258BE}" destId="{0D33A415-2823-4C91-A262-EA0635933498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917A83-419A-476F-A2C1-7F76C0EF0489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7B6CBDE-21DD-4F0E-BC3E-63F2C381AD63}">
      <dgm:prSet phldrT="[Text]" custT="1"/>
      <dgm:spPr/>
      <dgm:t>
        <a:bodyPr/>
        <a:lstStyle/>
        <a:p>
          <a:r>
            <a:rPr lang="en-GB" sz="3200" b="1" dirty="0">
              <a:latin typeface="Calibri" panose="020F0502020204030204" pitchFamily="34" charset="0"/>
              <a:cs typeface="Calibri" panose="020F0502020204030204" pitchFamily="34" charset="0"/>
            </a:rPr>
            <a:t>Offer men &amp; women services to achieve optimal reproductive health</a:t>
          </a:r>
        </a:p>
      </dgm:t>
    </dgm:pt>
    <dgm:pt modelId="{87F2561E-13FB-4881-BA36-42A79F5DDE22}" type="parTrans" cxnId="{4DF10C93-0411-4106-916E-715B646B1928}">
      <dgm:prSet/>
      <dgm:spPr/>
      <dgm:t>
        <a:bodyPr/>
        <a:lstStyle/>
        <a:p>
          <a:endParaRPr lang="en-GB"/>
        </a:p>
      </dgm:t>
    </dgm:pt>
    <dgm:pt modelId="{7D570934-0DB3-41B6-ABEF-8773631DC9EF}" type="sibTrans" cxnId="{4DF10C93-0411-4106-916E-715B646B1928}">
      <dgm:prSet/>
      <dgm:spPr/>
      <dgm:t>
        <a:bodyPr/>
        <a:lstStyle/>
        <a:p>
          <a:endParaRPr lang="en-GB"/>
        </a:p>
      </dgm:t>
    </dgm:pt>
    <dgm:pt modelId="{3DB5855A-4632-4A07-A5E1-40155935393C}">
      <dgm:prSet phldrT="[Text]" custT="1"/>
      <dgm:spPr/>
      <dgm:t>
        <a:bodyPr/>
        <a:lstStyle/>
        <a:p>
          <a:r>
            <a:rPr lang="en-GB" sz="2000" b="1" dirty="0">
              <a:latin typeface="Calibri" panose="020F0502020204030204" pitchFamily="34" charset="0"/>
              <a:cs typeface="Calibri" panose="020F0502020204030204" pitchFamily="34" charset="0"/>
            </a:rPr>
            <a:t>Contraception</a:t>
          </a:r>
        </a:p>
      </dgm:t>
    </dgm:pt>
    <dgm:pt modelId="{93A7F8AD-F514-4139-8203-630BE28D60CF}" type="parTrans" cxnId="{539201F3-9DD6-4B23-96A1-17F4960E70E9}">
      <dgm:prSet/>
      <dgm:spPr/>
      <dgm:t>
        <a:bodyPr/>
        <a:lstStyle/>
        <a:p>
          <a:endParaRPr lang="en-GB"/>
        </a:p>
      </dgm:t>
    </dgm:pt>
    <dgm:pt modelId="{C1961266-68BA-4CEE-B270-77CA72F8D656}" type="sibTrans" cxnId="{539201F3-9DD6-4B23-96A1-17F4960E70E9}">
      <dgm:prSet/>
      <dgm:spPr/>
      <dgm:t>
        <a:bodyPr/>
        <a:lstStyle/>
        <a:p>
          <a:endParaRPr lang="en-GB"/>
        </a:p>
      </dgm:t>
    </dgm:pt>
    <dgm:pt modelId="{6431A673-ACA4-4C8A-92A0-F37643508014}">
      <dgm:prSet phldrT="[Text]" custT="1"/>
      <dgm:spPr/>
      <dgm:t>
        <a:bodyPr/>
        <a:lstStyle/>
        <a:p>
          <a:r>
            <a:rPr lang="en-GB" sz="2400" b="1" dirty="0">
              <a:latin typeface="Calibri" panose="020F0502020204030204" pitchFamily="34" charset="0"/>
              <a:cs typeface="Calibri" panose="020F0502020204030204" pitchFamily="34" charset="0"/>
            </a:rPr>
            <a:t>Family planning</a:t>
          </a:r>
        </a:p>
      </dgm:t>
    </dgm:pt>
    <dgm:pt modelId="{378D2C8F-A23C-4B41-A855-CADFC158358F}" type="parTrans" cxnId="{74EEB915-4432-4B38-9856-62AAB03541C8}">
      <dgm:prSet/>
      <dgm:spPr/>
      <dgm:t>
        <a:bodyPr/>
        <a:lstStyle/>
        <a:p>
          <a:endParaRPr lang="en-GB"/>
        </a:p>
      </dgm:t>
    </dgm:pt>
    <dgm:pt modelId="{46ED3AB1-C89B-45BE-BED7-E0413DB78765}" type="sibTrans" cxnId="{74EEB915-4432-4B38-9856-62AAB03541C8}">
      <dgm:prSet/>
      <dgm:spPr/>
      <dgm:t>
        <a:bodyPr/>
        <a:lstStyle/>
        <a:p>
          <a:endParaRPr lang="en-GB"/>
        </a:p>
      </dgm:t>
    </dgm:pt>
    <dgm:pt modelId="{EB6DC14A-24AA-48E6-B61E-4D804D713203}" type="pres">
      <dgm:prSet presAssocID="{89917A83-419A-476F-A2C1-7F76C0EF0489}" presName="Name0" presStyleCnt="0">
        <dgm:presLayoutVars>
          <dgm:chMax val="1"/>
          <dgm:chPref val="1"/>
        </dgm:presLayoutVars>
      </dgm:prSet>
      <dgm:spPr/>
    </dgm:pt>
    <dgm:pt modelId="{831280D8-8FC7-4F45-934C-291184E8FD16}" type="pres">
      <dgm:prSet presAssocID="{17B6CBDE-21DD-4F0E-BC3E-63F2C381AD63}" presName="Parent" presStyleLbl="node0" presStyleIdx="0" presStyleCnt="1">
        <dgm:presLayoutVars>
          <dgm:chMax val="5"/>
          <dgm:chPref val="5"/>
        </dgm:presLayoutVars>
      </dgm:prSet>
      <dgm:spPr/>
    </dgm:pt>
    <dgm:pt modelId="{20A0B611-21F0-4DF3-A82B-C801217D67D8}" type="pres">
      <dgm:prSet presAssocID="{17B6CBDE-21DD-4F0E-BC3E-63F2C381AD63}" presName="Accent1" presStyleLbl="node1" presStyleIdx="0" presStyleCnt="13"/>
      <dgm:spPr/>
    </dgm:pt>
    <dgm:pt modelId="{4EC33A10-88AD-4AB7-82AE-D6E210C59AE3}" type="pres">
      <dgm:prSet presAssocID="{17B6CBDE-21DD-4F0E-BC3E-63F2C381AD63}" presName="Accent2" presStyleLbl="node1" presStyleIdx="1" presStyleCnt="13"/>
      <dgm:spPr/>
    </dgm:pt>
    <dgm:pt modelId="{8B7928FA-F5AC-4341-B5A7-885B43CEBE71}" type="pres">
      <dgm:prSet presAssocID="{17B6CBDE-21DD-4F0E-BC3E-63F2C381AD63}" presName="Accent3" presStyleLbl="node1" presStyleIdx="2" presStyleCnt="13"/>
      <dgm:spPr/>
    </dgm:pt>
    <dgm:pt modelId="{0F1933BC-1134-4982-89F2-440D20D68BCA}" type="pres">
      <dgm:prSet presAssocID="{17B6CBDE-21DD-4F0E-BC3E-63F2C381AD63}" presName="Accent4" presStyleLbl="node1" presStyleIdx="3" presStyleCnt="13"/>
      <dgm:spPr/>
    </dgm:pt>
    <dgm:pt modelId="{F95751C8-280B-4198-BF3E-311ABF1EFC4C}" type="pres">
      <dgm:prSet presAssocID="{17B6CBDE-21DD-4F0E-BC3E-63F2C381AD63}" presName="Accent5" presStyleLbl="node1" presStyleIdx="4" presStyleCnt="13"/>
      <dgm:spPr/>
    </dgm:pt>
    <dgm:pt modelId="{1729ACF3-9E0E-406E-8FAA-E47F120E53AA}" type="pres">
      <dgm:prSet presAssocID="{17B6CBDE-21DD-4F0E-BC3E-63F2C381AD63}" presName="Accent6" presStyleLbl="node1" presStyleIdx="5" presStyleCnt="13"/>
      <dgm:spPr/>
    </dgm:pt>
    <dgm:pt modelId="{B93860A5-F8B5-4C23-84ED-0E9582AA1BEA}" type="pres">
      <dgm:prSet presAssocID="{3DB5855A-4632-4A07-A5E1-40155935393C}" presName="Child1" presStyleLbl="node1" presStyleIdx="6" presStyleCnt="13" custScaleX="137555" custScaleY="131517">
        <dgm:presLayoutVars>
          <dgm:chMax val="0"/>
          <dgm:chPref val="0"/>
        </dgm:presLayoutVars>
      </dgm:prSet>
      <dgm:spPr/>
    </dgm:pt>
    <dgm:pt modelId="{C48BBD3E-1D2D-4FD9-A8AA-738737F03233}" type="pres">
      <dgm:prSet presAssocID="{3DB5855A-4632-4A07-A5E1-40155935393C}" presName="Accent7" presStyleCnt="0"/>
      <dgm:spPr/>
    </dgm:pt>
    <dgm:pt modelId="{1FD121A8-9174-4DC5-B52E-91D79BA47BF1}" type="pres">
      <dgm:prSet presAssocID="{3DB5855A-4632-4A07-A5E1-40155935393C}" presName="AccentHold1" presStyleLbl="node1" presStyleIdx="7" presStyleCnt="13"/>
      <dgm:spPr/>
    </dgm:pt>
    <dgm:pt modelId="{E79C4446-A6B9-4146-B967-1F3B29FD1C1D}" type="pres">
      <dgm:prSet presAssocID="{3DB5855A-4632-4A07-A5E1-40155935393C}" presName="Accent8" presStyleCnt="0"/>
      <dgm:spPr/>
    </dgm:pt>
    <dgm:pt modelId="{651AFD3A-9D29-4DA1-AEB1-7AB7E94A9E6D}" type="pres">
      <dgm:prSet presAssocID="{3DB5855A-4632-4A07-A5E1-40155935393C}" presName="AccentHold2" presStyleLbl="node1" presStyleIdx="8" presStyleCnt="13"/>
      <dgm:spPr/>
    </dgm:pt>
    <dgm:pt modelId="{9517BE9D-A4AF-4DAC-B4C7-1B2A37B71446}" type="pres">
      <dgm:prSet presAssocID="{6431A673-ACA4-4C8A-92A0-F37643508014}" presName="Child2" presStyleLbl="node1" presStyleIdx="9" presStyleCnt="13" custScaleX="112500" custScaleY="105059">
        <dgm:presLayoutVars>
          <dgm:chMax val="0"/>
          <dgm:chPref val="0"/>
        </dgm:presLayoutVars>
      </dgm:prSet>
      <dgm:spPr/>
    </dgm:pt>
    <dgm:pt modelId="{4B7BC6A2-F48F-432B-A1C2-DE8204F37FA0}" type="pres">
      <dgm:prSet presAssocID="{6431A673-ACA4-4C8A-92A0-F37643508014}" presName="Accent9" presStyleCnt="0"/>
      <dgm:spPr/>
    </dgm:pt>
    <dgm:pt modelId="{02EE7291-B10C-4C5D-A81D-86844F9B6E30}" type="pres">
      <dgm:prSet presAssocID="{6431A673-ACA4-4C8A-92A0-F37643508014}" presName="AccentHold1" presStyleLbl="node1" presStyleIdx="10" presStyleCnt="13"/>
      <dgm:spPr/>
    </dgm:pt>
    <dgm:pt modelId="{EAD97714-2977-4B24-8C44-A4E6211BD653}" type="pres">
      <dgm:prSet presAssocID="{6431A673-ACA4-4C8A-92A0-F37643508014}" presName="Accent10" presStyleCnt="0"/>
      <dgm:spPr/>
    </dgm:pt>
    <dgm:pt modelId="{8085DC8D-04A9-4B74-BC64-F6CA474AC6B6}" type="pres">
      <dgm:prSet presAssocID="{6431A673-ACA4-4C8A-92A0-F37643508014}" presName="AccentHold2" presStyleLbl="node1" presStyleIdx="11" presStyleCnt="13"/>
      <dgm:spPr/>
    </dgm:pt>
    <dgm:pt modelId="{5082E287-E066-4C33-898C-6FA23445328D}" type="pres">
      <dgm:prSet presAssocID="{6431A673-ACA4-4C8A-92A0-F37643508014}" presName="Accent11" presStyleCnt="0"/>
      <dgm:spPr/>
    </dgm:pt>
    <dgm:pt modelId="{7486061B-41FE-4D6D-8166-BF03A4D49A41}" type="pres">
      <dgm:prSet presAssocID="{6431A673-ACA4-4C8A-92A0-F37643508014}" presName="AccentHold3" presStyleLbl="node1" presStyleIdx="12" presStyleCnt="13"/>
      <dgm:spPr/>
    </dgm:pt>
  </dgm:ptLst>
  <dgm:cxnLst>
    <dgm:cxn modelId="{74EEB915-4432-4B38-9856-62AAB03541C8}" srcId="{17B6CBDE-21DD-4F0E-BC3E-63F2C381AD63}" destId="{6431A673-ACA4-4C8A-92A0-F37643508014}" srcOrd="1" destOrd="0" parTransId="{378D2C8F-A23C-4B41-A855-CADFC158358F}" sibTransId="{46ED3AB1-C89B-45BE-BED7-E0413DB78765}"/>
    <dgm:cxn modelId="{6001A07D-B76F-457A-B09B-88B6FE135A5A}" type="presOf" srcId="{89917A83-419A-476F-A2C1-7F76C0EF0489}" destId="{EB6DC14A-24AA-48E6-B61E-4D804D713203}" srcOrd="0" destOrd="0" presId="urn:microsoft.com/office/officeart/2009/3/layout/CircleRelationship"/>
    <dgm:cxn modelId="{4DF10C93-0411-4106-916E-715B646B1928}" srcId="{89917A83-419A-476F-A2C1-7F76C0EF0489}" destId="{17B6CBDE-21DD-4F0E-BC3E-63F2C381AD63}" srcOrd="0" destOrd="0" parTransId="{87F2561E-13FB-4881-BA36-42A79F5DDE22}" sibTransId="{7D570934-0DB3-41B6-ABEF-8773631DC9EF}"/>
    <dgm:cxn modelId="{C0E55094-2F30-4677-B647-9D2A54F2FF9B}" type="presOf" srcId="{3DB5855A-4632-4A07-A5E1-40155935393C}" destId="{B93860A5-F8B5-4C23-84ED-0E9582AA1BEA}" srcOrd="0" destOrd="0" presId="urn:microsoft.com/office/officeart/2009/3/layout/CircleRelationship"/>
    <dgm:cxn modelId="{DF4182BF-2BBD-4C47-A972-85D9FAA91298}" type="presOf" srcId="{6431A673-ACA4-4C8A-92A0-F37643508014}" destId="{9517BE9D-A4AF-4DAC-B4C7-1B2A37B71446}" srcOrd="0" destOrd="0" presId="urn:microsoft.com/office/officeart/2009/3/layout/CircleRelationship"/>
    <dgm:cxn modelId="{ACCFBAEA-F627-448E-9777-5C553F77C785}" type="presOf" srcId="{17B6CBDE-21DD-4F0E-BC3E-63F2C381AD63}" destId="{831280D8-8FC7-4F45-934C-291184E8FD16}" srcOrd="0" destOrd="0" presId="urn:microsoft.com/office/officeart/2009/3/layout/CircleRelationship"/>
    <dgm:cxn modelId="{539201F3-9DD6-4B23-96A1-17F4960E70E9}" srcId="{17B6CBDE-21DD-4F0E-BC3E-63F2C381AD63}" destId="{3DB5855A-4632-4A07-A5E1-40155935393C}" srcOrd="0" destOrd="0" parTransId="{93A7F8AD-F514-4139-8203-630BE28D60CF}" sibTransId="{C1961266-68BA-4CEE-B270-77CA72F8D656}"/>
    <dgm:cxn modelId="{58DC0EDD-0234-4308-9E0B-0C2ADC65DDBD}" type="presParOf" srcId="{EB6DC14A-24AA-48E6-B61E-4D804D713203}" destId="{831280D8-8FC7-4F45-934C-291184E8FD16}" srcOrd="0" destOrd="0" presId="urn:microsoft.com/office/officeart/2009/3/layout/CircleRelationship"/>
    <dgm:cxn modelId="{B693A0BC-A8CB-4959-82EE-405FA21CBAA4}" type="presParOf" srcId="{EB6DC14A-24AA-48E6-B61E-4D804D713203}" destId="{20A0B611-21F0-4DF3-A82B-C801217D67D8}" srcOrd="1" destOrd="0" presId="urn:microsoft.com/office/officeart/2009/3/layout/CircleRelationship"/>
    <dgm:cxn modelId="{B63AE7AE-8114-4976-AF97-A997C551F9BF}" type="presParOf" srcId="{EB6DC14A-24AA-48E6-B61E-4D804D713203}" destId="{4EC33A10-88AD-4AB7-82AE-D6E210C59AE3}" srcOrd="2" destOrd="0" presId="urn:microsoft.com/office/officeart/2009/3/layout/CircleRelationship"/>
    <dgm:cxn modelId="{B0B5FBB9-261B-44C1-B2BD-8D104F0646BB}" type="presParOf" srcId="{EB6DC14A-24AA-48E6-B61E-4D804D713203}" destId="{8B7928FA-F5AC-4341-B5A7-885B43CEBE71}" srcOrd="3" destOrd="0" presId="urn:microsoft.com/office/officeart/2009/3/layout/CircleRelationship"/>
    <dgm:cxn modelId="{EEF5AFDF-F410-493A-817B-71035A774BBC}" type="presParOf" srcId="{EB6DC14A-24AA-48E6-B61E-4D804D713203}" destId="{0F1933BC-1134-4982-89F2-440D20D68BCA}" srcOrd="4" destOrd="0" presId="urn:microsoft.com/office/officeart/2009/3/layout/CircleRelationship"/>
    <dgm:cxn modelId="{2C59686F-3627-4645-906F-6C5864037A19}" type="presParOf" srcId="{EB6DC14A-24AA-48E6-B61E-4D804D713203}" destId="{F95751C8-280B-4198-BF3E-311ABF1EFC4C}" srcOrd="5" destOrd="0" presId="urn:microsoft.com/office/officeart/2009/3/layout/CircleRelationship"/>
    <dgm:cxn modelId="{C1DAC455-1A99-4599-BAB3-615B8E4E021D}" type="presParOf" srcId="{EB6DC14A-24AA-48E6-B61E-4D804D713203}" destId="{1729ACF3-9E0E-406E-8FAA-E47F120E53AA}" srcOrd="6" destOrd="0" presId="urn:microsoft.com/office/officeart/2009/3/layout/CircleRelationship"/>
    <dgm:cxn modelId="{661454D4-DA18-496B-B546-ED6D95CF8A5C}" type="presParOf" srcId="{EB6DC14A-24AA-48E6-B61E-4D804D713203}" destId="{B93860A5-F8B5-4C23-84ED-0E9582AA1BEA}" srcOrd="7" destOrd="0" presId="urn:microsoft.com/office/officeart/2009/3/layout/CircleRelationship"/>
    <dgm:cxn modelId="{1B47C1EC-748C-48F5-82FF-BCA35C89D8B4}" type="presParOf" srcId="{EB6DC14A-24AA-48E6-B61E-4D804D713203}" destId="{C48BBD3E-1D2D-4FD9-A8AA-738737F03233}" srcOrd="8" destOrd="0" presId="urn:microsoft.com/office/officeart/2009/3/layout/CircleRelationship"/>
    <dgm:cxn modelId="{0353EA54-4B80-4E47-827F-7D46C43E046A}" type="presParOf" srcId="{C48BBD3E-1D2D-4FD9-A8AA-738737F03233}" destId="{1FD121A8-9174-4DC5-B52E-91D79BA47BF1}" srcOrd="0" destOrd="0" presId="urn:microsoft.com/office/officeart/2009/3/layout/CircleRelationship"/>
    <dgm:cxn modelId="{9E99E4AD-C3F4-44AD-885E-F3AAB26B2819}" type="presParOf" srcId="{EB6DC14A-24AA-48E6-B61E-4D804D713203}" destId="{E79C4446-A6B9-4146-B967-1F3B29FD1C1D}" srcOrd="9" destOrd="0" presId="urn:microsoft.com/office/officeart/2009/3/layout/CircleRelationship"/>
    <dgm:cxn modelId="{1735679F-1DE3-4AA9-BC62-6ED875252752}" type="presParOf" srcId="{E79C4446-A6B9-4146-B967-1F3B29FD1C1D}" destId="{651AFD3A-9D29-4DA1-AEB1-7AB7E94A9E6D}" srcOrd="0" destOrd="0" presId="urn:microsoft.com/office/officeart/2009/3/layout/CircleRelationship"/>
    <dgm:cxn modelId="{1F037D96-05E8-4BDD-B705-70D22F7D1919}" type="presParOf" srcId="{EB6DC14A-24AA-48E6-B61E-4D804D713203}" destId="{9517BE9D-A4AF-4DAC-B4C7-1B2A37B71446}" srcOrd="10" destOrd="0" presId="urn:microsoft.com/office/officeart/2009/3/layout/CircleRelationship"/>
    <dgm:cxn modelId="{90BE5CBE-1ECD-40EA-8147-8F890B48367A}" type="presParOf" srcId="{EB6DC14A-24AA-48E6-B61E-4D804D713203}" destId="{4B7BC6A2-F48F-432B-A1C2-DE8204F37FA0}" srcOrd="11" destOrd="0" presId="urn:microsoft.com/office/officeart/2009/3/layout/CircleRelationship"/>
    <dgm:cxn modelId="{A8602F9D-0E27-4DBB-B53A-8C3401DA8665}" type="presParOf" srcId="{4B7BC6A2-F48F-432B-A1C2-DE8204F37FA0}" destId="{02EE7291-B10C-4C5D-A81D-86844F9B6E30}" srcOrd="0" destOrd="0" presId="urn:microsoft.com/office/officeart/2009/3/layout/CircleRelationship"/>
    <dgm:cxn modelId="{5AED7B3B-CDCE-4E1D-9CC5-51F93B081155}" type="presParOf" srcId="{EB6DC14A-24AA-48E6-B61E-4D804D713203}" destId="{EAD97714-2977-4B24-8C44-A4E6211BD653}" srcOrd="12" destOrd="0" presId="urn:microsoft.com/office/officeart/2009/3/layout/CircleRelationship"/>
    <dgm:cxn modelId="{8621172D-6D39-4E0F-AF2D-D02343ACCA39}" type="presParOf" srcId="{EAD97714-2977-4B24-8C44-A4E6211BD653}" destId="{8085DC8D-04A9-4B74-BC64-F6CA474AC6B6}" srcOrd="0" destOrd="0" presId="urn:microsoft.com/office/officeart/2009/3/layout/CircleRelationship"/>
    <dgm:cxn modelId="{4CD9DF56-6219-418A-8821-D55DFAEE91BF}" type="presParOf" srcId="{EB6DC14A-24AA-48E6-B61E-4D804D713203}" destId="{5082E287-E066-4C33-898C-6FA23445328D}" srcOrd="13" destOrd="0" presId="urn:microsoft.com/office/officeart/2009/3/layout/CircleRelationship"/>
    <dgm:cxn modelId="{C8990B7F-4466-45AF-8786-0355CDF0CA84}" type="presParOf" srcId="{5082E287-E066-4C33-898C-6FA23445328D}" destId="{7486061B-41FE-4D6D-8166-BF03A4D49A41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51D32-201B-402C-94EA-58BD5AAEEEA3}">
      <dsp:nvSpPr>
        <dsp:cNvPr id="0" name=""/>
        <dsp:cNvSpPr/>
      </dsp:nvSpPr>
      <dsp:spPr>
        <a:xfrm>
          <a:off x="5136589" y="2574142"/>
          <a:ext cx="3146173" cy="3146173"/>
        </a:xfrm>
        <a:prstGeom prst="gear9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Women in reproductive age group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15 – 49 years</a:t>
          </a:r>
          <a:endParaRPr lang="en-GB" sz="18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769110" y="3311118"/>
        <a:ext cx="1881131" cy="1617198"/>
      </dsp:txXfrm>
    </dsp:sp>
    <dsp:sp modelId="{4FB8BF01-B642-4019-8DFF-3A40F13A7FF0}">
      <dsp:nvSpPr>
        <dsp:cNvPr id="0" name=""/>
        <dsp:cNvSpPr/>
      </dsp:nvSpPr>
      <dsp:spPr>
        <a:xfrm>
          <a:off x="3094928" y="1711838"/>
          <a:ext cx="2710445" cy="2525450"/>
        </a:xfrm>
        <a:prstGeom prst="gear6">
          <a:avLst/>
        </a:prstGeom>
        <a:solidFill>
          <a:schemeClr val="accent1">
            <a:shade val="80000"/>
            <a:hueOff val="8730"/>
            <a:satOff val="-24051"/>
            <a:lumOff val="176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Adolescent</a:t>
          </a:r>
        </a:p>
      </dsp:txBody>
      <dsp:txXfrm>
        <a:off x="3757609" y="2351470"/>
        <a:ext cx="1385083" cy="1246186"/>
      </dsp:txXfrm>
    </dsp:sp>
    <dsp:sp modelId="{B227C10C-9ED8-4013-A6EA-C54BB4755428}">
      <dsp:nvSpPr>
        <dsp:cNvPr id="0" name=""/>
        <dsp:cNvSpPr/>
      </dsp:nvSpPr>
      <dsp:spPr>
        <a:xfrm rot="20700000">
          <a:off x="4587672" y="251927"/>
          <a:ext cx="2241896" cy="2241896"/>
        </a:xfrm>
        <a:prstGeom prst="gear6">
          <a:avLst/>
        </a:prstGeom>
        <a:solidFill>
          <a:schemeClr val="accent1">
            <a:shade val="80000"/>
            <a:hueOff val="17459"/>
            <a:satOff val="-48102"/>
            <a:lumOff val="353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Child</a:t>
          </a:r>
          <a:endParaRPr lang="en-GB" sz="24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20700000">
        <a:off x="5079386" y="743641"/>
        <a:ext cx="1258469" cy="1258469"/>
      </dsp:txXfrm>
    </dsp:sp>
    <dsp:sp modelId="{EB15FC11-EF34-4741-A475-C0679C8A0D89}">
      <dsp:nvSpPr>
        <dsp:cNvPr id="0" name=""/>
        <dsp:cNvSpPr/>
      </dsp:nvSpPr>
      <dsp:spPr>
        <a:xfrm>
          <a:off x="4911774" y="2089598"/>
          <a:ext cx="4027102" cy="4027102"/>
        </a:xfrm>
        <a:prstGeom prst="circularArrow">
          <a:avLst>
            <a:gd name="adj1" fmla="val 4687"/>
            <a:gd name="adj2" fmla="val 299029"/>
            <a:gd name="adj3" fmla="val 2543607"/>
            <a:gd name="adj4" fmla="val 15803379"/>
            <a:gd name="adj5" fmla="val 5469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7DD04-6CF2-4A31-9C19-35D810A81646}">
      <dsp:nvSpPr>
        <dsp:cNvPr id="0" name=""/>
        <dsp:cNvSpPr/>
      </dsp:nvSpPr>
      <dsp:spPr>
        <a:xfrm>
          <a:off x="2900865" y="1317676"/>
          <a:ext cx="2925941" cy="292594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shade val="90000"/>
            <a:hueOff val="8766"/>
            <a:satOff val="-23723"/>
            <a:lumOff val="166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B79B7-850B-4D52-8A93-9FE0AAFED871}">
      <dsp:nvSpPr>
        <dsp:cNvPr id="0" name=""/>
        <dsp:cNvSpPr/>
      </dsp:nvSpPr>
      <dsp:spPr>
        <a:xfrm>
          <a:off x="4069098" y="-245681"/>
          <a:ext cx="3154754" cy="315475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shade val="90000"/>
            <a:hueOff val="17532"/>
            <a:satOff val="-47446"/>
            <a:lumOff val="333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9C079-0C80-44EF-AA26-E84E39915400}">
      <dsp:nvSpPr>
        <dsp:cNvPr id="0" name=""/>
        <dsp:cNvSpPr/>
      </dsp:nvSpPr>
      <dsp:spPr>
        <a:xfrm>
          <a:off x="2702182" y="0"/>
          <a:ext cx="2215650" cy="1230916"/>
        </a:xfrm>
        <a:prstGeom prst="roundRect">
          <a:avLst>
            <a:gd name="adj" fmla="val 10000"/>
          </a:avLst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738234" y="36052"/>
        <a:ext cx="2143546" cy="1158812"/>
      </dsp:txXfrm>
    </dsp:sp>
    <dsp:sp modelId="{C692E891-C0FD-440F-AC5B-22B4F6D2E39D}">
      <dsp:nvSpPr>
        <dsp:cNvPr id="0" name=""/>
        <dsp:cNvSpPr/>
      </dsp:nvSpPr>
      <dsp:spPr>
        <a:xfrm>
          <a:off x="5902565" y="0"/>
          <a:ext cx="2215650" cy="1230916"/>
        </a:xfrm>
        <a:prstGeom prst="roundRect">
          <a:avLst>
            <a:gd name="adj" fmla="val 10000"/>
          </a:avLst>
        </a:prstGeom>
        <a:noFill/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0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938617" y="36052"/>
        <a:ext cx="2143546" cy="1158812"/>
      </dsp:txXfrm>
    </dsp:sp>
    <dsp:sp modelId="{F1919E81-23C7-4D1C-9E84-A1FEF88093CA}">
      <dsp:nvSpPr>
        <dsp:cNvPr id="0" name=""/>
        <dsp:cNvSpPr/>
      </dsp:nvSpPr>
      <dsp:spPr>
        <a:xfrm>
          <a:off x="4948605" y="5231396"/>
          <a:ext cx="923187" cy="923187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43ECA-DAD8-4F03-ADC5-4E8FE7A96721}">
      <dsp:nvSpPr>
        <dsp:cNvPr id="0" name=""/>
        <dsp:cNvSpPr/>
      </dsp:nvSpPr>
      <dsp:spPr>
        <a:xfrm rot="240000">
          <a:off x="2639790" y="4835800"/>
          <a:ext cx="5540817" cy="387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EE2775-00AB-4B72-829B-D29D41452A52}">
      <dsp:nvSpPr>
        <dsp:cNvPr id="0" name=""/>
        <dsp:cNvSpPr/>
      </dsp:nvSpPr>
      <dsp:spPr>
        <a:xfrm rot="240000">
          <a:off x="5972531" y="4137791"/>
          <a:ext cx="2198809" cy="759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Exploitation/ Abuse</a:t>
          </a:r>
        </a:p>
      </dsp:txBody>
      <dsp:txXfrm>
        <a:off x="6009599" y="4174859"/>
        <a:ext cx="2124673" cy="685210"/>
      </dsp:txXfrm>
    </dsp:sp>
    <dsp:sp modelId="{61CF64A6-DB15-4283-8F00-9781373AF6C6}">
      <dsp:nvSpPr>
        <dsp:cNvPr id="0" name=""/>
        <dsp:cNvSpPr/>
      </dsp:nvSpPr>
      <dsp:spPr>
        <a:xfrm rot="240000">
          <a:off x="6034077" y="3325386"/>
          <a:ext cx="2198809" cy="759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Unwanted pregnancy</a:t>
          </a:r>
        </a:p>
      </dsp:txBody>
      <dsp:txXfrm>
        <a:off x="6071145" y="3362454"/>
        <a:ext cx="2124673" cy="685210"/>
      </dsp:txXfrm>
    </dsp:sp>
    <dsp:sp modelId="{30CD50FD-1F68-49C2-93FF-4A3ED7597305}">
      <dsp:nvSpPr>
        <dsp:cNvPr id="0" name=""/>
        <dsp:cNvSpPr/>
      </dsp:nvSpPr>
      <dsp:spPr>
        <a:xfrm rot="240000">
          <a:off x="6095623" y="2512981"/>
          <a:ext cx="2198809" cy="759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Diseases</a:t>
          </a:r>
        </a:p>
      </dsp:txBody>
      <dsp:txXfrm>
        <a:off x="6132691" y="2550049"/>
        <a:ext cx="2124673" cy="685210"/>
      </dsp:txXfrm>
    </dsp:sp>
    <dsp:sp modelId="{32E7A401-CCAE-4577-A9AD-806BF8086014}">
      <dsp:nvSpPr>
        <dsp:cNvPr id="0" name=""/>
        <dsp:cNvSpPr/>
      </dsp:nvSpPr>
      <dsp:spPr>
        <a:xfrm rot="240000">
          <a:off x="6157169" y="1700575"/>
          <a:ext cx="2198809" cy="759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Death</a:t>
          </a:r>
        </a:p>
      </dsp:txBody>
      <dsp:txXfrm>
        <a:off x="6194237" y="1737643"/>
        <a:ext cx="2124673" cy="685210"/>
      </dsp:txXfrm>
    </dsp:sp>
    <dsp:sp modelId="{E3C252C6-E0D2-41EE-92D9-E16364C71AB4}">
      <dsp:nvSpPr>
        <dsp:cNvPr id="0" name=""/>
        <dsp:cNvSpPr/>
      </dsp:nvSpPr>
      <dsp:spPr>
        <a:xfrm rot="240000">
          <a:off x="2772148" y="3916226"/>
          <a:ext cx="2198809" cy="759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Physical wellbeing</a:t>
          </a:r>
        </a:p>
      </dsp:txBody>
      <dsp:txXfrm>
        <a:off x="2809216" y="3953294"/>
        <a:ext cx="2124673" cy="685210"/>
      </dsp:txXfrm>
    </dsp:sp>
    <dsp:sp modelId="{BD818770-07E7-46DF-84C7-44AAE6BE23B3}">
      <dsp:nvSpPr>
        <dsp:cNvPr id="0" name=""/>
        <dsp:cNvSpPr/>
      </dsp:nvSpPr>
      <dsp:spPr>
        <a:xfrm rot="240000">
          <a:off x="2833693" y="3103821"/>
          <a:ext cx="2198809" cy="759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Mental wellbeing</a:t>
          </a:r>
        </a:p>
      </dsp:txBody>
      <dsp:txXfrm>
        <a:off x="2870761" y="3140889"/>
        <a:ext cx="2124673" cy="685210"/>
      </dsp:txXfrm>
    </dsp:sp>
    <dsp:sp modelId="{D82FC95A-3EF0-43F6-A75D-4AEA1B73085B}">
      <dsp:nvSpPr>
        <dsp:cNvPr id="0" name=""/>
        <dsp:cNvSpPr/>
      </dsp:nvSpPr>
      <dsp:spPr>
        <a:xfrm rot="240000">
          <a:off x="2895239" y="2291415"/>
          <a:ext cx="2198809" cy="7593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Social wellbeing</a:t>
          </a:r>
        </a:p>
      </dsp:txBody>
      <dsp:txXfrm>
        <a:off x="2932307" y="2328483"/>
        <a:ext cx="2124673" cy="685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2A997-6F4B-40BE-8BE0-B8D118A3B95C}">
      <dsp:nvSpPr>
        <dsp:cNvPr id="0" name=""/>
        <dsp:cNvSpPr/>
      </dsp:nvSpPr>
      <dsp:spPr>
        <a:xfrm>
          <a:off x="2075543" y="0"/>
          <a:ext cx="3255088" cy="325518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F0A0D-54BF-4866-9311-119E526181B6}">
      <dsp:nvSpPr>
        <dsp:cNvPr id="0" name=""/>
        <dsp:cNvSpPr/>
      </dsp:nvSpPr>
      <dsp:spPr>
        <a:xfrm>
          <a:off x="2794459" y="1178507"/>
          <a:ext cx="1816083" cy="907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Relationships</a:t>
          </a:r>
        </a:p>
      </dsp:txBody>
      <dsp:txXfrm>
        <a:off x="2794459" y="1178507"/>
        <a:ext cx="1816083" cy="907934"/>
      </dsp:txXfrm>
    </dsp:sp>
    <dsp:sp modelId="{CD67C614-5A5A-4E2E-A260-8107F0459DF1}">
      <dsp:nvSpPr>
        <dsp:cNvPr id="0" name=""/>
        <dsp:cNvSpPr/>
      </dsp:nvSpPr>
      <dsp:spPr>
        <a:xfrm>
          <a:off x="1403616" y="2086442"/>
          <a:ext cx="2796369" cy="279755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3A415-2823-4C91-A262-EA0635933498}">
      <dsp:nvSpPr>
        <dsp:cNvPr id="0" name=""/>
        <dsp:cNvSpPr/>
      </dsp:nvSpPr>
      <dsp:spPr>
        <a:xfrm>
          <a:off x="1886417" y="3052496"/>
          <a:ext cx="1816083" cy="907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rPr>
            <a:t>Reproduction</a:t>
          </a:r>
        </a:p>
      </dsp:txBody>
      <dsp:txXfrm>
        <a:off x="1886417" y="3052496"/>
        <a:ext cx="1816083" cy="9079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280D8-8FC7-4F45-934C-291184E8FD16}">
      <dsp:nvSpPr>
        <dsp:cNvPr id="0" name=""/>
        <dsp:cNvSpPr/>
      </dsp:nvSpPr>
      <dsp:spPr>
        <a:xfrm>
          <a:off x="1560515" y="355685"/>
          <a:ext cx="4370425" cy="43703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Calibri" panose="020F0502020204030204" pitchFamily="34" charset="0"/>
              <a:cs typeface="Calibri" panose="020F0502020204030204" pitchFamily="34" charset="0"/>
            </a:rPr>
            <a:t>Offer men &amp; women services to achieve optimal reproductive health</a:t>
          </a:r>
        </a:p>
      </dsp:txBody>
      <dsp:txXfrm>
        <a:off x="2200549" y="995705"/>
        <a:ext cx="3090357" cy="3090291"/>
      </dsp:txXfrm>
    </dsp:sp>
    <dsp:sp modelId="{20A0B611-21F0-4DF3-A82B-C801217D67D8}">
      <dsp:nvSpPr>
        <dsp:cNvPr id="0" name=""/>
        <dsp:cNvSpPr/>
      </dsp:nvSpPr>
      <dsp:spPr>
        <a:xfrm>
          <a:off x="4054185" y="156569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33A10-88AD-4AB7-82AE-D6E210C59AE3}">
      <dsp:nvSpPr>
        <dsp:cNvPr id="0" name=""/>
        <dsp:cNvSpPr/>
      </dsp:nvSpPr>
      <dsp:spPr>
        <a:xfrm>
          <a:off x="2903261" y="440130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928FA-F5AC-4341-B5A7-885B43CEBE71}">
      <dsp:nvSpPr>
        <dsp:cNvPr id="0" name=""/>
        <dsp:cNvSpPr/>
      </dsp:nvSpPr>
      <dsp:spPr>
        <a:xfrm>
          <a:off x="6212169" y="212934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933BC-1134-4982-89F2-440D20D68BCA}">
      <dsp:nvSpPr>
        <dsp:cNvPr id="0" name=""/>
        <dsp:cNvSpPr/>
      </dsp:nvSpPr>
      <dsp:spPr>
        <a:xfrm>
          <a:off x="4528048" y="4776051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751C8-280B-4198-BF3E-311ABF1EFC4C}">
      <dsp:nvSpPr>
        <dsp:cNvPr id="0" name=""/>
        <dsp:cNvSpPr/>
      </dsp:nvSpPr>
      <dsp:spPr>
        <a:xfrm>
          <a:off x="3003235" y="847347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9ACF3-9E0E-406E-8FAA-E47F120E53AA}">
      <dsp:nvSpPr>
        <dsp:cNvPr id="0" name=""/>
        <dsp:cNvSpPr/>
      </dsp:nvSpPr>
      <dsp:spPr>
        <a:xfrm>
          <a:off x="1893763" y="2862499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860A5-F8B5-4C23-84ED-0E9582AA1BEA}">
      <dsp:nvSpPr>
        <dsp:cNvPr id="0" name=""/>
        <dsp:cNvSpPr/>
      </dsp:nvSpPr>
      <dsp:spPr>
        <a:xfrm>
          <a:off x="-138623" y="864584"/>
          <a:ext cx="2444050" cy="23360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Calibri" panose="020F0502020204030204" pitchFamily="34" charset="0"/>
              <a:cs typeface="Calibri" panose="020F0502020204030204" pitchFamily="34" charset="0"/>
            </a:rPr>
            <a:t>Contraception</a:t>
          </a:r>
        </a:p>
      </dsp:txBody>
      <dsp:txXfrm>
        <a:off x="219300" y="1206687"/>
        <a:ext cx="1728204" cy="1651816"/>
      </dsp:txXfrm>
    </dsp:sp>
    <dsp:sp modelId="{1FD121A8-9174-4DC5-B52E-91D79BA47BF1}">
      <dsp:nvSpPr>
        <dsp:cNvPr id="0" name=""/>
        <dsp:cNvSpPr/>
      </dsp:nvSpPr>
      <dsp:spPr>
        <a:xfrm>
          <a:off x="3562441" y="862664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AFD3A-9D29-4DA1-AEB1-7AB7E94A9E6D}">
      <dsp:nvSpPr>
        <dsp:cNvPr id="0" name=""/>
        <dsp:cNvSpPr/>
      </dsp:nvSpPr>
      <dsp:spPr>
        <a:xfrm>
          <a:off x="361635" y="3441466"/>
          <a:ext cx="878636" cy="8786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7BE9D-A4AF-4DAC-B4C7-1B2A37B71446}">
      <dsp:nvSpPr>
        <dsp:cNvPr id="0" name=""/>
        <dsp:cNvSpPr/>
      </dsp:nvSpPr>
      <dsp:spPr>
        <a:xfrm>
          <a:off x="6267745" y="263785"/>
          <a:ext cx="1998878" cy="18660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Calibri" panose="020F0502020204030204" pitchFamily="34" charset="0"/>
              <a:cs typeface="Calibri" panose="020F0502020204030204" pitchFamily="34" charset="0"/>
            </a:rPr>
            <a:t>Family planning</a:t>
          </a:r>
        </a:p>
      </dsp:txBody>
      <dsp:txXfrm>
        <a:off x="6560474" y="537065"/>
        <a:ext cx="1413420" cy="1319511"/>
      </dsp:txXfrm>
    </dsp:sp>
    <dsp:sp modelId="{02EE7291-B10C-4C5D-A81D-86844F9B6E30}">
      <dsp:nvSpPr>
        <dsp:cNvPr id="0" name=""/>
        <dsp:cNvSpPr/>
      </dsp:nvSpPr>
      <dsp:spPr>
        <a:xfrm>
          <a:off x="5586313" y="1535062"/>
          <a:ext cx="486054" cy="4860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5DC8D-04A9-4B74-BC64-F6CA474AC6B6}">
      <dsp:nvSpPr>
        <dsp:cNvPr id="0" name=""/>
        <dsp:cNvSpPr/>
      </dsp:nvSpPr>
      <dsp:spPr>
        <a:xfrm>
          <a:off x="27574" y="4487078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6061B-41FE-4D6D-8166-BF03A4D49A41}">
      <dsp:nvSpPr>
        <dsp:cNvPr id="0" name=""/>
        <dsp:cNvSpPr/>
      </dsp:nvSpPr>
      <dsp:spPr>
        <a:xfrm>
          <a:off x="3537245" y="3985715"/>
          <a:ext cx="351942" cy="352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109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29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3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 /><Relationship Id="rId3" Type="http://schemas.openxmlformats.org/officeDocument/2006/relationships/diagramLayout" Target="../diagrams/layout2.xml" /><Relationship Id="rId7" Type="http://schemas.openxmlformats.org/officeDocument/2006/relationships/diagramData" Target="../diagrams/data3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11" Type="http://schemas.microsoft.com/office/2007/relationships/diagramDrawing" Target="../diagrams/drawing3.xml" /><Relationship Id="rId5" Type="http://schemas.openxmlformats.org/officeDocument/2006/relationships/diagramColors" Target="../diagrams/colors2.xml" /><Relationship Id="rId10" Type="http://schemas.openxmlformats.org/officeDocument/2006/relationships/diagramColors" Target="../diagrams/colors3.xml" /><Relationship Id="rId4" Type="http://schemas.openxmlformats.org/officeDocument/2006/relationships/diagramQuickStyle" Target="../diagrams/quickStyle2.xml" /><Relationship Id="rId9" Type="http://schemas.openxmlformats.org/officeDocument/2006/relationships/diagramQuickStyle" Target="../diagrams/quickStyle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22E7-BFF2-40FD-822E-30767D8D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81304" y="662915"/>
            <a:ext cx="9755187" cy="2388311"/>
          </a:xfrm>
        </p:spPr>
        <p:txBody>
          <a:bodyPr>
            <a:normAutofit/>
          </a:bodyPr>
          <a:lstStyle/>
          <a:p>
            <a:r>
              <a:rPr lang="en-GB" sz="6000" cap="none" dirty="0"/>
              <a:t>Reproductive Health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E5BCB-667E-4167-9B88-ED85C9FFB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83424" y="3199406"/>
            <a:ext cx="9755187" cy="1175768"/>
          </a:xfrm>
        </p:spPr>
        <p:txBody>
          <a:bodyPr/>
          <a:lstStyle/>
          <a:p>
            <a:r>
              <a:rPr lang="en-GB" sz="2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Manuja </a:t>
            </a:r>
            <a:r>
              <a:rPr lang="en-GB" sz="2400" cap="none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Perera</a:t>
            </a:r>
            <a:endParaRPr lang="en-GB" sz="24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Public Health</a:t>
            </a:r>
          </a:p>
        </p:txBody>
      </p:sp>
    </p:spTree>
    <p:extLst>
      <p:ext uri="{BB962C8B-B14F-4D97-AF65-F5344CB8AC3E}">
        <p14:creationId xmlns:p14="http://schemas.microsoft.com/office/powerpoint/2010/main" val="207872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D482-B214-46B2-AF5F-B544B3A7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99" y="2535865"/>
            <a:ext cx="10396882" cy="1151965"/>
          </a:xfrm>
        </p:spPr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574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3838-D635-4EBD-B2A6-8960C4BE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Reproductive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30B2-3E0D-47E7-837F-5DB5BDC48B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510090"/>
          </a:xfrm>
        </p:spPr>
        <p:txBody>
          <a:bodyPr anchor="t"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 A state of complete physical, mental and social well-being, and not merely the absence of </a:t>
            </a:r>
            <a:r>
              <a:rPr lang="en-US" sz="28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reproductive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 disease or infirmity.</a:t>
            </a:r>
          </a:p>
          <a:p>
            <a:r>
              <a:rPr lang="en-US" sz="2800" b="1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about</a:t>
            </a:r>
          </a:p>
          <a:p>
            <a:pPr lvl="1"/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Controlling population growth</a:t>
            </a:r>
          </a:p>
          <a:p>
            <a:pPr lvl="1"/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Preventing maternal mortality</a:t>
            </a:r>
          </a:p>
          <a:p>
            <a:pPr lvl="1"/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Preventing sexually transmitted infections (STIs)</a:t>
            </a:r>
          </a:p>
          <a:p>
            <a:endParaRPr lang="en-GB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96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3838-D635-4EBD-B2A6-8960C4B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413657"/>
            <a:ext cx="10396882" cy="1151965"/>
          </a:xfrm>
        </p:spPr>
        <p:txBody>
          <a:bodyPr/>
          <a:lstStyle/>
          <a:p>
            <a:r>
              <a:rPr lang="en-GB" cap="none" dirty="0"/>
              <a:t>Reproductive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30B2-3E0D-47E7-837F-5DB5BDC48B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5" y="1565622"/>
            <a:ext cx="10394707" cy="4541789"/>
          </a:xfrm>
        </p:spPr>
        <p:txBody>
          <a:bodyPr anchor="t">
            <a:normAutofit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 Implies that people are able to have</a:t>
            </a:r>
          </a:p>
          <a:p>
            <a:pPr lvl="1"/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satisfying</a:t>
            </a:r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safe</a:t>
            </a:r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 sex life</a:t>
            </a:r>
          </a:p>
          <a:p>
            <a:pPr lvl="1"/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capability</a:t>
            </a:r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 to reproduce </a:t>
            </a:r>
          </a:p>
          <a:p>
            <a:pPr lvl="1"/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cap="none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freedom</a:t>
            </a:r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decide </a:t>
            </a:r>
          </a:p>
          <a:p>
            <a:pPr lvl="2"/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if, </a:t>
            </a:r>
          </a:p>
          <a:p>
            <a:pPr lvl="2"/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when and </a:t>
            </a:r>
          </a:p>
          <a:p>
            <a:pPr lvl="2"/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how often to do so.  </a:t>
            </a:r>
          </a:p>
        </p:txBody>
      </p:sp>
    </p:spTree>
    <p:extLst>
      <p:ext uri="{BB962C8B-B14F-4D97-AF65-F5344CB8AC3E}">
        <p14:creationId xmlns:p14="http://schemas.microsoft.com/office/powerpoint/2010/main" val="180862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3838-D635-4EBD-B2A6-8960C4B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25" y="413657"/>
            <a:ext cx="10396882" cy="1151965"/>
          </a:xfrm>
        </p:spPr>
        <p:txBody>
          <a:bodyPr/>
          <a:lstStyle/>
          <a:p>
            <a:r>
              <a:rPr lang="en-GB" cap="none" dirty="0"/>
              <a:t>Reproductive Health – ‘Freedom’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30B2-3E0D-47E7-837F-5DB5BDC48B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3625" y="1412697"/>
            <a:ext cx="10523091" cy="4302302"/>
          </a:xfrm>
        </p:spPr>
        <p:txBody>
          <a:bodyPr anchor="t">
            <a:normAutofit lnSpcReduction="10000"/>
          </a:bodyPr>
          <a:lstStyle/>
          <a:p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The right of men and women to be informed and to have access to </a:t>
            </a:r>
          </a:p>
          <a:p>
            <a:pPr lvl="1"/>
            <a:r>
              <a:rPr lang="en-US" sz="2600" cap="none" dirty="0">
                <a:latin typeface="Calibri" panose="020F0502020204030204" pitchFamily="34" charset="0"/>
                <a:cs typeface="Calibri" panose="020F0502020204030204" pitchFamily="34" charset="0"/>
              </a:rPr>
              <a:t>safe, effective, affordable and acceptable methods of 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family planning of their choice, </a:t>
            </a:r>
            <a:endParaRPr lang="en-US" sz="2800" b="1" cap="none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other methods of their choice for regulation of fertility which are not against the law, </a:t>
            </a:r>
            <a:endParaRPr lang="en-US" sz="2800" b="1" cap="none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appropriate health care services that will enable women to go safely through pregnancy and childbirth and provide couples with the best chance of having a healthy infant </a:t>
            </a:r>
            <a:endParaRPr lang="en-GB" sz="2800" b="1" cap="none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5B136F-80EC-4B72-A0ED-77F3A6C0C440}"/>
              </a:ext>
            </a:extLst>
          </p:cNvPr>
          <p:cNvSpPr/>
          <p:nvPr/>
        </p:nvSpPr>
        <p:spPr>
          <a:xfrm>
            <a:off x="3763925" y="2437072"/>
            <a:ext cx="2030819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Contraception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54E2B-12C9-478C-B5D4-C7F9E59027E7}"/>
              </a:ext>
            </a:extLst>
          </p:cNvPr>
          <p:cNvSpPr/>
          <p:nvPr/>
        </p:nvSpPr>
        <p:spPr>
          <a:xfrm>
            <a:off x="4348717" y="3436112"/>
            <a:ext cx="2371060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Safe Abortion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4D4BA-BEDF-4FC5-BEA9-3370E1393370}"/>
              </a:ext>
            </a:extLst>
          </p:cNvPr>
          <p:cNvSpPr/>
          <p:nvPr/>
        </p:nvSpPr>
        <p:spPr>
          <a:xfrm>
            <a:off x="7605823" y="4903043"/>
            <a:ext cx="2622697" cy="542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Safe Motherhood</a:t>
            </a:r>
          </a:p>
        </p:txBody>
      </p:sp>
    </p:spTree>
    <p:extLst>
      <p:ext uri="{BB962C8B-B14F-4D97-AF65-F5344CB8AC3E}">
        <p14:creationId xmlns:p14="http://schemas.microsoft.com/office/powerpoint/2010/main" val="29567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E550-9330-4658-B6E4-D8AF80AF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943285-7483-47FB-8304-7D57ACEA5BF5}"/>
              </a:ext>
            </a:extLst>
          </p:cNvPr>
          <p:cNvSpPr/>
          <p:nvPr/>
        </p:nvSpPr>
        <p:spPr>
          <a:xfrm>
            <a:off x="1339702" y="2700670"/>
            <a:ext cx="3211033" cy="1467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Enhance Reproductive Health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0619DF-1F3E-4FF4-9E71-908CC137FA94}"/>
              </a:ext>
            </a:extLst>
          </p:cNvPr>
          <p:cNvSpPr/>
          <p:nvPr/>
        </p:nvSpPr>
        <p:spPr>
          <a:xfrm>
            <a:off x="7340009" y="2711303"/>
            <a:ext cx="3211033" cy="1467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Promote Reproductive Rights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2AC7374-DD53-4B06-8521-C682463D50C9}"/>
              </a:ext>
            </a:extLst>
          </p:cNvPr>
          <p:cNvSpPr/>
          <p:nvPr/>
        </p:nvSpPr>
        <p:spPr>
          <a:xfrm>
            <a:off x="5029200" y="3168502"/>
            <a:ext cx="1924493" cy="42530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BDC569-61B5-4A55-A9C1-94F55212D3A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08202635"/>
              </p:ext>
            </p:extLst>
          </p:nvPr>
        </p:nvGraphicFramePr>
        <p:xfrm>
          <a:off x="1818167" y="159488"/>
          <a:ext cx="10845210" cy="5720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193609DD-A744-4CF1-A919-EF3C2E5BBE3C}"/>
              </a:ext>
            </a:extLst>
          </p:cNvPr>
          <p:cNvSpPr/>
          <p:nvPr/>
        </p:nvSpPr>
        <p:spPr>
          <a:xfrm>
            <a:off x="967563" y="1796902"/>
            <a:ext cx="3019646" cy="29558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dirty="0">
                <a:latin typeface="Calibri" panose="020F0502020204030204" pitchFamily="34" charset="0"/>
                <a:cs typeface="Calibri" panose="020F0502020204030204" pitchFamily="34" charset="0"/>
              </a:rPr>
              <a:t>Men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F48552FF-7F66-4BD8-821F-6AFFD1FB8365}"/>
              </a:ext>
            </a:extLst>
          </p:cNvPr>
          <p:cNvSpPr/>
          <p:nvPr/>
        </p:nvSpPr>
        <p:spPr>
          <a:xfrm>
            <a:off x="4380614" y="361507"/>
            <a:ext cx="6843823" cy="5039833"/>
          </a:xfrm>
          <a:prstGeom prst="bracketPair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3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151D32-201B-402C-94EA-58BD5AAEE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15FC11-EF34-4741-A475-C0679C8A0D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FB8BF01-B642-4019-8DFF-3A40F13A7F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117DD04-6CF2-4A31-9C19-35D810A81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27C10C-9ED8-4013-A6EA-C54BB4755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7B79B7-850B-4D52-8A93-9FE0AAFED8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D044-0BC8-450C-A236-67C6466C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68" y="260498"/>
            <a:ext cx="10396882" cy="1151965"/>
          </a:xfrm>
        </p:spPr>
        <p:txBody>
          <a:bodyPr/>
          <a:lstStyle/>
          <a:p>
            <a:r>
              <a:rPr lang="en-GB" dirty="0"/>
              <a:t>Reproductive health impact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8CA8F3-947B-4A2B-9D30-F4AB64EBD82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153659759"/>
              </p:ext>
            </p:extLst>
          </p:nvPr>
        </p:nvGraphicFramePr>
        <p:xfrm>
          <a:off x="2482702" y="0"/>
          <a:ext cx="10820398" cy="6154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014C3CE-900E-42A8-B149-921BD80B1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830820"/>
              </p:ext>
            </p:extLst>
          </p:nvPr>
        </p:nvGraphicFramePr>
        <p:xfrm>
          <a:off x="-758751" y="1199654"/>
          <a:ext cx="6734249" cy="4883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603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92A997-6F4B-40BE-8BE0-B8D118A3B9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8F0A0D-54BF-4866-9311-119E526181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D67C614-5A5A-4E2E-A260-8107F0459D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33A415-2823-4C91-A262-EA06359334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A43ECA-DAD8-4F03-ADC5-4E8FE7A967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19E81-23C7-4D1C-9E84-A1FEF8809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C9C079-0C80-44EF-AA26-E84E39915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3C252C6-E0D2-41EE-92D9-E16364C71A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818770-07E7-46DF-84C7-44AAE6BE2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2FC95A-3EF0-43F6-A75D-4AEA1B7308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92E891-C0FD-440F-AC5B-22B4F6D2E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EE2775-00AB-4B72-829B-D29D41452A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CF64A6-DB15-4283-8F00-9781373AF6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CD50FD-1F68-49C2-93FF-4A3ED7597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2E7A401-CCAE-4577-A9AD-806BF80860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EBAE-C885-4145-AB2B-A2C6AC1F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39233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GB" dirty="0"/>
              <a:t>reproductive health Determinants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FFB0E-ED4A-493B-9E7A-00D11B6A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80" y="1186852"/>
            <a:ext cx="7496618" cy="503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2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52AA-6441-49BD-B803-266154FC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74" y="331450"/>
            <a:ext cx="10956851" cy="1151965"/>
          </a:xfrm>
        </p:spPr>
        <p:txBody>
          <a:bodyPr>
            <a:normAutofit/>
          </a:bodyPr>
          <a:lstStyle/>
          <a:p>
            <a:r>
              <a:rPr lang="en-GB" sz="4800" dirty="0"/>
              <a:t>Actions to Promote Reproductive health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C872D96-65F4-4A0F-A83F-DFE7231B72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237130"/>
              </p:ext>
            </p:extLst>
          </p:nvPr>
        </p:nvGraphicFramePr>
        <p:xfrm>
          <a:off x="2032000" y="9854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729ACF3-9E0E-406E-8FAA-E47F120E53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C33A10-88AD-4AB7-82AE-D6E210C59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B7928FA-F5AC-4341-B5A7-885B43CEBE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F1933BC-1134-4982-89F2-440D20D68B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95751C8-280B-4198-BF3E-311ABF1EFC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0A0B611-21F0-4DF3-A82B-C801217D6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1280D8-8FC7-4F45-934C-291184E8F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FD121A8-9174-4DC5-B52E-91D79BA47B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51AFD3A-9D29-4DA1-AEB1-7AB7E94A9E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3860A5-F8B5-4C23-84ED-0E9582AA1B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486061B-41FE-4D6D-8166-BF03A4D49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085DC8D-04A9-4B74-BC64-F6CA474AC6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EE7291-B10C-4C5D-A81D-86844F9B6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7BE9D-A4AF-4DAC-B4C7-1B2A37B714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1463</TotalTime>
  <Words>226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Main Event</vt:lpstr>
      <vt:lpstr>Reproductive Health Concepts</vt:lpstr>
      <vt:lpstr>Reproductive Health</vt:lpstr>
      <vt:lpstr>Reproductive Health</vt:lpstr>
      <vt:lpstr>Reproductive Health – ‘Freedom’</vt:lpstr>
      <vt:lpstr>Strategies</vt:lpstr>
      <vt:lpstr>PowerPoint Presentation</vt:lpstr>
      <vt:lpstr>Reproductive health impact</vt:lpstr>
      <vt:lpstr>reproductive health Determinants</vt:lpstr>
      <vt:lpstr>Actions to Promote Reproductive health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Reproductive Health Concepts</dc:title>
  <dc:creator>Manuja Koswaththage</dc:creator>
  <cp:lastModifiedBy>isuru sampath rathnayake</cp:lastModifiedBy>
  <cp:revision>18</cp:revision>
  <dcterms:created xsi:type="dcterms:W3CDTF">2019-05-22T00:46:51Z</dcterms:created>
  <dcterms:modified xsi:type="dcterms:W3CDTF">2019-06-05T15:43:21Z</dcterms:modified>
</cp:coreProperties>
</file>