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9" r:id="rId3"/>
    <p:sldId id="318" r:id="rId4"/>
    <p:sldId id="310" r:id="rId5"/>
    <p:sldId id="279" r:id="rId6"/>
    <p:sldId id="304" r:id="rId7"/>
    <p:sldId id="319" r:id="rId8"/>
    <p:sldId id="314" r:id="rId9"/>
    <p:sldId id="320" r:id="rId10"/>
    <p:sldId id="312" r:id="rId11"/>
    <p:sldId id="321" r:id="rId12"/>
    <p:sldId id="317" r:id="rId13"/>
    <p:sldId id="327" r:id="rId14"/>
    <p:sldId id="328" r:id="rId15"/>
    <p:sldId id="257" r:id="rId16"/>
    <p:sldId id="301" r:id="rId17"/>
    <p:sldId id="326" r:id="rId18"/>
    <p:sldId id="325" r:id="rId19"/>
    <p:sldId id="268" r:id="rId20"/>
    <p:sldId id="273" r:id="rId21"/>
    <p:sldId id="274" r:id="rId22"/>
    <p:sldId id="294" r:id="rId23"/>
    <p:sldId id="297" r:id="rId24"/>
    <p:sldId id="284" r:id="rId25"/>
    <p:sldId id="332" r:id="rId26"/>
    <p:sldId id="330" r:id="rId27"/>
    <p:sldId id="331" r:id="rId28"/>
    <p:sldId id="289" r:id="rId29"/>
    <p:sldId id="322" r:id="rId30"/>
    <p:sldId id="323" r:id="rId31"/>
    <p:sldId id="324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FB596-3846-49D9-AF82-71DD5B63EC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22249-0841-4CE9-9937-6DDB29C123C5}">
      <dgm:prSet phldrT="[Text]" custT="1"/>
      <dgm:spPr/>
      <dgm:t>
        <a:bodyPr/>
        <a:lstStyle/>
        <a:p>
          <a:r>
            <a:rPr lang="en-GB" sz="2400" dirty="0"/>
            <a:t>Contraceptive Methods</a:t>
          </a:r>
          <a:endParaRPr lang="en-US" sz="2400" dirty="0"/>
        </a:p>
      </dgm:t>
    </dgm:pt>
    <dgm:pt modelId="{09ACD1B3-553F-46A9-B0B3-0350EF312B17}" type="parTrans" cxnId="{1D03DFE9-F028-4EBE-A403-13FCDC4B719C}">
      <dgm:prSet/>
      <dgm:spPr/>
      <dgm:t>
        <a:bodyPr/>
        <a:lstStyle/>
        <a:p>
          <a:endParaRPr lang="en-US"/>
        </a:p>
      </dgm:t>
    </dgm:pt>
    <dgm:pt modelId="{82ACC078-098B-4111-8412-ADB944E26522}" type="sibTrans" cxnId="{1D03DFE9-F028-4EBE-A403-13FCDC4B719C}">
      <dgm:prSet/>
      <dgm:spPr/>
      <dgm:t>
        <a:bodyPr/>
        <a:lstStyle/>
        <a:p>
          <a:endParaRPr lang="en-US"/>
        </a:p>
      </dgm:t>
    </dgm:pt>
    <dgm:pt modelId="{70F58DE1-5B64-4191-86BE-DBD5DFC3BFD0}">
      <dgm:prSet phldrT="[Text]" custT="1"/>
      <dgm:spPr/>
      <dgm:t>
        <a:bodyPr/>
        <a:lstStyle/>
        <a:p>
          <a:r>
            <a:rPr lang="en-GB" sz="2400" dirty="0"/>
            <a:t>Modern Methods</a:t>
          </a:r>
          <a:endParaRPr lang="en-US" sz="2400" dirty="0"/>
        </a:p>
      </dgm:t>
    </dgm:pt>
    <dgm:pt modelId="{F86D58F1-E59D-434E-B7FE-4485195C63EE}" type="parTrans" cxnId="{C7A07238-717F-4B09-BFCB-6EEF720DDB6B}">
      <dgm:prSet/>
      <dgm:spPr/>
      <dgm:t>
        <a:bodyPr/>
        <a:lstStyle/>
        <a:p>
          <a:endParaRPr lang="en-US"/>
        </a:p>
      </dgm:t>
    </dgm:pt>
    <dgm:pt modelId="{62545CD6-3C02-4610-8096-0555AA4E4111}" type="sibTrans" cxnId="{C7A07238-717F-4B09-BFCB-6EEF720DDB6B}">
      <dgm:prSet/>
      <dgm:spPr/>
      <dgm:t>
        <a:bodyPr/>
        <a:lstStyle/>
        <a:p>
          <a:endParaRPr lang="en-US"/>
        </a:p>
      </dgm:t>
    </dgm:pt>
    <dgm:pt modelId="{8A7B1E69-EED8-43F0-B009-99DCB9E127D3}">
      <dgm:prSet phldrT="[Text]"/>
      <dgm:spPr/>
      <dgm:t>
        <a:bodyPr/>
        <a:lstStyle/>
        <a:p>
          <a:r>
            <a:rPr lang="en-GB" dirty="0"/>
            <a:t>Permanent Methods</a:t>
          </a:r>
        </a:p>
        <a:p>
          <a:r>
            <a:rPr lang="en-GB" dirty="0"/>
            <a:t>(Sterilization)</a:t>
          </a:r>
          <a:endParaRPr lang="en-US" dirty="0"/>
        </a:p>
      </dgm:t>
    </dgm:pt>
    <dgm:pt modelId="{7BB70058-53FB-42E1-8673-B11EB9C86ADD}" type="parTrans" cxnId="{468AA1B5-C4AF-4F2F-AB8D-338E1F48C1EE}">
      <dgm:prSet/>
      <dgm:spPr/>
      <dgm:t>
        <a:bodyPr/>
        <a:lstStyle/>
        <a:p>
          <a:endParaRPr lang="en-US"/>
        </a:p>
      </dgm:t>
    </dgm:pt>
    <dgm:pt modelId="{7BC58166-8C1D-4797-A544-24E3EC8C909F}" type="sibTrans" cxnId="{468AA1B5-C4AF-4F2F-AB8D-338E1F48C1EE}">
      <dgm:prSet/>
      <dgm:spPr/>
      <dgm:t>
        <a:bodyPr/>
        <a:lstStyle/>
        <a:p>
          <a:endParaRPr lang="en-US"/>
        </a:p>
      </dgm:t>
    </dgm:pt>
    <dgm:pt modelId="{8082A933-23C3-4534-B620-71E55C8D9F27}">
      <dgm:prSet phldrT="[Text]"/>
      <dgm:spPr/>
      <dgm:t>
        <a:bodyPr/>
        <a:lstStyle/>
        <a:p>
          <a:r>
            <a:rPr lang="en-GB" dirty="0"/>
            <a:t>Temporary Methods</a:t>
          </a:r>
        </a:p>
        <a:p>
          <a:r>
            <a:rPr lang="en-GB" dirty="0"/>
            <a:t>(barrier methods/ hormonal methods)</a:t>
          </a:r>
          <a:endParaRPr lang="en-US" dirty="0"/>
        </a:p>
      </dgm:t>
    </dgm:pt>
    <dgm:pt modelId="{EBC38BE9-2F78-481A-ABCA-6E6BC4CC73B8}" type="parTrans" cxnId="{87424361-AD65-41F9-88B0-64FA6593E7DF}">
      <dgm:prSet/>
      <dgm:spPr/>
      <dgm:t>
        <a:bodyPr/>
        <a:lstStyle/>
        <a:p>
          <a:endParaRPr lang="en-US"/>
        </a:p>
      </dgm:t>
    </dgm:pt>
    <dgm:pt modelId="{3C8A2671-FEAC-489E-8471-1F0D82530E76}" type="sibTrans" cxnId="{87424361-AD65-41F9-88B0-64FA6593E7DF}">
      <dgm:prSet/>
      <dgm:spPr/>
      <dgm:t>
        <a:bodyPr/>
        <a:lstStyle/>
        <a:p>
          <a:endParaRPr lang="en-US"/>
        </a:p>
      </dgm:t>
    </dgm:pt>
    <dgm:pt modelId="{8E9186A2-19C2-4215-B0F2-CEBD9FBBDBAD}">
      <dgm:prSet phldrT="[Text]" custT="1"/>
      <dgm:spPr/>
      <dgm:t>
        <a:bodyPr/>
        <a:lstStyle/>
        <a:p>
          <a:r>
            <a:rPr lang="en-GB" sz="2400" dirty="0"/>
            <a:t>Traditional Methods</a:t>
          </a:r>
          <a:endParaRPr lang="en-US" sz="2400" dirty="0"/>
        </a:p>
      </dgm:t>
    </dgm:pt>
    <dgm:pt modelId="{5687D630-97B7-454A-8B6E-875F9C3F02E4}" type="parTrans" cxnId="{D52A8E9C-5E84-402C-8B6F-1231319DEA18}">
      <dgm:prSet/>
      <dgm:spPr/>
      <dgm:t>
        <a:bodyPr/>
        <a:lstStyle/>
        <a:p>
          <a:endParaRPr lang="en-US"/>
        </a:p>
      </dgm:t>
    </dgm:pt>
    <dgm:pt modelId="{3A1DE180-334A-4681-8E01-72D5FDFBD972}" type="sibTrans" cxnId="{D52A8E9C-5E84-402C-8B6F-1231319DEA18}">
      <dgm:prSet/>
      <dgm:spPr/>
      <dgm:t>
        <a:bodyPr/>
        <a:lstStyle/>
        <a:p>
          <a:endParaRPr lang="en-US"/>
        </a:p>
      </dgm:t>
    </dgm:pt>
    <dgm:pt modelId="{11C22B2B-A3EC-44A6-BA91-23C883AECE16}">
      <dgm:prSet phldrT="[Text]"/>
      <dgm:spPr/>
      <dgm:t>
        <a:bodyPr/>
        <a:lstStyle/>
        <a:p>
          <a:r>
            <a:rPr lang="en-GB" dirty="0"/>
            <a:t>Fertility Awareness Based Methods (Symptoms based/Calendar based)</a:t>
          </a:r>
        </a:p>
        <a:p>
          <a:r>
            <a:rPr lang="en-GB" dirty="0"/>
            <a:t>Withdrawal, </a:t>
          </a:r>
          <a:r>
            <a:rPr lang="en-GB" dirty="0" err="1"/>
            <a:t>Lactational</a:t>
          </a:r>
          <a:r>
            <a:rPr lang="en-GB" dirty="0"/>
            <a:t> Amenorrhea</a:t>
          </a:r>
          <a:endParaRPr lang="en-US" dirty="0"/>
        </a:p>
      </dgm:t>
    </dgm:pt>
    <dgm:pt modelId="{AA5309EF-233E-4FD9-A496-520049B50A06}" type="parTrans" cxnId="{EC1FEB6E-6E2B-46A4-9370-202E217C1A73}">
      <dgm:prSet/>
      <dgm:spPr/>
      <dgm:t>
        <a:bodyPr/>
        <a:lstStyle/>
        <a:p>
          <a:endParaRPr lang="en-US"/>
        </a:p>
      </dgm:t>
    </dgm:pt>
    <dgm:pt modelId="{D95388D2-B663-4102-9938-100B49CAED7D}" type="sibTrans" cxnId="{EC1FEB6E-6E2B-46A4-9370-202E217C1A73}">
      <dgm:prSet/>
      <dgm:spPr/>
      <dgm:t>
        <a:bodyPr/>
        <a:lstStyle/>
        <a:p>
          <a:endParaRPr lang="en-US"/>
        </a:p>
      </dgm:t>
    </dgm:pt>
    <dgm:pt modelId="{32F7EBF6-6BC9-49FC-93A3-2E024B89FB13}" type="pres">
      <dgm:prSet presAssocID="{280FB596-3846-49D9-AF82-71DD5B63EC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96AAE6-D5D9-4CF8-82FF-9290CF3A517E}" type="pres">
      <dgm:prSet presAssocID="{0B722249-0841-4CE9-9937-6DDB29C123C5}" presName="hierRoot1" presStyleCnt="0"/>
      <dgm:spPr/>
    </dgm:pt>
    <dgm:pt modelId="{6ABA392D-C1F5-4FC8-B3F9-83033BB4E96D}" type="pres">
      <dgm:prSet presAssocID="{0B722249-0841-4CE9-9937-6DDB29C123C5}" presName="composite" presStyleCnt="0"/>
      <dgm:spPr/>
    </dgm:pt>
    <dgm:pt modelId="{F9B961EC-04E9-49A3-89CE-86720BAA821F}" type="pres">
      <dgm:prSet presAssocID="{0B722249-0841-4CE9-9937-6DDB29C123C5}" presName="background" presStyleLbl="node0" presStyleIdx="0" presStyleCnt="1"/>
      <dgm:spPr/>
    </dgm:pt>
    <dgm:pt modelId="{F299BF13-BB1D-49B4-8C6F-A1B30AE2C3BB}" type="pres">
      <dgm:prSet presAssocID="{0B722249-0841-4CE9-9937-6DDB29C123C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FF8506-EFB9-49BA-8CC4-787A97C44884}" type="pres">
      <dgm:prSet presAssocID="{0B722249-0841-4CE9-9937-6DDB29C123C5}" presName="hierChild2" presStyleCnt="0"/>
      <dgm:spPr/>
    </dgm:pt>
    <dgm:pt modelId="{BC9AD444-D7F2-49FC-866B-0475D3192DE9}" type="pres">
      <dgm:prSet presAssocID="{F86D58F1-E59D-434E-B7FE-4485195C63E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67BF968-69DF-4481-B1D4-B505159C8315}" type="pres">
      <dgm:prSet presAssocID="{70F58DE1-5B64-4191-86BE-DBD5DFC3BFD0}" presName="hierRoot2" presStyleCnt="0"/>
      <dgm:spPr/>
    </dgm:pt>
    <dgm:pt modelId="{8692D533-C1A8-4505-801C-6463C8694F20}" type="pres">
      <dgm:prSet presAssocID="{70F58DE1-5B64-4191-86BE-DBD5DFC3BFD0}" presName="composite2" presStyleCnt="0"/>
      <dgm:spPr/>
    </dgm:pt>
    <dgm:pt modelId="{5DB3E578-3143-4CE9-ACE3-1B4137D2BD4D}" type="pres">
      <dgm:prSet presAssocID="{70F58DE1-5B64-4191-86BE-DBD5DFC3BFD0}" presName="background2" presStyleLbl="node2" presStyleIdx="0" presStyleCnt="2"/>
      <dgm:spPr/>
    </dgm:pt>
    <dgm:pt modelId="{F9010F94-9754-4D02-99E7-BCCDE537C8C6}" type="pres">
      <dgm:prSet presAssocID="{70F58DE1-5B64-4191-86BE-DBD5DFC3BF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DECE29-2506-4EAF-AED2-4679F7308E62}" type="pres">
      <dgm:prSet presAssocID="{70F58DE1-5B64-4191-86BE-DBD5DFC3BFD0}" presName="hierChild3" presStyleCnt="0"/>
      <dgm:spPr/>
    </dgm:pt>
    <dgm:pt modelId="{F62CB498-D767-404C-9C3F-2751B1123F90}" type="pres">
      <dgm:prSet presAssocID="{7BB70058-53FB-42E1-8673-B11EB9C86A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A6E83C0F-140F-42CC-BFC0-C5FDF92BA566}" type="pres">
      <dgm:prSet presAssocID="{8A7B1E69-EED8-43F0-B009-99DCB9E127D3}" presName="hierRoot3" presStyleCnt="0"/>
      <dgm:spPr/>
    </dgm:pt>
    <dgm:pt modelId="{15C1D209-434B-4AFA-9977-8912DCF989CB}" type="pres">
      <dgm:prSet presAssocID="{8A7B1E69-EED8-43F0-B009-99DCB9E127D3}" presName="composite3" presStyleCnt="0"/>
      <dgm:spPr/>
    </dgm:pt>
    <dgm:pt modelId="{F027D6EC-E51A-4C35-A429-3251E1D219D8}" type="pres">
      <dgm:prSet presAssocID="{8A7B1E69-EED8-43F0-B009-99DCB9E127D3}" presName="background3" presStyleLbl="node3" presStyleIdx="0" presStyleCnt="3"/>
      <dgm:spPr/>
    </dgm:pt>
    <dgm:pt modelId="{5B47C9C1-1423-4E11-9DF4-A0D48002856F}" type="pres">
      <dgm:prSet presAssocID="{8A7B1E69-EED8-43F0-B009-99DCB9E127D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95CDC-2277-4C81-8887-C51B34B673C2}" type="pres">
      <dgm:prSet presAssocID="{8A7B1E69-EED8-43F0-B009-99DCB9E127D3}" presName="hierChild4" presStyleCnt="0"/>
      <dgm:spPr/>
    </dgm:pt>
    <dgm:pt modelId="{98F9B0FD-DB89-4874-B585-D439296D34FE}" type="pres">
      <dgm:prSet presAssocID="{EBC38BE9-2F78-481A-ABCA-6E6BC4CC73B8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D81671F-8019-421D-A146-EDA18603EA9F}" type="pres">
      <dgm:prSet presAssocID="{8082A933-23C3-4534-B620-71E55C8D9F27}" presName="hierRoot3" presStyleCnt="0"/>
      <dgm:spPr/>
    </dgm:pt>
    <dgm:pt modelId="{56F39023-6214-4F6F-99DC-3741E4871DA7}" type="pres">
      <dgm:prSet presAssocID="{8082A933-23C3-4534-B620-71E55C8D9F27}" presName="composite3" presStyleCnt="0"/>
      <dgm:spPr/>
    </dgm:pt>
    <dgm:pt modelId="{CCD63B3B-42BD-4483-976A-4CA64C70806D}" type="pres">
      <dgm:prSet presAssocID="{8082A933-23C3-4534-B620-71E55C8D9F27}" presName="background3" presStyleLbl="node3" presStyleIdx="1" presStyleCnt="3"/>
      <dgm:spPr/>
    </dgm:pt>
    <dgm:pt modelId="{57F52AE7-57C4-4947-BED7-C88752B39602}" type="pres">
      <dgm:prSet presAssocID="{8082A933-23C3-4534-B620-71E55C8D9F27}" presName="text3" presStyleLbl="fgAcc3" presStyleIdx="1" presStyleCnt="3" custScaleX="1086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DE0B2-24AF-4977-B55C-67532F0B9936}" type="pres">
      <dgm:prSet presAssocID="{8082A933-23C3-4534-B620-71E55C8D9F27}" presName="hierChild4" presStyleCnt="0"/>
      <dgm:spPr/>
    </dgm:pt>
    <dgm:pt modelId="{63E297D1-7C55-45DD-A317-5AF8EC70C400}" type="pres">
      <dgm:prSet presAssocID="{5687D630-97B7-454A-8B6E-875F9C3F02E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818454E-3A01-4082-A6AC-E2D4880B145C}" type="pres">
      <dgm:prSet presAssocID="{8E9186A2-19C2-4215-B0F2-CEBD9FBBDBAD}" presName="hierRoot2" presStyleCnt="0"/>
      <dgm:spPr/>
    </dgm:pt>
    <dgm:pt modelId="{610377C6-CEB4-4597-9478-F651241212ED}" type="pres">
      <dgm:prSet presAssocID="{8E9186A2-19C2-4215-B0F2-CEBD9FBBDBAD}" presName="composite2" presStyleCnt="0"/>
      <dgm:spPr/>
    </dgm:pt>
    <dgm:pt modelId="{D62545E0-7D11-44C7-94E9-083E2E778B70}" type="pres">
      <dgm:prSet presAssocID="{8E9186A2-19C2-4215-B0F2-CEBD9FBBDBAD}" presName="background2" presStyleLbl="node2" presStyleIdx="1" presStyleCnt="2"/>
      <dgm:spPr/>
    </dgm:pt>
    <dgm:pt modelId="{62784F0A-9C61-4086-9B85-20C06363AE8B}" type="pres">
      <dgm:prSet presAssocID="{8E9186A2-19C2-4215-B0F2-CEBD9FBBDBA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E300D-26D2-4576-AC6E-E5CE8BA08C7F}" type="pres">
      <dgm:prSet presAssocID="{8E9186A2-19C2-4215-B0F2-CEBD9FBBDBAD}" presName="hierChild3" presStyleCnt="0"/>
      <dgm:spPr/>
    </dgm:pt>
    <dgm:pt modelId="{CD504C70-2AF9-4D93-B827-F4801584B92D}" type="pres">
      <dgm:prSet presAssocID="{AA5309EF-233E-4FD9-A496-520049B50A06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0FAF5D7-1ECC-429E-B4C7-4FC3FDBB9DB2}" type="pres">
      <dgm:prSet presAssocID="{11C22B2B-A3EC-44A6-BA91-23C883AECE16}" presName="hierRoot3" presStyleCnt="0"/>
      <dgm:spPr/>
    </dgm:pt>
    <dgm:pt modelId="{9A82194C-9451-43A8-9D4A-EFCBCE842091}" type="pres">
      <dgm:prSet presAssocID="{11C22B2B-A3EC-44A6-BA91-23C883AECE16}" presName="composite3" presStyleCnt="0"/>
      <dgm:spPr/>
    </dgm:pt>
    <dgm:pt modelId="{D3349115-C65F-4069-BCB8-0A38908D0853}" type="pres">
      <dgm:prSet presAssocID="{11C22B2B-A3EC-44A6-BA91-23C883AECE16}" presName="background3" presStyleLbl="node3" presStyleIdx="2" presStyleCnt="3"/>
      <dgm:spPr/>
    </dgm:pt>
    <dgm:pt modelId="{D26EEFA2-BB00-4B8D-B442-267AD7A16453}" type="pres">
      <dgm:prSet presAssocID="{11C22B2B-A3EC-44A6-BA91-23C883AECE16}" presName="text3" presStyleLbl="fgAcc3" presStyleIdx="2" presStyleCnt="3" custScaleX="193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A2355E-AFDA-46BD-9490-4CE69D5207DA}" type="pres">
      <dgm:prSet presAssocID="{11C22B2B-A3EC-44A6-BA91-23C883AECE16}" presName="hierChild4" presStyleCnt="0"/>
      <dgm:spPr/>
    </dgm:pt>
  </dgm:ptLst>
  <dgm:cxnLst>
    <dgm:cxn modelId="{87424361-AD65-41F9-88B0-64FA6593E7DF}" srcId="{70F58DE1-5B64-4191-86BE-DBD5DFC3BFD0}" destId="{8082A933-23C3-4534-B620-71E55C8D9F27}" srcOrd="1" destOrd="0" parTransId="{EBC38BE9-2F78-481A-ABCA-6E6BC4CC73B8}" sibTransId="{3C8A2671-FEAC-489E-8471-1F0D82530E76}"/>
    <dgm:cxn modelId="{373E74E4-A65D-4B47-8FE2-19228BED1486}" type="presOf" srcId="{0B722249-0841-4CE9-9937-6DDB29C123C5}" destId="{F299BF13-BB1D-49B4-8C6F-A1B30AE2C3BB}" srcOrd="0" destOrd="0" presId="urn:microsoft.com/office/officeart/2005/8/layout/hierarchy1"/>
    <dgm:cxn modelId="{EDEFC973-A4C0-41D5-B44B-90C4F7241969}" type="presOf" srcId="{7BB70058-53FB-42E1-8673-B11EB9C86ADD}" destId="{F62CB498-D767-404C-9C3F-2751B1123F90}" srcOrd="0" destOrd="0" presId="urn:microsoft.com/office/officeart/2005/8/layout/hierarchy1"/>
    <dgm:cxn modelId="{A8AC573E-ABCD-402F-AA60-D06DAEA834BA}" type="presOf" srcId="{8E9186A2-19C2-4215-B0F2-CEBD9FBBDBAD}" destId="{62784F0A-9C61-4086-9B85-20C06363AE8B}" srcOrd="0" destOrd="0" presId="urn:microsoft.com/office/officeart/2005/8/layout/hierarchy1"/>
    <dgm:cxn modelId="{468AA1B5-C4AF-4F2F-AB8D-338E1F48C1EE}" srcId="{70F58DE1-5B64-4191-86BE-DBD5DFC3BFD0}" destId="{8A7B1E69-EED8-43F0-B009-99DCB9E127D3}" srcOrd="0" destOrd="0" parTransId="{7BB70058-53FB-42E1-8673-B11EB9C86ADD}" sibTransId="{7BC58166-8C1D-4797-A544-24E3EC8C909F}"/>
    <dgm:cxn modelId="{C7A07238-717F-4B09-BFCB-6EEF720DDB6B}" srcId="{0B722249-0841-4CE9-9937-6DDB29C123C5}" destId="{70F58DE1-5B64-4191-86BE-DBD5DFC3BFD0}" srcOrd="0" destOrd="0" parTransId="{F86D58F1-E59D-434E-B7FE-4485195C63EE}" sibTransId="{62545CD6-3C02-4610-8096-0555AA4E4111}"/>
    <dgm:cxn modelId="{1D03DFE9-F028-4EBE-A403-13FCDC4B719C}" srcId="{280FB596-3846-49D9-AF82-71DD5B63EC3F}" destId="{0B722249-0841-4CE9-9937-6DDB29C123C5}" srcOrd="0" destOrd="0" parTransId="{09ACD1B3-553F-46A9-B0B3-0350EF312B17}" sibTransId="{82ACC078-098B-4111-8412-ADB944E26522}"/>
    <dgm:cxn modelId="{4440695F-3805-4E50-85C9-6C4CAA93F65A}" type="presOf" srcId="{EBC38BE9-2F78-481A-ABCA-6E6BC4CC73B8}" destId="{98F9B0FD-DB89-4874-B585-D439296D34FE}" srcOrd="0" destOrd="0" presId="urn:microsoft.com/office/officeart/2005/8/layout/hierarchy1"/>
    <dgm:cxn modelId="{A776A4FC-EDB4-48FD-B0A0-315678AD4B67}" type="presOf" srcId="{F86D58F1-E59D-434E-B7FE-4485195C63EE}" destId="{BC9AD444-D7F2-49FC-866B-0475D3192DE9}" srcOrd="0" destOrd="0" presId="urn:microsoft.com/office/officeart/2005/8/layout/hierarchy1"/>
    <dgm:cxn modelId="{8ACE4784-4509-48CD-BEBE-E3F2E5A31926}" type="presOf" srcId="{70F58DE1-5B64-4191-86BE-DBD5DFC3BFD0}" destId="{F9010F94-9754-4D02-99E7-BCCDE537C8C6}" srcOrd="0" destOrd="0" presId="urn:microsoft.com/office/officeart/2005/8/layout/hierarchy1"/>
    <dgm:cxn modelId="{37F5174F-F161-4AB6-97B0-6AE66F2EDA9E}" type="presOf" srcId="{8082A933-23C3-4534-B620-71E55C8D9F27}" destId="{57F52AE7-57C4-4947-BED7-C88752B39602}" srcOrd="0" destOrd="0" presId="urn:microsoft.com/office/officeart/2005/8/layout/hierarchy1"/>
    <dgm:cxn modelId="{621192DE-8FDF-4BA8-B134-3BEE8602C82C}" type="presOf" srcId="{280FB596-3846-49D9-AF82-71DD5B63EC3F}" destId="{32F7EBF6-6BC9-49FC-93A3-2E024B89FB13}" srcOrd="0" destOrd="0" presId="urn:microsoft.com/office/officeart/2005/8/layout/hierarchy1"/>
    <dgm:cxn modelId="{2FF09F70-8D8B-4C2C-8B91-D790BAB828F9}" type="presOf" srcId="{5687D630-97B7-454A-8B6E-875F9C3F02E4}" destId="{63E297D1-7C55-45DD-A317-5AF8EC70C400}" srcOrd="0" destOrd="0" presId="urn:microsoft.com/office/officeart/2005/8/layout/hierarchy1"/>
    <dgm:cxn modelId="{8A78DEFB-A625-48D8-9841-A8F210F3E11C}" type="presOf" srcId="{AA5309EF-233E-4FD9-A496-520049B50A06}" destId="{CD504C70-2AF9-4D93-B827-F4801584B92D}" srcOrd="0" destOrd="0" presId="urn:microsoft.com/office/officeart/2005/8/layout/hierarchy1"/>
    <dgm:cxn modelId="{E7120678-CF94-4586-99F7-CB2A6A707692}" type="presOf" srcId="{8A7B1E69-EED8-43F0-B009-99DCB9E127D3}" destId="{5B47C9C1-1423-4E11-9DF4-A0D48002856F}" srcOrd="0" destOrd="0" presId="urn:microsoft.com/office/officeart/2005/8/layout/hierarchy1"/>
    <dgm:cxn modelId="{D911084E-C6C7-43CC-871C-CD9705688236}" type="presOf" srcId="{11C22B2B-A3EC-44A6-BA91-23C883AECE16}" destId="{D26EEFA2-BB00-4B8D-B442-267AD7A16453}" srcOrd="0" destOrd="0" presId="urn:microsoft.com/office/officeart/2005/8/layout/hierarchy1"/>
    <dgm:cxn modelId="{D52A8E9C-5E84-402C-8B6F-1231319DEA18}" srcId="{0B722249-0841-4CE9-9937-6DDB29C123C5}" destId="{8E9186A2-19C2-4215-B0F2-CEBD9FBBDBAD}" srcOrd="1" destOrd="0" parTransId="{5687D630-97B7-454A-8B6E-875F9C3F02E4}" sibTransId="{3A1DE180-334A-4681-8E01-72D5FDFBD972}"/>
    <dgm:cxn modelId="{EC1FEB6E-6E2B-46A4-9370-202E217C1A73}" srcId="{8E9186A2-19C2-4215-B0F2-CEBD9FBBDBAD}" destId="{11C22B2B-A3EC-44A6-BA91-23C883AECE16}" srcOrd="0" destOrd="0" parTransId="{AA5309EF-233E-4FD9-A496-520049B50A06}" sibTransId="{D95388D2-B663-4102-9938-100B49CAED7D}"/>
    <dgm:cxn modelId="{48E9EC9A-5C2B-4A09-ABB8-C0E78444C931}" type="presParOf" srcId="{32F7EBF6-6BC9-49FC-93A3-2E024B89FB13}" destId="{E896AAE6-D5D9-4CF8-82FF-9290CF3A517E}" srcOrd="0" destOrd="0" presId="urn:microsoft.com/office/officeart/2005/8/layout/hierarchy1"/>
    <dgm:cxn modelId="{42D4AE3D-6C47-4C1B-A736-CB8AE1D6716E}" type="presParOf" srcId="{E896AAE6-D5D9-4CF8-82FF-9290CF3A517E}" destId="{6ABA392D-C1F5-4FC8-B3F9-83033BB4E96D}" srcOrd="0" destOrd="0" presId="urn:microsoft.com/office/officeart/2005/8/layout/hierarchy1"/>
    <dgm:cxn modelId="{21344CD5-6A8C-48B3-ADAD-25CC2D2376AA}" type="presParOf" srcId="{6ABA392D-C1F5-4FC8-B3F9-83033BB4E96D}" destId="{F9B961EC-04E9-49A3-89CE-86720BAA821F}" srcOrd="0" destOrd="0" presId="urn:microsoft.com/office/officeart/2005/8/layout/hierarchy1"/>
    <dgm:cxn modelId="{E406E30A-47FF-4E8B-A94F-7276F07169AB}" type="presParOf" srcId="{6ABA392D-C1F5-4FC8-B3F9-83033BB4E96D}" destId="{F299BF13-BB1D-49B4-8C6F-A1B30AE2C3BB}" srcOrd="1" destOrd="0" presId="urn:microsoft.com/office/officeart/2005/8/layout/hierarchy1"/>
    <dgm:cxn modelId="{ED243AC2-F1EE-480E-8631-20560C2AB102}" type="presParOf" srcId="{E896AAE6-D5D9-4CF8-82FF-9290CF3A517E}" destId="{53FF8506-EFB9-49BA-8CC4-787A97C44884}" srcOrd="1" destOrd="0" presId="urn:microsoft.com/office/officeart/2005/8/layout/hierarchy1"/>
    <dgm:cxn modelId="{65497232-4390-4A4A-9400-FD8C82BF77A5}" type="presParOf" srcId="{53FF8506-EFB9-49BA-8CC4-787A97C44884}" destId="{BC9AD444-D7F2-49FC-866B-0475D3192DE9}" srcOrd="0" destOrd="0" presId="urn:microsoft.com/office/officeart/2005/8/layout/hierarchy1"/>
    <dgm:cxn modelId="{2E4FE4D1-74A4-4AB6-9A4E-659B3040CA50}" type="presParOf" srcId="{53FF8506-EFB9-49BA-8CC4-787A97C44884}" destId="{767BF968-69DF-4481-B1D4-B505159C8315}" srcOrd="1" destOrd="0" presId="urn:microsoft.com/office/officeart/2005/8/layout/hierarchy1"/>
    <dgm:cxn modelId="{05786D56-DFF2-4C14-B5C4-6B2A5E8DFAC2}" type="presParOf" srcId="{767BF968-69DF-4481-B1D4-B505159C8315}" destId="{8692D533-C1A8-4505-801C-6463C8694F20}" srcOrd="0" destOrd="0" presId="urn:microsoft.com/office/officeart/2005/8/layout/hierarchy1"/>
    <dgm:cxn modelId="{184464B5-C57D-427B-9523-487AE4BAA9D6}" type="presParOf" srcId="{8692D533-C1A8-4505-801C-6463C8694F20}" destId="{5DB3E578-3143-4CE9-ACE3-1B4137D2BD4D}" srcOrd="0" destOrd="0" presId="urn:microsoft.com/office/officeart/2005/8/layout/hierarchy1"/>
    <dgm:cxn modelId="{036D5934-D84C-4998-B28A-F020890AEEF4}" type="presParOf" srcId="{8692D533-C1A8-4505-801C-6463C8694F20}" destId="{F9010F94-9754-4D02-99E7-BCCDE537C8C6}" srcOrd="1" destOrd="0" presId="urn:microsoft.com/office/officeart/2005/8/layout/hierarchy1"/>
    <dgm:cxn modelId="{8D62BC89-C417-43E6-AD2D-17434D864DB6}" type="presParOf" srcId="{767BF968-69DF-4481-B1D4-B505159C8315}" destId="{8ADECE29-2506-4EAF-AED2-4679F7308E62}" srcOrd="1" destOrd="0" presId="urn:microsoft.com/office/officeart/2005/8/layout/hierarchy1"/>
    <dgm:cxn modelId="{5606E41B-085E-43C2-B854-DB3244B501F4}" type="presParOf" srcId="{8ADECE29-2506-4EAF-AED2-4679F7308E62}" destId="{F62CB498-D767-404C-9C3F-2751B1123F90}" srcOrd="0" destOrd="0" presId="urn:microsoft.com/office/officeart/2005/8/layout/hierarchy1"/>
    <dgm:cxn modelId="{066243E3-BB9D-4FD6-A3B7-8537668D9D3E}" type="presParOf" srcId="{8ADECE29-2506-4EAF-AED2-4679F7308E62}" destId="{A6E83C0F-140F-42CC-BFC0-C5FDF92BA566}" srcOrd="1" destOrd="0" presId="urn:microsoft.com/office/officeart/2005/8/layout/hierarchy1"/>
    <dgm:cxn modelId="{5CB7D0C0-6C7F-4334-B1FE-E37382261212}" type="presParOf" srcId="{A6E83C0F-140F-42CC-BFC0-C5FDF92BA566}" destId="{15C1D209-434B-4AFA-9977-8912DCF989CB}" srcOrd="0" destOrd="0" presId="urn:microsoft.com/office/officeart/2005/8/layout/hierarchy1"/>
    <dgm:cxn modelId="{B61ECE3C-B770-4821-9E58-476A7298B13F}" type="presParOf" srcId="{15C1D209-434B-4AFA-9977-8912DCF989CB}" destId="{F027D6EC-E51A-4C35-A429-3251E1D219D8}" srcOrd="0" destOrd="0" presId="urn:microsoft.com/office/officeart/2005/8/layout/hierarchy1"/>
    <dgm:cxn modelId="{D39E27A3-A15E-4D02-980C-8CD28F614A7D}" type="presParOf" srcId="{15C1D209-434B-4AFA-9977-8912DCF989CB}" destId="{5B47C9C1-1423-4E11-9DF4-A0D48002856F}" srcOrd="1" destOrd="0" presId="urn:microsoft.com/office/officeart/2005/8/layout/hierarchy1"/>
    <dgm:cxn modelId="{1D096599-0A42-4570-A82F-343ACC27EBFC}" type="presParOf" srcId="{A6E83C0F-140F-42CC-BFC0-C5FDF92BA566}" destId="{1CD95CDC-2277-4C81-8887-C51B34B673C2}" srcOrd="1" destOrd="0" presId="urn:microsoft.com/office/officeart/2005/8/layout/hierarchy1"/>
    <dgm:cxn modelId="{0751A968-104D-4D76-A658-E06B2432734F}" type="presParOf" srcId="{8ADECE29-2506-4EAF-AED2-4679F7308E62}" destId="{98F9B0FD-DB89-4874-B585-D439296D34FE}" srcOrd="2" destOrd="0" presId="urn:microsoft.com/office/officeart/2005/8/layout/hierarchy1"/>
    <dgm:cxn modelId="{27AF74E6-95E8-4BFA-8B93-28E983F1D1E8}" type="presParOf" srcId="{8ADECE29-2506-4EAF-AED2-4679F7308E62}" destId="{7D81671F-8019-421D-A146-EDA18603EA9F}" srcOrd="3" destOrd="0" presId="urn:microsoft.com/office/officeart/2005/8/layout/hierarchy1"/>
    <dgm:cxn modelId="{C8258B28-A7A2-4C5E-ADA6-0FCA839E4649}" type="presParOf" srcId="{7D81671F-8019-421D-A146-EDA18603EA9F}" destId="{56F39023-6214-4F6F-99DC-3741E4871DA7}" srcOrd="0" destOrd="0" presId="urn:microsoft.com/office/officeart/2005/8/layout/hierarchy1"/>
    <dgm:cxn modelId="{DE27DD52-267A-437C-B66B-80FC4E27871D}" type="presParOf" srcId="{56F39023-6214-4F6F-99DC-3741E4871DA7}" destId="{CCD63B3B-42BD-4483-976A-4CA64C70806D}" srcOrd="0" destOrd="0" presId="urn:microsoft.com/office/officeart/2005/8/layout/hierarchy1"/>
    <dgm:cxn modelId="{92D6DA86-E346-4F3A-9050-085250A75274}" type="presParOf" srcId="{56F39023-6214-4F6F-99DC-3741E4871DA7}" destId="{57F52AE7-57C4-4947-BED7-C88752B39602}" srcOrd="1" destOrd="0" presId="urn:microsoft.com/office/officeart/2005/8/layout/hierarchy1"/>
    <dgm:cxn modelId="{134CF9E8-0C8F-47C4-8119-506587BE4409}" type="presParOf" srcId="{7D81671F-8019-421D-A146-EDA18603EA9F}" destId="{86EDE0B2-24AF-4977-B55C-67532F0B9936}" srcOrd="1" destOrd="0" presId="urn:microsoft.com/office/officeart/2005/8/layout/hierarchy1"/>
    <dgm:cxn modelId="{E0C5D44E-D2FA-46E4-AA73-EBC4B3542281}" type="presParOf" srcId="{53FF8506-EFB9-49BA-8CC4-787A97C44884}" destId="{63E297D1-7C55-45DD-A317-5AF8EC70C400}" srcOrd="2" destOrd="0" presId="urn:microsoft.com/office/officeart/2005/8/layout/hierarchy1"/>
    <dgm:cxn modelId="{CA538B83-C1B8-4470-B5FE-CB9B714E4059}" type="presParOf" srcId="{53FF8506-EFB9-49BA-8CC4-787A97C44884}" destId="{0818454E-3A01-4082-A6AC-E2D4880B145C}" srcOrd="3" destOrd="0" presId="urn:microsoft.com/office/officeart/2005/8/layout/hierarchy1"/>
    <dgm:cxn modelId="{6712780B-50E7-4827-B8EE-110F43526DB4}" type="presParOf" srcId="{0818454E-3A01-4082-A6AC-E2D4880B145C}" destId="{610377C6-CEB4-4597-9478-F651241212ED}" srcOrd="0" destOrd="0" presId="urn:microsoft.com/office/officeart/2005/8/layout/hierarchy1"/>
    <dgm:cxn modelId="{EAEB6205-AD83-4605-B907-FEC87ACABA80}" type="presParOf" srcId="{610377C6-CEB4-4597-9478-F651241212ED}" destId="{D62545E0-7D11-44C7-94E9-083E2E778B70}" srcOrd="0" destOrd="0" presId="urn:microsoft.com/office/officeart/2005/8/layout/hierarchy1"/>
    <dgm:cxn modelId="{59E1BEB3-1C7B-4B8F-BBFD-6CB4838110B7}" type="presParOf" srcId="{610377C6-CEB4-4597-9478-F651241212ED}" destId="{62784F0A-9C61-4086-9B85-20C06363AE8B}" srcOrd="1" destOrd="0" presId="urn:microsoft.com/office/officeart/2005/8/layout/hierarchy1"/>
    <dgm:cxn modelId="{85F1AAE6-44CF-49F7-AF95-33EDB65FB8D9}" type="presParOf" srcId="{0818454E-3A01-4082-A6AC-E2D4880B145C}" destId="{F43E300D-26D2-4576-AC6E-E5CE8BA08C7F}" srcOrd="1" destOrd="0" presId="urn:microsoft.com/office/officeart/2005/8/layout/hierarchy1"/>
    <dgm:cxn modelId="{ABB2DC92-7218-4922-AC4F-A25ABD44302B}" type="presParOf" srcId="{F43E300D-26D2-4576-AC6E-E5CE8BA08C7F}" destId="{CD504C70-2AF9-4D93-B827-F4801584B92D}" srcOrd="0" destOrd="0" presId="urn:microsoft.com/office/officeart/2005/8/layout/hierarchy1"/>
    <dgm:cxn modelId="{8BF0EAA4-13F6-4772-92B2-FCB317BD6FF6}" type="presParOf" srcId="{F43E300D-26D2-4576-AC6E-E5CE8BA08C7F}" destId="{20FAF5D7-1ECC-429E-B4C7-4FC3FDBB9DB2}" srcOrd="1" destOrd="0" presId="urn:microsoft.com/office/officeart/2005/8/layout/hierarchy1"/>
    <dgm:cxn modelId="{CA5CFD5A-A76C-4349-862F-957155F20ACE}" type="presParOf" srcId="{20FAF5D7-1ECC-429E-B4C7-4FC3FDBB9DB2}" destId="{9A82194C-9451-43A8-9D4A-EFCBCE842091}" srcOrd="0" destOrd="0" presId="urn:microsoft.com/office/officeart/2005/8/layout/hierarchy1"/>
    <dgm:cxn modelId="{65D18D3C-DF99-435D-B701-384A53842749}" type="presParOf" srcId="{9A82194C-9451-43A8-9D4A-EFCBCE842091}" destId="{D3349115-C65F-4069-BCB8-0A38908D0853}" srcOrd="0" destOrd="0" presId="urn:microsoft.com/office/officeart/2005/8/layout/hierarchy1"/>
    <dgm:cxn modelId="{39849A1A-11BC-409B-AFFE-2E34D095B858}" type="presParOf" srcId="{9A82194C-9451-43A8-9D4A-EFCBCE842091}" destId="{D26EEFA2-BB00-4B8D-B442-267AD7A16453}" srcOrd="1" destOrd="0" presId="urn:microsoft.com/office/officeart/2005/8/layout/hierarchy1"/>
    <dgm:cxn modelId="{5043E97D-816C-4998-B6B5-F418D751B115}" type="presParOf" srcId="{20FAF5D7-1ECC-429E-B4C7-4FC3FDBB9DB2}" destId="{99A2355E-AFDA-46BD-9490-4CE69D5207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B1AD77-312B-4335-8730-58F2FEB73C1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55532-C5DA-4861-8DE8-FA65FBD5492E}">
      <dgm:prSet phldrT="[Text]"/>
      <dgm:spPr/>
      <dgm:t>
        <a:bodyPr/>
        <a:lstStyle/>
        <a:p>
          <a:r>
            <a:rPr lang="en-GB" dirty="0"/>
            <a:t>National Family Planning Programme</a:t>
          </a:r>
        </a:p>
        <a:p>
          <a:r>
            <a:rPr lang="en-GB" dirty="0"/>
            <a:t>Family Health Bureau/</a:t>
          </a:r>
          <a:r>
            <a:rPr lang="en-GB" dirty="0" err="1"/>
            <a:t>MoH</a:t>
          </a:r>
          <a:endParaRPr lang="en-US" dirty="0"/>
        </a:p>
      </dgm:t>
    </dgm:pt>
    <dgm:pt modelId="{90C73D03-CB16-4D18-8314-EC28189EADB3}" type="parTrans" cxnId="{15F5C687-09E0-4970-B24C-8CD89F9DE4AE}">
      <dgm:prSet/>
      <dgm:spPr/>
      <dgm:t>
        <a:bodyPr/>
        <a:lstStyle/>
        <a:p>
          <a:endParaRPr lang="en-US"/>
        </a:p>
      </dgm:t>
    </dgm:pt>
    <dgm:pt modelId="{FCF554F2-7F91-4E34-B1A7-F05B3B02FBF1}" type="sibTrans" cxnId="{15F5C687-09E0-4970-B24C-8CD89F9DE4AE}">
      <dgm:prSet/>
      <dgm:spPr/>
      <dgm:t>
        <a:bodyPr/>
        <a:lstStyle/>
        <a:p>
          <a:endParaRPr lang="en-US"/>
        </a:p>
      </dgm:t>
    </dgm:pt>
    <dgm:pt modelId="{4F3DCA0A-3C78-4204-8E4E-721033C27C0E}">
      <dgm:prSet phldrT="[Text]"/>
      <dgm:spPr/>
      <dgm:t>
        <a:bodyPr/>
        <a:lstStyle/>
        <a:p>
          <a:r>
            <a:rPr lang="en-GB" dirty="0"/>
            <a:t>Field Health Services</a:t>
          </a:r>
          <a:endParaRPr lang="en-US" dirty="0"/>
        </a:p>
      </dgm:t>
    </dgm:pt>
    <dgm:pt modelId="{68B9D4B7-4FBD-4D36-AC44-1B39883C7083}" type="parTrans" cxnId="{470BEEFD-8786-4A3D-9480-C9943674801F}">
      <dgm:prSet/>
      <dgm:spPr/>
      <dgm:t>
        <a:bodyPr/>
        <a:lstStyle/>
        <a:p>
          <a:endParaRPr lang="en-US"/>
        </a:p>
      </dgm:t>
    </dgm:pt>
    <dgm:pt modelId="{C5D0328D-E44D-4D5D-9507-5F630284D5F2}" type="sibTrans" cxnId="{470BEEFD-8786-4A3D-9480-C9943674801F}">
      <dgm:prSet/>
      <dgm:spPr/>
      <dgm:t>
        <a:bodyPr/>
        <a:lstStyle/>
        <a:p>
          <a:endParaRPr lang="en-US"/>
        </a:p>
      </dgm:t>
    </dgm:pt>
    <dgm:pt modelId="{E0D4BAB6-B39A-4BB4-831B-5B4000BFF142}">
      <dgm:prSet phldrT="[Text]"/>
      <dgm:spPr/>
      <dgm:t>
        <a:bodyPr/>
        <a:lstStyle/>
        <a:p>
          <a:r>
            <a:rPr lang="en-GB" dirty="0"/>
            <a:t>Field FP clinic</a:t>
          </a:r>
          <a:endParaRPr lang="en-US" dirty="0"/>
        </a:p>
      </dgm:t>
    </dgm:pt>
    <dgm:pt modelId="{CCD9F646-49B3-461B-8D10-6E7CB6146F7B}" type="parTrans" cxnId="{091CDA7E-B1F7-4F83-8751-E7A6CA5B1547}">
      <dgm:prSet/>
      <dgm:spPr/>
      <dgm:t>
        <a:bodyPr/>
        <a:lstStyle/>
        <a:p>
          <a:endParaRPr lang="en-US"/>
        </a:p>
      </dgm:t>
    </dgm:pt>
    <dgm:pt modelId="{81FD2B04-C4DF-4454-AFF3-11081663C34B}" type="sibTrans" cxnId="{091CDA7E-B1F7-4F83-8751-E7A6CA5B1547}">
      <dgm:prSet/>
      <dgm:spPr/>
      <dgm:t>
        <a:bodyPr/>
        <a:lstStyle/>
        <a:p>
          <a:endParaRPr lang="en-US"/>
        </a:p>
      </dgm:t>
    </dgm:pt>
    <dgm:pt modelId="{4E8B99A4-0DB6-43C9-B9A8-9F2432714B5D}">
      <dgm:prSet phldrT="[Text]"/>
      <dgm:spPr/>
      <dgm:t>
        <a:bodyPr/>
        <a:lstStyle/>
        <a:p>
          <a:r>
            <a:rPr lang="en-GB" dirty="0"/>
            <a:t>Domiciliary care</a:t>
          </a:r>
          <a:endParaRPr lang="en-US" dirty="0"/>
        </a:p>
      </dgm:t>
    </dgm:pt>
    <dgm:pt modelId="{607E98EE-B1F8-4F79-8FAB-E9A204FBAD80}" type="parTrans" cxnId="{AE36E76F-1435-480D-B049-F05DC1470FFC}">
      <dgm:prSet/>
      <dgm:spPr/>
      <dgm:t>
        <a:bodyPr/>
        <a:lstStyle/>
        <a:p>
          <a:endParaRPr lang="en-US"/>
        </a:p>
      </dgm:t>
    </dgm:pt>
    <dgm:pt modelId="{BF0615C3-E9DD-4245-B3CF-F565FB33AF6A}" type="sibTrans" cxnId="{AE36E76F-1435-480D-B049-F05DC1470FFC}">
      <dgm:prSet/>
      <dgm:spPr/>
      <dgm:t>
        <a:bodyPr/>
        <a:lstStyle/>
        <a:p>
          <a:endParaRPr lang="en-US"/>
        </a:p>
      </dgm:t>
    </dgm:pt>
    <dgm:pt modelId="{58735070-2DD4-4078-9C5A-8AFA4466556C}">
      <dgm:prSet phldrT="[Text]"/>
      <dgm:spPr/>
      <dgm:t>
        <a:bodyPr/>
        <a:lstStyle/>
        <a:p>
          <a:r>
            <a:rPr lang="en-GB" dirty="0"/>
            <a:t>Curative health Services</a:t>
          </a:r>
          <a:endParaRPr lang="en-US" dirty="0"/>
        </a:p>
      </dgm:t>
    </dgm:pt>
    <dgm:pt modelId="{AA1EF153-E004-4618-8F92-2519930469A4}" type="parTrans" cxnId="{F4380416-C729-4527-8225-ABECD22C93CB}">
      <dgm:prSet/>
      <dgm:spPr/>
      <dgm:t>
        <a:bodyPr/>
        <a:lstStyle/>
        <a:p>
          <a:endParaRPr lang="en-US"/>
        </a:p>
      </dgm:t>
    </dgm:pt>
    <dgm:pt modelId="{7C95B58B-A44E-46B6-B0CE-868388EBE8C6}" type="sibTrans" cxnId="{F4380416-C729-4527-8225-ABECD22C93CB}">
      <dgm:prSet/>
      <dgm:spPr/>
      <dgm:t>
        <a:bodyPr/>
        <a:lstStyle/>
        <a:p>
          <a:endParaRPr lang="en-US"/>
        </a:p>
      </dgm:t>
    </dgm:pt>
    <dgm:pt modelId="{0DC05E81-4E85-4CA2-91A0-F654C57ED334}">
      <dgm:prSet phldrT="[Text]"/>
      <dgm:spPr/>
      <dgm:t>
        <a:bodyPr/>
        <a:lstStyle/>
        <a:p>
          <a:r>
            <a:rPr lang="en-GB" dirty="0"/>
            <a:t>FP clinic</a:t>
          </a:r>
          <a:endParaRPr lang="en-US" dirty="0"/>
        </a:p>
      </dgm:t>
    </dgm:pt>
    <dgm:pt modelId="{6FAB2974-349F-4937-A8F5-2C55D3C5ECA0}" type="parTrans" cxnId="{685A9C27-0FDE-4A97-A66F-7F3EEDE54C83}">
      <dgm:prSet/>
      <dgm:spPr/>
      <dgm:t>
        <a:bodyPr/>
        <a:lstStyle/>
        <a:p>
          <a:endParaRPr lang="en-US"/>
        </a:p>
      </dgm:t>
    </dgm:pt>
    <dgm:pt modelId="{5507A920-2A11-49A0-91DC-4C1D1B0EC03A}" type="sibTrans" cxnId="{685A9C27-0FDE-4A97-A66F-7F3EEDE54C83}">
      <dgm:prSet/>
      <dgm:spPr/>
      <dgm:t>
        <a:bodyPr/>
        <a:lstStyle/>
        <a:p>
          <a:endParaRPr lang="en-US"/>
        </a:p>
      </dgm:t>
    </dgm:pt>
    <dgm:pt modelId="{F3FD10F2-C5C3-493D-A235-9F4A7363D376}">
      <dgm:prSet phldrT="[Text]"/>
      <dgm:spPr/>
      <dgm:t>
        <a:bodyPr/>
        <a:lstStyle/>
        <a:p>
          <a:r>
            <a:rPr lang="en-GB" dirty="0"/>
            <a:t>Sterilization services</a:t>
          </a:r>
          <a:endParaRPr lang="en-US" dirty="0"/>
        </a:p>
      </dgm:t>
    </dgm:pt>
    <dgm:pt modelId="{3E5DE823-C6B3-4C23-A536-E1E3A1FF190E}" type="parTrans" cxnId="{1FEB39BE-090E-418D-8355-6CB252285DD2}">
      <dgm:prSet/>
      <dgm:spPr/>
      <dgm:t>
        <a:bodyPr/>
        <a:lstStyle/>
        <a:p>
          <a:endParaRPr lang="en-US"/>
        </a:p>
      </dgm:t>
    </dgm:pt>
    <dgm:pt modelId="{EBCB2702-8BBD-46B2-B398-146A5CB77BE5}" type="sibTrans" cxnId="{1FEB39BE-090E-418D-8355-6CB252285DD2}">
      <dgm:prSet/>
      <dgm:spPr/>
      <dgm:t>
        <a:bodyPr/>
        <a:lstStyle/>
        <a:p>
          <a:endParaRPr lang="en-US"/>
        </a:p>
      </dgm:t>
    </dgm:pt>
    <dgm:pt modelId="{73785896-DEFC-49B7-8A66-54D8D1A5D743}" type="pres">
      <dgm:prSet presAssocID="{3AB1AD77-312B-4335-8730-58F2FEB73C1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8EF7DB-6DA1-48B6-999C-CA67922A4CEF}" type="pres">
      <dgm:prSet presAssocID="{8DE55532-C5DA-4861-8DE8-FA65FBD5492E}" presName="vertOne" presStyleCnt="0"/>
      <dgm:spPr/>
    </dgm:pt>
    <dgm:pt modelId="{9B457A57-BE24-484F-A44B-6FE331F6973D}" type="pres">
      <dgm:prSet presAssocID="{8DE55532-C5DA-4861-8DE8-FA65FBD5492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D3D429-E9E1-4BE8-8688-3F0F5A598F39}" type="pres">
      <dgm:prSet presAssocID="{8DE55532-C5DA-4861-8DE8-FA65FBD5492E}" presName="parTransOne" presStyleCnt="0"/>
      <dgm:spPr/>
    </dgm:pt>
    <dgm:pt modelId="{6CEF0582-C785-4387-9143-9A17202AEBE3}" type="pres">
      <dgm:prSet presAssocID="{8DE55532-C5DA-4861-8DE8-FA65FBD5492E}" presName="horzOne" presStyleCnt="0"/>
      <dgm:spPr/>
    </dgm:pt>
    <dgm:pt modelId="{4455198E-19A0-4DC6-9106-2ECDAA5FC814}" type="pres">
      <dgm:prSet presAssocID="{4F3DCA0A-3C78-4204-8E4E-721033C27C0E}" presName="vertTwo" presStyleCnt="0"/>
      <dgm:spPr/>
    </dgm:pt>
    <dgm:pt modelId="{CBD7B8CD-8558-400B-9FC1-74A6EFACE4DD}" type="pres">
      <dgm:prSet presAssocID="{4F3DCA0A-3C78-4204-8E4E-721033C27C0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F1142-01AB-437E-8E27-75E21327C29E}" type="pres">
      <dgm:prSet presAssocID="{4F3DCA0A-3C78-4204-8E4E-721033C27C0E}" presName="parTransTwo" presStyleCnt="0"/>
      <dgm:spPr/>
    </dgm:pt>
    <dgm:pt modelId="{A2DC2518-87DC-42DF-8C50-65ED9AA37847}" type="pres">
      <dgm:prSet presAssocID="{4F3DCA0A-3C78-4204-8E4E-721033C27C0E}" presName="horzTwo" presStyleCnt="0"/>
      <dgm:spPr/>
    </dgm:pt>
    <dgm:pt modelId="{E63C767F-5A26-4317-A138-96140E871CE4}" type="pres">
      <dgm:prSet presAssocID="{E0D4BAB6-B39A-4BB4-831B-5B4000BFF142}" presName="vertThree" presStyleCnt="0"/>
      <dgm:spPr/>
    </dgm:pt>
    <dgm:pt modelId="{3FC25C3F-D594-463F-91F4-2DF3F4909ACA}" type="pres">
      <dgm:prSet presAssocID="{E0D4BAB6-B39A-4BB4-831B-5B4000BFF142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C5A1A-6966-4653-BFEE-7A82AA431BA3}" type="pres">
      <dgm:prSet presAssocID="{E0D4BAB6-B39A-4BB4-831B-5B4000BFF142}" presName="horzThree" presStyleCnt="0"/>
      <dgm:spPr/>
    </dgm:pt>
    <dgm:pt modelId="{95FFB344-E962-46AE-88DF-81C4BBF328DA}" type="pres">
      <dgm:prSet presAssocID="{81FD2B04-C4DF-4454-AFF3-11081663C34B}" presName="sibSpaceThree" presStyleCnt="0"/>
      <dgm:spPr/>
    </dgm:pt>
    <dgm:pt modelId="{DCE8A39C-D92C-42A2-AD5E-45B52CDCB62F}" type="pres">
      <dgm:prSet presAssocID="{4E8B99A4-0DB6-43C9-B9A8-9F2432714B5D}" presName="vertThree" presStyleCnt="0"/>
      <dgm:spPr/>
    </dgm:pt>
    <dgm:pt modelId="{E2D27469-CD38-4270-8F9D-6DACE18DD0FE}" type="pres">
      <dgm:prSet presAssocID="{4E8B99A4-0DB6-43C9-B9A8-9F2432714B5D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24449C-B434-4227-85E2-80C7CB63E1AC}" type="pres">
      <dgm:prSet presAssocID="{4E8B99A4-0DB6-43C9-B9A8-9F2432714B5D}" presName="horzThree" presStyleCnt="0"/>
      <dgm:spPr/>
    </dgm:pt>
    <dgm:pt modelId="{829E2BA4-450E-4F6D-824A-A97B93BD4818}" type="pres">
      <dgm:prSet presAssocID="{C5D0328D-E44D-4D5D-9507-5F630284D5F2}" presName="sibSpaceTwo" presStyleCnt="0"/>
      <dgm:spPr/>
    </dgm:pt>
    <dgm:pt modelId="{574D2F0E-327E-4B87-9405-694F375F222C}" type="pres">
      <dgm:prSet presAssocID="{58735070-2DD4-4078-9C5A-8AFA4466556C}" presName="vertTwo" presStyleCnt="0"/>
      <dgm:spPr/>
    </dgm:pt>
    <dgm:pt modelId="{DA0B8792-38A3-4C56-8F93-C3AF9AA9B6D3}" type="pres">
      <dgm:prSet presAssocID="{58735070-2DD4-4078-9C5A-8AFA4466556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4FEE36-0939-438F-830C-470A1298EA70}" type="pres">
      <dgm:prSet presAssocID="{58735070-2DD4-4078-9C5A-8AFA4466556C}" presName="parTransTwo" presStyleCnt="0"/>
      <dgm:spPr/>
    </dgm:pt>
    <dgm:pt modelId="{F2560521-AD36-4AD6-8D31-D5244510D212}" type="pres">
      <dgm:prSet presAssocID="{58735070-2DD4-4078-9C5A-8AFA4466556C}" presName="horzTwo" presStyleCnt="0"/>
      <dgm:spPr/>
    </dgm:pt>
    <dgm:pt modelId="{67BCFEBA-6568-44A2-900E-54FCC4745702}" type="pres">
      <dgm:prSet presAssocID="{0DC05E81-4E85-4CA2-91A0-F654C57ED334}" presName="vertThree" presStyleCnt="0"/>
      <dgm:spPr/>
    </dgm:pt>
    <dgm:pt modelId="{23C1E231-80F7-4D2D-92DC-E11B211E6387}" type="pres">
      <dgm:prSet presAssocID="{0DC05E81-4E85-4CA2-91A0-F654C57ED334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8820F-AB9F-4CD2-910F-8B9D0D403632}" type="pres">
      <dgm:prSet presAssocID="{0DC05E81-4E85-4CA2-91A0-F654C57ED334}" presName="horzThree" presStyleCnt="0"/>
      <dgm:spPr/>
    </dgm:pt>
    <dgm:pt modelId="{2AD421B6-62E1-4B77-958F-C7665BB24DCF}" type="pres">
      <dgm:prSet presAssocID="{5507A920-2A11-49A0-91DC-4C1D1B0EC03A}" presName="sibSpaceThree" presStyleCnt="0"/>
      <dgm:spPr/>
    </dgm:pt>
    <dgm:pt modelId="{6043CCA7-2745-4907-A504-EC2AB3643845}" type="pres">
      <dgm:prSet presAssocID="{F3FD10F2-C5C3-493D-A235-9F4A7363D376}" presName="vertThree" presStyleCnt="0"/>
      <dgm:spPr/>
    </dgm:pt>
    <dgm:pt modelId="{2165D5F6-8E96-4047-9114-3D24F91D11A7}" type="pres">
      <dgm:prSet presAssocID="{F3FD10F2-C5C3-493D-A235-9F4A7363D376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11DA97-B153-4E21-A778-25C4CAC59DEA}" type="pres">
      <dgm:prSet presAssocID="{F3FD10F2-C5C3-493D-A235-9F4A7363D376}" presName="horzThree" presStyleCnt="0"/>
      <dgm:spPr/>
    </dgm:pt>
  </dgm:ptLst>
  <dgm:cxnLst>
    <dgm:cxn modelId="{470BEEFD-8786-4A3D-9480-C9943674801F}" srcId="{8DE55532-C5DA-4861-8DE8-FA65FBD5492E}" destId="{4F3DCA0A-3C78-4204-8E4E-721033C27C0E}" srcOrd="0" destOrd="0" parTransId="{68B9D4B7-4FBD-4D36-AC44-1B39883C7083}" sibTransId="{C5D0328D-E44D-4D5D-9507-5F630284D5F2}"/>
    <dgm:cxn modelId="{09188AEE-90A9-4212-BB89-C39D81D90934}" type="presOf" srcId="{4F3DCA0A-3C78-4204-8E4E-721033C27C0E}" destId="{CBD7B8CD-8558-400B-9FC1-74A6EFACE4DD}" srcOrd="0" destOrd="0" presId="urn:microsoft.com/office/officeart/2005/8/layout/hierarchy4"/>
    <dgm:cxn modelId="{15F5C687-09E0-4970-B24C-8CD89F9DE4AE}" srcId="{3AB1AD77-312B-4335-8730-58F2FEB73C11}" destId="{8DE55532-C5DA-4861-8DE8-FA65FBD5492E}" srcOrd="0" destOrd="0" parTransId="{90C73D03-CB16-4D18-8314-EC28189EADB3}" sibTransId="{FCF554F2-7F91-4E34-B1A7-F05B3B02FBF1}"/>
    <dgm:cxn modelId="{091CDA7E-B1F7-4F83-8751-E7A6CA5B1547}" srcId="{4F3DCA0A-3C78-4204-8E4E-721033C27C0E}" destId="{E0D4BAB6-B39A-4BB4-831B-5B4000BFF142}" srcOrd="0" destOrd="0" parTransId="{CCD9F646-49B3-461B-8D10-6E7CB6146F7B}" sibTransId="{81FD2B04-C4DF-4454-AFF3-11081663C34B}"/>
    <dgm:cxn modelId="{B13A29F7-196B-4A74-91F3-78AC6DCCD459}" type="presOf" srcId="{58735070-2DD4-4078-9C5A-8AFA4466556C}" destId="{DA0B8792-38A3-4C56-8F93-C3AF9AA9B6D3}" srcOrd="0" destOrd="0" presId="urn:microsoft.com/office/officeart/2005/8/layout/hierarchy4"/>
    <dgm:cxn modelId="{E281E3C8-41C3-4940-9DB5-89050CB9BFC2}" type="presOf" srcId="{4E8B99A4-0DB6-43C9-B9A8-9F2432714B5D}" destId="{E2D27469-CD38-4270-8F9D-6DACE18DD0FE}" srcOrd="0" destOrd="0" presId="urn:microsoft.com/office/officeart/2005/8/layout/hierarchy4"/>
    <dgm:cxn modelId="{F4380416-C729-4527-8225-ABECD22C93CB}" srcId="{8DE55532-C5DA-4861-8DE8-FA65FBD5492E}" destId="{58735070-2DD4-4078-9C5A-8AFA4466556C}" srcOrd="1" destOrd="0" parTransId="{AA1EF153-E004-4618-8F92-2519930469A4}" sibTransId="{7C95B58B-A44E-46B6-B0CE-868388EBE8C6}"/>
    <dgm:cxn modelId="{6F7A460E-D77F-48B2-A771-FD271311DBCD}" type="presOf" srcId="{8DE55532-C5DA-4861-8DE8-FA65FBD5492E}" destId="{9B457A57-BE24-484F-A44B-6FE331F6973D}" srcOrd="0" destOrd="0" presId="urn:microsoft.com/office/officeart/2005/8/layout/hierarchy4"/>
    <dgm:cxn modelId="{D3A515AA-8787-4890-A0C4-9A34929ED956}" type="presOf" srcId="{0DC05E81-4E85-4CA2-91A0-F654C57ED334}" destId="{23C1E231-80F7-4D2D-92DC-E11B211E6387}" srcOrd="0" destOrd="0" presId="urn:microsoft.com/office/officeart/2005/8/layout/hierarchy4"/>
    <dgm:cxn modelId="{1FEB39BE-090E-418D-8355-6CB252285DD2}" srcId="{58735070-2DD4-4078-9C5A-8AFA4466556C}" destId="{F3FD10F2-C5C3-493D-A235-9F4A7363D376}" srcOrd="1" destOrd="0" parTransId="{3E5DE823-C6B3-4C23-A536-E1E3A1FF190E}" sibTransId="{EBCB2702-8BBD-46B2-B398-146A5CB77BE5}"/>
    <dgm:cxn modelId="{A7235C41-D1B2-4F86-AEFA-72EC915C6BA8}" type="presOf" srcId="{E0D4BAB6-B39A-4BB4-831B-5B4000BFF142}" destId="{3FC25C3F-D594-463F-91F4-2DF3F4909ACA}" srcOrd="0" destOrd="0" presId="urn:microsoft.com/office/officeart/2005/8/layout/hierarchy4"/>
    <dgm:cxn modelId="{A8020DF9-F8C5-495D-BE00-9232429B8F29}" type="presOf" srcId="{F3FD10F2-C5C3-493D-A235-9F4A7363D376}" destId="{2165D5F6-8E96-4047-9114-3D24F91D11A7}" srcOrd="0" destOrd="0" presId="urn:microsoft.com/office/officeart/2005/8/layout/hierarchy4"/>
    <dgm:cxn modelId="{685A9C27-0FDE-4A97-A66F-7F3EEDE54C83}" srcId="{58735070-2DD4-4078-9C5A-8AFA4466556C}" destId="{0DC05E81-4E85-4CA2-91A0-F654C57ED334}" srcOrd="0" destOrd="0" parTransId="{6FAB2974-349F-4937-A8F5-2C55D3C5ECA0}" sibTransId="{5507A920-2A11-49A0-91DC-4C1D1B0EC03A}"/>
    <dgm:cxn modelId="{AE36E76F-1435-480D-B049-F05DC1470FFC}" srcId="{4F3DCA0A-3C78-4204-8E4E-721033C27C0E}" destId="{4E8B99A4-0DB6-43C9-B9A8-9F2432714B5D}" srcOrd="1" destOrd="0" parTransId="{607E98EE-B1F8-4F79-8FAB-E9A204FBAD80}" sibTransId="{BF0615C3-E9DD-4245-B3CF-F565FB33AF6A}"/>
    <dgm:cxn modelId="{F177F694-CB29-4EF2-AD4F-47AE0532F052}" type="presOf" srcId="{3AB1AD77-312B-4335-8730-58F2FEB73C11}" destId="{73785896-DEFC-49B7-8A66-54D8D1A5D743}" srcOrd="0" destOrd="0" presId="urn:microsoft.com/office/officeart/2005/8/layout/hierarchy4"/>
    <dgm:cxn modelId="{6C1D5A0B-DEF2-4F5C-B266-324C3D62E8B3}" type="presParOf" srcId="{73785896-DEFC-49B7-8A66-54D8D1A5D743}" destId="{A98EF7DB-6DA1-48B6-999C-CA67922A4CEF}" srcOrd="0" destOrd="0" presId="urn:microsoft.com/office/officeart/2005/8/layout/hierarchy4"/>
    <dgm:cxn modelId="{49834A47-983F-4D0A-8470-651C586FA9AB}" type="presParOf" srcId="{A98EF7DB-6DA1-48B6-999C-CA67922A4CEF}" destId="{9B457A57-BE24-484F-A44B-6FE331F6973D}" srcOrd="0" destOrd="0" presId="urn:microsoft.com/office/officeart/2005/8/layout/hierarchy4"/>
    <dgm:cxn modelId="{2BC20E02-5B6F-4B2A-B808-47BC906290F2}" type="presParOf" srcId="{A98EF7DB-6DA1-48B6-999C-CA67922A4CEF}" destId="{7BD3D429-E9E1-4BE8-8688-3F0F5A598F39}" srcOrd="1" destOrd="0" presId="urn:microsoft.com/office/officeart/2005/8/layout/hierarchy4"/>
    <dgm:cxn modelId="{E1F2F0D8-3B99-4C0F-B2CC-2B3D36E4D92A}" type="presParOf" srcId="{A98EF7DB-6DA1-48B6-999C-CA67922A4CEF}" destId="{6CEF0582-C785-4387-9143-9A17202AEBE3}" srcOrd="2" destOrd="0" presId="urn:microsoft.com/office/officeart/2005/8/layout/hierarchy4"/>
    <dgm:cxn modelId="{61228B88-95CC-4D26-A52F-7A2A5488A7E3}" type="presParOf" srcId="{6CEF0582-C785-4387-9143-9A17202AEBE3}" destId="{4455198E-19A0-4DC6-9106-2ECDAA5FC814}" srcOrd="0" destOrd="0" presId="urn:microsoft.com/office/officeart/2005/8/layout/hierarchy4"/>
    <dgm:cxn modelId="{821EB000-4733-4AE9-9D6D-2046E1A29AF5}" type="presParOf" srcId="{4455198E-19A0-4DC6-9106-2ECDAA5FC814}" destId="{CBD7B8CD-8558-400B-9FC1-74A6EFACE4DD}" srcOrd="0" destOrd="0" presId="urn:microsoft.com/office/officeart/2005/8/layout/hierarchy4"/>
    <dgm:cxn modelId="{E400C8B6-B3BE-4A96-A7FA-2927AD3F5127}" type="presParOf" srcId="{4455198E-19A0-4DC6-9106-2ECDAA5FC814}" destId="{1DFF1142-01AB-437E-8E27-75E21327C29E}" srcOrd="1" destOrd="0" presId="urn:microsoft.com/office/officeart/2005/8/layout/hierarchy4"/>
    <dgm:cxn modelId="{E2E61C70-452B-4CA2-A1FE-B16ACCEB664D}" type="presParOf" srcId="{4455198E-19A0-4DC6-9106-2ECDAA5FC814}" destId="{A2DC2518-87DC-42DF-8C50-65ED9AA37847}" srcOrd="2" destOrd="0" presId="urn:microsoft.com/office/officeart/2005/8/layout/hierarchy4"/>
    <dgm:cxn modelId="{9705B6DD-9CAB-4826-8A7B-99298F4774DA}" type="presParOf" srcId="{A2DC2518-87DC-42DF-8C50-65ED9AA37847}" destId="{E63C767F-5A26-4317-A138-96140E871CE4}" srcOrd="0" destOrd="0" presId="urn:microsoft.com/office/officeart/2005/8/layout/hierarchy4"/>
    <dgm:cxn modelId="{FBFA9439-70C2-4DBA-A56F-908AFA56E908}" type="presParOf" srcId="{E63C767F-5A26-4317-A138-96140E871CE4}" destId="{3FC25C3F-D594-463F-91F4-2DF3F4909ACA}" srcOrd="0" destOrd="0" presId="urn:microsoft.com/office/officeart/2005/8/layout/hierarchy4"/>
    <dgm:cxn modelId="{12821F57-BDA4-48E9-9485-12973708F302}" type="presParOf" srcId="{E63C767F-5A26-4317-A138-96140E871CE4}" destId="{8B4C5A1A-6966-4653-BFEE-7A82AA431BA3}" srcOrd="1" destOrd="0" presId="urn:microsoft.com/office/officeart/2005/8/layout/hierarchy4"/>
    <dgm:cxn modelId="{2E7F227D-EDC8-49D7-A13A-BE0467102AF2}" type="presParOf" srcId="{A2DC2518-87DC-42DF-8C50-65ED9AA37847}" destId="{95FFB344-E962-46AE-88DF-81C4BBF328DA}" srcOrd="1" destOrd="0" presId="urn:microsoft.com/office/officeart/2005/8/layout/hierarchy4"/>
    <dgm:cxn modelId="{E80594DE-2CFF-4261-BA60-EE6B4A1079DD}" type="presParOf" srcId="{A2DC2518-87DC-42DF-8C50-65ED9AA37847}" destId="{DCE8A39C-D92C-42A2-AD5E-45B52CDCB62F}" srcOrd="2" destOrd="0" presId="urn:microsoft.com/office/officeart/2005/8/layout/hierarchy4"/>
    <dgm:cxn modelId="{285016B0-4294-42FF-A6D0-7C58850B9D56}" type="presParOf" srcId="{DCE8A39C-D92C-42A2-AD5E-45B52CDCB62F}" destId="{E2D27469-CD38-4270-8F9D-6DACE18DD0FE}" srcOrd="0" destOrd="0" presId="urn:microsoft.com/office/officeart/2005/8/layout/hierarchy4"/>
    <dgm:cxn modelId="{449DD0F1-4329-4A92-9160-966A4067680F}" type="presParOf" srcId="{DCE8A39C-D92C-42A2-AD5E-45B52CDCB62F}" destId="{8224449C-B434-4227-85E2-80C7CB63E1AC}" srcOrd="1" destOrd="0" presId="urn:microsoft.com/office/officeart/2005/8/layout/hierarchy4"/>
    <dgm:cxn modelId="{26C04676-5E50-46CE-AAAB-2E3F9BCFE4F9}" type="presParOf" srcId="{6CEF0582-C785-4387-9143-9A17202AEBE3}" destId="{829E2BA4-450E-4F6D-824A-A97B93BD4818}" srcOrd="1" destOrd="0" presId="urn:microsoft.com/office/officeart/2005/8/layout/hierarchy4"/>
    <dgm:cxn modelId="{F16D431C-6C51-4BB1-BF82-E3017A90B3D8}" type="presParOf" srcId="{6CEF0582-C785-4387-9143-9A17202AEBE3}" destId="{574D2F0E-327E-4B87-9405-694F375F222C}" srcOrd="2" destOrd="0" presId="urn:microsoft.com/office/officeart/2005/8/layout/hierarchy4"/>
    <dgm:cxn modelId="{7D91A1BF-8297-45FF-8498-9829D7FB88AA}" type="presParOf" srcId="{574D2F0E-327E-4B87-9405-694F375F222C}" destId="{DA0B8792-38A3-4C56-8F93-C3AF9AA9B6D3}" srcOrd="0" destOrd="0" presId="urn:microsoft.com/office/officeart/2005/8/layout/hierarchy4"/>
    <dgm:cxn modelId="{C9AE265A-B67E-48DB-86A8-4D82DB958611}" type="presParOf" srcId="{574D2F0E-327E-4B87-9405-694F375F222C}" destId="{584FEE36-0939-438F-830C-470A1298EA70}" srcOrd="1" destOrd="0" presId="urn:microsoft.com/office/officeart/2005/8/layout/hierarchy4"/>
    <dgm:cxn modelId="{D55B7A06-DE50-4718-98CB-F04D4666F4BF}" type="presParOf" srcId="{574D2F0E-327E-4B87-9405-694F375F222C}" destId="{F2560521-AD36-4AD6-8D31-D5244510D212}" srcOrd="2" destOrd="0" presId="urn:microsoft.com/office/officeart/2005/8/layout/hierarchy4"/>
    <dgm:cxn modelId="{BE9F9E29-B1A3-4CCD-9CC2-21965EC943FD}" type="presParOf" srcId="{F2560521-AD36-4AD6-8D31-D5244510D212}" destId="{67BCFEBA-6568-44A2-900E-54FCC4745702}" srcOrd="0" destOrd="0" presId="urn:microsoft.com/office/officeart/2005/8/layout/hierarchy4"/>
    <dgm:cxn modelId="{EED5D7E3-303E-4FC1-A317-EF3B398065BC}" type="presParOf" srcId="{67BCFEBA-6568-44A2-900E-54FCC4745702}" destId="{23C1E231-80F7-4D2D-92DC-E11B211E6387}" srcOrd="0" destOrd="0" presId="urn:microsoft.com/office/officeart/2005/8/layout/hierarchy4"/>
    <dgm:cxn modelId="{23BB739B-4AAA-49C9-AC2F-0E56FC53B44A}" type="presParOf" srcId="{67BCFEBA-6568-44A2-900E-54FCC4745702}" destId="{A6E8820F-AB9F-4CD2-910F-8B9D0D403632}" srcOrd="1" destOrd="0" presId="urn:microsoft.com/office/officeart/2005/8/layout/hierarchy4"/>
    <dgm:cxn modelId="{0A515B94-A08C-431B-A83A-BA095666A5CC}" type="presParOf" srcId="{F2560521-AD36-4AD6-8D31-D5244510D212}" destId="{2AD421B6-62E1-4B77-958F-C7665BB24DCF}" srcOrd="1" destOrd="0" presId="urn:microsoft.com/office/officeart/2005/8/layout/hierarchy4"/>
    <dgm:cxn modelId="{A54AF60D-302B-42FF-A40C-18C4A995B312}" type="presParOf" srcId="{F2560521-AD36-4AD6-8D31-D5244510D212}" destId="{6043CCA7-2745-4907-A504-EC2AB3643845}" srcOrd="2" destOrd="0" presId="urn:microsoft.com/office/officeart/2005/8/layout/hierarchy4"/>
    <dgm:cxn modelId="{1FE97586-0F45-48F7-A69C-1F8DBA4362FA}" type="presParOf" srcId="{6043CCA7-2745-4907-A504-EC2AB3643845}" destId="{2165D5F6-8E96-4047-9114-3D24F91D11A7}" srcOrd="0" destOrd="0" presId="urn:microsoft.com/office/officeart/2005/8/layout/hierarchy4"/>
    <dgm:cxn modelId="{E6CCE0EC-A762-479E-9852-2CF6E79D2FD2}" type="presParOf" srcId="{6043CCA7-2745-4907-A504-EC2AB3643845}" destId="{6511DA97-B153-4E21-A778-25C4CAC59D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04C70-2AF9-4D93-B827-F4801584B92D}">
      <dsp:nvSpPr>
        <dsp:cNvPr id="0" name=""/>
        <dsp:cNvSpPr/>
      </dsp:nvSpPr>
      <dsp:spPr>
        <a:xfrm>
          <a:off x="7942375" y="3443556"/>
          <a:ext cx="91440" cy="641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297D1-7C55-45DD-A317-5AF8EC70C400}">
      <dsp:nvSpPr>
        <dsp:cNvPr id="0" name=""/>
        <dsp:cNvSpPr/>
      </dsp:nvSpPr>
      <dsp:spPr>
        <a:xfrm>
          <a:off x="5402744" y="1402224"/>
          <a:ext cx="2585350" cy="6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991"/>
              </a:lnTo>
              <a:lnTo>
                <a:pt x="2585350" y="436991"/>
              </a:lnTo>
              <a:lnTo>
                <a:pt x="2585350" y="641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9B0FD-DB89-4874-B585-D439296D34FE}">
      <dsp:nvSpPr>
        <dsp:cNvPr id="0" name=""/>
        <dsp:cNvSpPr/>
      </dsp:nvSpPr>
      <dsp:spPr>
        <a:xfrm>
          <a:off x="2817393" y="3443556"/>
          <a:ext cx="1347414" cy="6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991"/>
              </a:lnTo>
              <a:lnTo>
                <a:pt x="1347414" y="436991"/>
              </a:lnTo>
              <a:lnTo>
                <a:pt x="1347414" y="641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CB498-D767-404C-9C3F-2751B1123F90}">
      <dsp:nvSpPr>
        <dsp:cNvPr id="0" name=""/>
        <dsp:cNvSpPr/>
      </dsp:nvSpPr>
      <dsp:spPr>
        <a:xfrm>
          <a:off x="1374773" y="3443556"/>
          <a:ext cx="1442620" cy="641246"/>
        </a:xfrm>
        <a:custGeom>
          <a:avLst/>
          <a:gdLst/>
          <a:ahLst/>
          <a:cxnLst/>
          <a:rect l="0" t="0" r="0" b="0"/>
          <a:pathLst>
            <a:path>
              <a:moveTo>
                <a:pt x="1442620" y="0"/>
              </a:moveTo>
              <a:lnTo>
                <a:pt x="1442620" y="436991"/>
              </a:lnTo>
              <a:lnTo>
                <a:pt x="0" y="436991"/>
              </a:lnTo>
              <a:lnTo>
                <a:pt x="0" y="641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AD444-D7F2-49FC-866B-0475D3192DE9}">
      <dsp:nvSpPr>
        <dsp:cNvPr id="0" name=""/>
        <dsp:cNvSpPr/>
      </dsp:nvSpPr>
      <dsp:spPr>
        <a:xfrm>
          <a:off x="2817393" y="1402224"/>
          <a:ext cx="2585350" cy="641246"/>
        </a:xfrm>
        <a:custGeom>
          <a:avLst/>
          <a:gdLst/>
          <a:ahLst/>
          <a:cxnLst/>
          <a:rect l="0" t="0" r="0" b="0"/>
          <a:pathLst>
            <a:path>
              <a:moveTo>
                <a:pt x="2585350" y="0"/>
              </a:moveTo>
              <a:lnTo>
                <a:pt x="2585350" y="436991"/>
              </a:lnTo>
              <a:lnTo>
                <a:pt x="0" y="436991"/>
              </a:lnTo>
              <a:lnTo>
                <a:pt x="0" y="641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961EC-04E9-49A3-89CE-86720BAA821F}">
      <dsp:nvSpPr>
        <dsp:cNvPr id="0" name=""/>
        <dsp:cNvSpPr/>
      </dsp:nvSpPr>
      <dsp:spPr>
        <a:xfrm>
          <a:off x="4300314" y="2137"/>
          <a:ext cx="2204860" cy="1400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9BF13-BB1D-49B4-8C6F-A1B30AE2C3BB}">
      <dsp:nvSpPr>
        <dsp:cNvPr id="0" name=""/>
        <dsp:cNvSpPr/>
      </dsp:nvSpPr>
      <dsp:spPr>
        <a:xfrm>
          <a:off x="4545299" y="234873"/>
          <a:ext cx="2204860" cy="1400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Contraceptive Methods</a:t>
          </a:r>
          <a:endParaRPr lang="en-US" sz="2400" kern="1200" dirty="0"/>
        </a:p>
      </dsp:txBody>
      <dsp:txXfrm>
        <a:off x="4586306" y="275880"/>
        <a:ext cx="2122846" cy="1318072"/>
      </dsp:txXfrm>
    </dsp:sp>
    <dsp:sp modelId="{5DB3E578-3143-4CE9-ACE3-1B4137D2BD4D}">
      <dsp:nvSpPr>
        <dsp:cNvPr id="0" name=""/>
        <dsp:cNvSpPr/>
      </dsp:nvSpPr>
      <dsp:spPr>
        <a:xfrm>
          <a:off x="1714963" y="2043470"/>
          <a:ext cx="2204860" cy="1400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10F94-9754-4D02-99E7-BCCDE537C8C6}">
      <dsp:nvSpPr>
        <dsp:cNvPr id="0" name=""/>
        <dsp:cNvSpPr/>
      </dsp:nvSpPr>
      <dsp:spPr>
        <a:xfrm>
          <a:off x="1959948" y="2276206"/>
          <a:ext cx="2204860" cy="1400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Modern Methods</a:t>
          </a:r>
          <a:endParaRPr lang="en-US" sz="2400" kern="1200" dirty="0"/>
        </a:p>
      </dsp:txBody>
      <dsp:txXfrm>
        <a:off x="2000955" y="2317213"/>
        <a:ext cx="2122846" cy="1318072"/>
      </dsp:txXfrm>
    </dsp:sp>
    <dsp:sp modelId="{F027D6EC-E51A-4C35-A429-3251E1D219D8}">
      <dsp:nvSpPr>
        <dsp:cNvPr id="0" name=""/>
        <dsp:cNvSpPr/>
      </dsp:nvSpPr>
      <dsp:spPr>
        <a:xfrm>
          <a:off x="272343" y="4084803"/>
          <a:ext cx="2204860" cy="1400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7C9C1-1423-4E11-9DF4-A0D48002856F}">
      <dsp:nvSpPr>
        <dsp:cNvPr id="0" name=""/>
        <dsp:cNvSpPr/>
      </dsp:nvSpPr>
      <dsp:spPr>
        <a:xfrm>
          <a:off x="517327" y="4317538"/>
          <a:ext cx="2204860" cy="1400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Permanent Methods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(Sterilization)</a:t>
          </a:r>
          <a:endParaRPr lang="en-US" sz="2000" kern="1200" dirty="0"/>
        </a:p>
      </dsp:txBody>
      <dsp:txXfrm>
        <a:off x="558334" y="4358545"/>
        <a:ext cx="2122846" cy="1318072"/>
      </dsp:txXfrm>
    </dsp:sp>
    <dsp:sp modelId="{CCD63B3B-42BD-4483-976A-4CA64C70806D}">
      <dsp:nvSpPr>
        <dsp:cNvPr id="0" name=""/>
        <dsp:cNvSpPr/>
      </dsp:nvSpPr>
      <dsp:spPr>
        <a:xfrm>
          <a:off x="2967172" y="4084803"/>
          <a:ext cx="2395271" cy="1400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52AE7-57C4-4947-BED7-C88752B39602}">
      <dsp:nvSpPr>
        <dsp:cNvPr id="0" name=""/>
        <dsp:cNvSpPr/>
      </dsp:nvSpPr>
      <dsp:spPr>
        <a:xfrm>
          <a:off x="3212156" y="4317538"/>
          <a:ext cx="2395271" cy="1400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Temporary Methods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(barrier methods/ hormonal methods)</a:t>
          </a:r>
          <a:endParaRPr lang="en-US" sz="2000" kern="1200" dirty="0"/>
        </a:p>
      </dsp:txBody>
      <dsp:txXfrm>
        <a:off x="3253163" y="4358545"/>
        <a:ext cx="2313257" cy="1318072"/>
      </dsp:txXfrm>
    </dsp:sp>
    <dsp:sp modelId="{D62545E0-7D11-44C7-94E9-083E2E778B70}">
      <dsp:nvSpPr>
        <dsp:cNvPr id="0" name=""/>
        <dsp:cNvSpPr/>
      </dsp:nvSpPr>
      <dsp:spPr>
        <a:xfrm>
          <a:off x="6885665" y="2043470"/>
          <a:ext cx="2204860" cy="1400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4F0A-9C61-4086-9B85-20C06363AE8B}">
      <dsp:nvSpPr>
        <dsp:cNvPr id="0" name=""/>
        <dsp:cNvSpPr/>
      </dsp:nvSpPr>
      <dsp:spPr>
        <a:xfrm>
          <a:off x="7130649" y="2276206"/>
          <a:ext cx="2204860" cy="1400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Traditional Methods</a:t>
          </a:r>
          <a:endParaRPr lang="en-US" sz="2400" kern="1200" dirty="0"/>
        </a:p>
      </dsp:txBody>
      <dsp:txXfrm>
        <a:off x="7171656" y="2317213"/>
        <a:ext cx="2122846" cy="1318072"/>
      </dsp:txXfrm>
    </dsp:sp>
    <dsp:sp modelId="{D3349115-C65F-4069-BCB8-0A38908D0853}">
      <dsp:nvSpPr>
        <dsp:cNvPr id="0" name=""/>
        <dsp:cNvSpPr/>
      </dsp:nvSpPr>
      <dsp:spPr>
        <a:xfrm>
          <a:off x="5852413" y="4084803"/>
          <a:ext cx="4271365" cy="1400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EEFA2-BB00-4B8D-B442-267AD7A16453}">
      <dsp:nvSpPr>
        <dsp:cNvPr id="0" name=""/>
        <dsp:cNvSpPr/>
      </dsp:nvSpPr>
      <dsp:spPr>
        <a:xfrm>
          <a:off x="6097397" y="4317538"/>
          <a:ext cx="4271365" cy="1400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Fertility Awareness Based Methods (Symptoms based/Calendar based)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Withdrawal, </a:t>
          </a:r>
          <a:r>
            <a:rPr lang="en-GB" sz="2000" kern="1200" dirty="0" err="1"/>
            <a:t>Lactational</a:t>
          </a:r>
          <a:r>
            <a:rPr lang="en-GB" sz="2000" kern="1200" dirty="0"/>
            <a:t> Amenorrhea</a:t>
          </a:r>
          <a:endParaRPr lang="en-US" sz="2000" kern="1200" dirty="0"/>
        </a:p>
      </dsp:txBody>
      <dsp:txXfrm>
        <a:off x="6138404" y="4358545"/>
        <a:ext cx="4189351" cy="1318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57A57-BE24-484F-A44B-6FE331F6973D}">
      <dsp:nvSpPr>
        <dsp:cNvPr id="0" name=""/>
        <dsp:cNvSpPr/>
      </dsp:nvSpPr>
      <dsp:spPr>
        <a:xfrm>
          <a:off x="3881" y="503"/>
          <a:ext cx="10507836" cy="17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/>
            <a:t>National Family Planning Programme</a:t>
          </a: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/>
            <a:t>Family Health Bureau/</a:t>
          </a:r>
          <a:r>
            <a:rPr lang="en-GB" sz="3900" kern="1200" dirty="0" err="1"/>
            <a:t>MoH</a:t>
          </a:r>
          <a:endParaRPr lang="en-US" sz="3900" kern="1200" dirty="0"/>
        </a:p>
      </dsp:txBody>
      <dsp:txXfrm>
        <a:off x="53905" y="50527"/>
        <a:ext cx="10407788" cy="1607896"/>
      </dsp:txXfrm>
    </dsp:sp>
    <dsp:sp modelId="{CBD7B8CD-8558-400B-9FC1-74A6EFACE4DD}">
      <dsp:nvSpPr>
        <dsp:cNvPr id="0" name=""/>
        <dsp:cNvSpPr/>
      </dsp:nvSpPr>
      <dsp:spPr>
        <a:xfrm>
          <a:off x="3881" y="1891609"/>
          <a:ext cx="5148033" cy="17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/>
            <a:t>Field Health Services</a:t>
          </a:r>
          <a:endParaRPr lang="en-US" sz="3900" kern="1200" dirty="0"/>
        </a:p>
      </dsp:txBody>
      <dsp:txXfrm>
        <a:off x="53905" y="1941633"/>
        <a:ext cx="5047985" cy="1607896"/>
      </dsp:txXfrm>
    </dsp:sp>
    <dsp:sp modelId="{3FC25C3F-D594-463F-91F4-2DF3F4909ACA}">
      <dsp:nvSpPr>
        <dsp:cNvPr id="0" name=""/>
        <dsp:cNvSpPr/>
      </dsp:nvSpPr>
      <dsp:spPr>
        <a:xfrm>
          <a:off x="3881" y="3782714"/>
          <a:ext cx="2521074" cy="17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/>
            <a:t>Field FP clinic</a:t>
          </a:r>
          <a:endParaRPr lang="en-US" sz="3400" kern="1200" dirty="0"/>
        </a:p>
      </dsp:txBody>
      <dsp:txXfrm>
        <a:off x="53905" y="3832738"/>
        <a:ext cx="2421026" cy="1607896"/>
      </dsp:txXfrm>
    </dsp:sp>
    <dsp:sp modelId="{E2D27469-CD38-4270-8F9D-6DACE18DD0FE}">
      <dsp:nvSpPr>
        <dsp:cNvPr id="0" name=""/>
        <dsp:cNvSpPr/>
      </dsp:nvSpPr>
      <dsp:spPr>
        <a:xfrm>
          <a:off x="2630840" y="3782714"/>
          <a:ext cx="2521074" cy="17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/>
            <a:t>Domiciliary care</a:t>
          </a:r>
          <a:endParaRPr lang="en-US" sz="3400" kern="1200" dirty="0"/>
        </a:p>
      </dsp:txBody>
      <dsp:txXfrm>
        <a:off x="2680864" y="3832738"/>
        <a:ext cx="2421026" cy="1607896"/>
      </dsp:txXfrm>
    </dsp:sp>
    <dsp:sp modelId="{DA0B8792-38A3-4C56-8F93-C3AF9AA9B6D3}">
      <dsp:nvSpPr>
        <dsp:cNvPr id="0" name=""/>
        <dsp:cNvSpPr/>
      </dsp:nvSpPr>
      <dsp:spPr>
        <a:xfrm>
          <a:off x="5363685" y="1891609"/>
          <a:ext cx="5148033" cy="17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 dirty="0"/>
            <a:t>Curative health Services</a:t>
          </a:r>
          <a:endParaRPr lang="en-US" sz="3900" kern="1200" dirty="0"/>
        </a:p>
      </dsp:txBody>
      <dsp:txXfrm>
        <a:off x="5413709" y="1941633"/>
        <a:ext cx="5047985" cy="1607896"/>
      </dsp:txXfrm>
    </dsp:sp>
    <dsp:sp modelId="{23C1E231-80F7-4D2D-92DC-E11B211E6387}">
      <dsp:nvSpPr>
        <dsp:cNvPr id="0" name=""/>
        <dsp:cNvSpPr/>
      </dsp:nvSpPr>
      <dsp:spPr>
        <a:xfrm>
          <a:off x="5363685" y="3782714"/>
          <a:ext cx="2521074" cy="17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/>
            <a:t>FP clinic</a:t>
          </a:r>
          <a:endParaRPr lang="en-US" sz="3400" kern="1200" dirty="0"/>
        </a:p>
      </dsp:txBody>
      <dsp:txXfrm>
        <a:off x="5413709" y="3832738"/>
        <a:ext cx="2421026" cy="1607896"/>
      </dsp:txXfrm>
    </dsp:sp>
    <dsp:sp modelId="{2165D5F6-8E96-4047-9114-3D24F91D11A7}">
      <dsp:nvSpPr>
        <dsp:cNvPr id="0" name=""/>
        <dsp:cNvSpPr/>
      </dsp:nvSpPr>
      <dsp:spPr>
        <a:xfrm>
          <a:off x="7990644" y="3782714"/>
          <a:ext cx="2521074" cy="17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/>
            <a:t>Sterilization services</a:t>
          </a:r>
          <a:endParaRPr lang="en-US" sz="3400" kern="1200" dirty="0"/>
        </a:p>
      </dsp:txBody>
      <dsp:txXfrm>
        <a:off x="8040668" y="3832738"/>
        <a:ext cx="2421026" cy="160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C6AB0-19BC-45EE-92BE-6BF1E365487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13E14-14FE-4BD1-9418-E00658EB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BF79A4-0DB4-4A10-AAE8-B129E1B58A37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5ACA1F-189C-42D1-8C59-B807FA18A25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7A1266-9FA3-4EC0-8DBA-CA5D208A8D82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2B04D-40AB-4896-AF9D-FAC853002E43}" type="datetime1">
              <a:rPr lang="en-GB"/>
              <a:pPr>
                <a:defRPr/>
              </a:pPr>
              <a:t>04/06/2019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F5E5-AD4D-41B1-B76B-E9418B9AE3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FE66-24EF-484C-935E-46F477A6FBF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931E-CB51-4A12-96AF-3BD00F99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Family Planning Services in Sri Lanka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Manuja </a:t>
            </a:r>
            <a:r>
              <a:rPr lang="en-US" dirty="0" err="1"/>
              <a:t>Perera</a:t>
            </a:r>
            <a:endParaRPr lang="en-US" dirty="0"/>
          </a:p>
          <a:p>
            <a:r>
              <a:rPr lang="en-US" dirty="0"/>
              <a:t>04.06.2018</a:t>
            </a:r>
          </a:p>
        </p:txBody>
      </p:sp>
    </p:spTree>
    <p:extLst>
      <p:ext uri="{BB962C8B-B14F-4D97-AF65-F5344CB8AC3E}">
        <p14:creationId xmlns:p14="http://schemas.microsoft.com/office/powerpoint/2010/main" val="9072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739588" y="1438834"/>
            <a:ext cx="10233212" cy="52174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A -  A couple in union (married legally, customary or living together) having a female aged 15-49yrs of age (</a:t>
            </a:r>
            <a:r>
              <a:rPr lang="en-US" sz="2400" dirty="0">
                <a:solidFill>
                  <a:srgbClr val="FF0000"/>
                </a:solidFill>
              </a:rPr>
              <a:t>Eligible couple</a:t>
            </a:r>
            <a:r>
              <a:rPr lang="en-US" sz="2400" dirty="0"/>
              <a:t>)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Also when there is 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B -  an unmarried pregnant female of any age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C -  a child less than 5 years of age 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D – a couple in union even if the female's age is less then 15 years 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E – female aged 15-49yrs who is widowed/ divorced/ separated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		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78575"/>
            <a:ext cx="10515600" cy="912344"/>
          </a:xfrm>
        </p:spPr>
        <p:txBody>
          <a:bodyPr/>
          <a:lstStyle/>
          <a:p>
            <a:r>
              <a:rPr lang="en-US" dirty="0"/>
              <a:t>Eligible Family</a:t>
            </a:r>
          </a:p>
        </p:txBody>
      </p:sp>
    </p:spTree>
    <p:extLst>
      <p:ext uri="{BB962C8B-B14F-4D97-AF65-F5344CB8AC3E}">
        <p14:creationId xmlns:p14="http://schemas.microsoft.com/office/powerpoint/2010/main" val="41066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929" y="1938430"/>
            <a:ext cx="10107706" cy="2216710"/>
          </a:xfrm>
        </p:spPr>
        <p:txBody>
          <a:bodyPr/>
          <a:lstStyle/>
          <a:p>
            <a:pPr algn="ctr"/>
            <a:r>
              <a:rPr lang="en-GB" dirty="0"/>
              <a:t>Eligibility to obtain a specific contraceptive method from the National FP Programme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 bright="-20000" contrast="40000"/>
          </a:blip>
          <a:srcRect t="13053" b="45228"/>
          <a:stretch/>
        </p:blipFill>
        <p:spPr>
          <a:xfrm>
            <a:off x="404989" y="0"/>
            <a:ext cx="11319446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t="14730" b="30523"/>
          <a:stretch/>
        </p:blipFill>
        <p:spPr>
          <a:xfrm>
            <a:off x="394153" y="2743199"/>
            <a:ext cx="11458821" cy="3644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8871" y="6387352"/>
            <a:ext cx="1017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Medical Eligibility Criteria for Contraceptive Use – WHO (5</a:t>
            </a:r>
            <a:r>
              <a:rPr lang="en-GB" baseline="30000" dirty="0"/>
              <a:t>th</a:t>
            </a:r>
            <a:r>
              <a:rPr lang="en-GB" dirty="0"/>
              <a:t> Ed.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94129" y="266254"/>
            <a:ext cx="12024468" cy="62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416860" y="250302"/>
            <a:ext cx="6656293" cy="6607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22723" t="11794" r="23575" b="11794"/>
          <a:stretch/>
        </p:blipFill>
        <p:spPr>
          <a:xfrm>
            <a:off x="5298142" y="250302"/>
            <a:ext cx="6589058" cy="6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for Sterilization </a:t>
            </a:r>
            <a:br>
              <a:rPr lang="en-US" dirty="0"/>
            </a:br>
            <a:r>
              <a:rPr lang="en-US" sz="2400" dirty="0"/>
              <a:t>General Circular No. 1586 - </a:t>
            </a:r>
            <a:r>
              <a:rPr lang="en-GB" sz="2400" dirty="0"/>
              <a:t>Office of the Director General of Health Services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10896600" cy="5019394"/>
          </a:xfrm>
        </p:spPr>
        <p:txBody>
          <a:bodyPr>
            <a:normAutofit/>
          </a:bodyPr>
          <a:lstStyle/>
          <a:p>
            <a:r>
              <a:rPr lang="en-GB" sz="2600" dirty="0"/>
              <a:t>Over 26 years of age, </a:t>
            </a:r>
          </a:p>
          <a:p>
            <a:pPr lvl="1"/>
            <a:r>
              <a:rPr lang="en-GB" sz="2600" dirty="0"/>
              <a:t>having at least 2 living children, with the younger being over 2 years</a:t>
            </a:r>
          </a:p>
          <a:p>
            <a:pPr lvl="1"/>
            <a:r>
              <a:rPr lang="en-GB" sz="2600" dirty="0"/>
              <a:t>having 3 or more living children </a:t>
            </a:r>
          </a:p>
          <a:p>
            <a:r>
              <a:rPr lang="en-GB" sz="2600" dirty="0"/>
              <a:t>Under 26 years, </a:t>
            </a:r>
          </a:p>
          <a:p>
            <a:pPr lvl="1"/>
            <a:r>
              <a:rPr lang="en-GB" sz="2600" dirty="0"/>
              <a:t>his/her spouse insist on a sterilization, </a:t>
            </a:r>
          </a:p>
          <a:p>
            <a:pPr lvl="1"/>
            <a:r>
              <a:rPr lang="en-GB" sz="2600" dirty="0"/>
              <a:t>minimum of 3 living children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rgbClr val="FF0000"/>
                </a:solidFill>
              </a:rPr>
              <a:t>Medical Officer concerned could use his/her discretion, and perform the sterilization after personally checking the validity of information provided</a:t>
            </a:r>
          </a:p>
          <a:p>
            <a:r>
              <a:rPr lang="en-GB" sz="2600" dirty="0"/>
              <a:t>Medical indications</a:t>
            </a:r>
          </a:p>
          <a:p>
            <a:pPr lvl="1"/>
            <a:r>
              <a:rPr lang="en-GB" sz="2600" dirty="0"/>
              <a:t>should be referred to a specialist in the relevant field, who should </a:t>
            </a:r>
            <a:r>
              <a:rPr lang="en-US" sz="2600" dirty="0"/>
              <a:t>make the final 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0916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 bright="-20000" contrast="40000"/>
          </a:blip>
          <a:srcRect l="10721" t="8934" r="11912"/>
          <a:stretch/>
        </p:blipFill>
        <p:spPr>
          <a:xfrm>
            <a:off x="497541" y="215153"/>
            <a:ext cx="11032295" cy="64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Different Categories of Users in the National FP Programme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423"/>
            <a:ext cx="10515600" cy="3998539"/>
          </a:xfrm>
        </p:spPr>
        <p:txBody>
          <a:bodyPr/>
          <a:lstStyle/>
          <a:p>
            <a:r>
              <a:rPr lang="en-GB" dirty="0"/>
              <a:t>New acceptor</a:t>
            </a:r>
          </a:p>
          <a:p>
            <a:endParaRPr lang="en-GB" dirty="0"/>
          </a:p>
          <a:p>
            <a:r>
              <a:rPr lang="en-GB" dirty="0"/>
              <a:t>Current user</a:t>
            </a:r>
          </a:p>
          <a:p>
            <a:endParaRPr lang="en-GB" dirty="0"/>
          </a:p>
          <a:p>
            <a:r>
              <a:rPr lang="en-GB" dirty="0"/>
              <a:t>Unmet need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906" y="381000"/>
            <a:ext cx="10009094" cy="13716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C0000"/>
                </a:solidFill>
              </a:rPr>
              <a:t>New Acceptor for the </a:t>
            </a:r>
            <a:r>
              <a:rPr lang="en-US" sz="3200" b="1" dirty="0" err="1">
                <a:solidFill>
                  <a:srgbClr val="CC0000"/>
                </a:solidFill>
              </a:rPr>
              <a:t>Programme</a:t>
            </a:r>
            <a:endParaRPr lang="en-US" sz="3200" b="1" dirty="0">
              <a:solidFill>
                <a:srgbClr val="CC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69894" y="1021976"/>
            <a:ext cx="8888506" cy="1568824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individual accepting any FP method for the first time in life from the NFPP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04900" y="2810435"/>
            <a:ext cx="9117106" cy="115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An individual accepting a FP method for the first time from the NFPP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54740" y="4087905"/>
            <a:ext cx="100852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SzPct val="80000"/>
            </a:pPr>
            <a:endParaRPr lang="en-US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SzPct val="80000"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SzPct val="80000"/>
            </a:pPr>
            <a:r>
              <a:rPr lang="en-US" dirty="0">
                <a:latin typeface="+mn-lt"/>
              </a:rPr>
              <a:t>An individual using a FP method at a given point of time 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09600" y="3738281"/>
            <a:ext cx="970429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CC0000"/>
                </a:solidFill>
                <a:latin typeface="+mj-lt"/>
              </a:rPr>
              <a:t>Current User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2209800"/>
            <a:ext cx="100090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C0000"/>
                </a:solidFill>
              </a:rPr>
              <a:t>New Acceptor for the Method</a:t>
            </a:r>
          </a:p>
        </p:txBody>
      </p:sp>
    </p:spTree>
    <p:extLst>
      <p:ext uri="{BB962C8B-B14F-4D97-AF65-F5344CB8AC3E}">
        <p14:creationId xmlns:p14="http://schemas.microsoft.com/office/powerpoint/2010/main" val="20006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Unmet need for Contraception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woman is having an unmet need for contraception if she is:</a:t>
            </a:r>
          </a:p>
          <a:p>
            <a:r>
              <a:rPr lang="en-GB" dirty="0"/>
              <a:t>Fertile</a:t>
            </a:r>
          </a:p>
          <a:p>
            <a:r>
              <a:rPr lang="en-GB" dirty="0"/>
              <a:t>Married or living in union</a:t>
            </a:r>
          </a:p>
          <a:p>
            <a:r>
              <a:rPr lang="en-GB" dirty="0"/>
              <a:t>Not using any contraception (modern, natural or traditional)</a:t>
            </a:r>
          </a:p>
          <a:p>
            <a:r>
              <a:rPr lang="en-GB" dirty="0"/>
              <a:t>Not wanting any more children or wanting to postpone for at least two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A3A04EF-A716-4B5E-8D8F-92BB9D33E29B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2BD57-24E3-4D9C-85E4-BE6A9FEB0510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6388" name="Picture 1" descr="C:\Users\ewis\Desktop\New Folder\Picture6 (587 x 600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17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825625"/>
            <a:ext cx="10960100" cy="4351338"/>
          </a:xfrm>
        </p:spPr>
        <p:txBody>
          <a:bodyPr/>
          <a:lstStyle/>
          <a:p>
            <a:endParaRPr lang="en-US" dirty="0"/>
          </a:p>
          <a:p>
            <a:r>
              <a:rPr lang="en-GB" dirty="0"/>
              <a:t> Whether a woman is currently: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 Registered in the eligible families register				</a:t>
            </a:r>
            <a:r>
              <a:rPr lang="en-GB" b="1" dirty="0"/>
              <a:t>yes </a:t>
            </a:r>
            <a:r>
              <a:rPr lang="en-GB" dirty="0"/>
              <a:t>no </a:t>
            </a:r>
          </a:p>
          <a:p>
            <a:pPr marL="0" indent="0">
              <a:buNone/>
            </a:pPr>
            <a:r>
              <a:rPr lang="en-GB" dirty="0"/>
              <a:t>2. At risk of getting pregnant 						</a:t>
            </a:r>
            <a:r>
              <a:rPr lang="en-GB" b="1" dirty="0"/>
              <a:t>yes </a:t>
            </a:r>
            <a:r>
              <a:rPr lang="en-GB" dirty="0"/>
              <a:t>no </a:t>
            </a:r>
          </a:p>
          <a:p>
            <a:pPr marL="0" indent="0">
              <a:buNone/>
            </a:pPr>
            <a:r>
              <a:rPr lang="en-GB" dirty="0"/>
              <a:t>3. Using any contraception (modern, natural or traditional) 	yes </a:t>
            </a:r>
            <a:r>
              <a:rPr lang="en-GB" b="1" dirty="0"/>
              <a:t>no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4. Hoping to have a child within the next 2 years 			yes </a:t>
            </a:r>
            <a:r>
              <a:rPr lang="en-GB" b="1" dirty="0"/>
              <a:t>no 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Unmet need for Contraception – Check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National MIS in Family Planning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1"/>
            <a:ext cx="10515600" cy="4765022"/>
          </a:xfrm>
        </p:spPr>
        <p:txBody>
          <a:bodyPr>
            <a:normAutofit/>
          </a:bodyPr>
          <a:lstStyle/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Eligible Family Register</a:t>
            </a:r>
          </a:p>
          <a:p>
            <a:pPr lvl="1"/>
            <a:endParaRPr lang="en-US" dirty="0"/>
          </a:p>
          <a:p>
            <a:r>
              <a:rPr lang="en-US" dirty="0"/>
              <a:t>Records</a:t>
            </a:r>
          </a:p>
          <a:p>
            <a:pPr lvl="1"/>
            <a:r>
              <a:rPr lang="en-US" dirty="0"/>
              <a:t>Family Planning Clinic Record</a:t>
            </a:r>
          </a:p>
          <a:p>
            <a:pPr lvl="1"/>
            <a:r>
              <a:rPr lang="en-US" dirty="0"/>
              <a:t>Family Planning Field Record</a:t>
            </a:r>
          </a:p>
          <a:p>
            <a:pPr lvl="1"/>
            <a:r>
              <a:rPr lang="en-US" dirty="0"/>
              <a:t>Family Planning Client Record</a:t>
            </a:r>
          </a:p>
          <a:p>
            <a:pPr lvl="1"/>
            <a:endParaRPr lang="en-US" dirty="0"/>
          </a:p>
          <a:p>
            <a:r>
              <a:rPr lang="en-US" dirty="0"/>
              <a:t>Returns</a:t>
            </a:r>
          </a:p>
          <a:p>
            <a:pPr lvl="1"/>
            <a:r>
              <a:rPr lang="en-US" dirty="0"/>
              <a:t>Family Planning Consolidated Return (H1159)</a:t>
            </a:r>
          </a:p>
          <a:p>
            <a:pPr lvl="1"/>
            <a:r>
              <a:rPr lang="en-US" dirty="0"/>
              <a:t>Family Planning Monthly Return (H1200)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1930400" y="1200150"/>
            <a:ext cx="8051800" cy="5143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52600" y="1905000"/>
            <a:ext cx="4572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Rockwell" pitchFamily="18" charset="0"/>
              </a:rPr>
              <a:t>Family Planning Clinic Record  H 1153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3962400"/>
            <a:ext cx="7620000" cy="571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FFFF"/>
                </a:solidFill>
                <a:latin typeface="Rockwell" panose="02060603020205020403" pitchFamily="18" charset="0"/>
              </a:rPr>
              <a:t>Family Planning Monthly Return H 1200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553200" y="2590800"/>
            <a:ext cx="396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Family Planning Client Record H 1155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946400" y="4743450"/>
            <a:ext cx="1625600" cy="3429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PHM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7010400" y="4686300"/>
            <a:ext cx="2032000" cy="40005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Clinic/ Hospital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781800" y="58674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352801" y="5105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543801" y="5334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114800" y="5486400"/>
            <a:ext cx="2946400" cy="400050"/>
          </a:xfrm>
          <a:prstGeom prst="ellipse">
            <a:avLst/>
          </a:prstGeom>
          <a:solidFill>
            <a:srgbClr val="FFFF9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MOH Office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2590800" y="6248400"/>
            <a:ext cx="2946400" cy="457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FHB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638800" y="5943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962400" y="5105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6781800" y="51054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7086600" y="6096000"/>
            <a:ext cx="2032000" cy="571500"/>
          </a:xfrm>
          <a:prstGeom prst="ellipse">
            <a:avLst/>
          </a:prstGeom>
          <a:solidFill>
            <a:srgbClr val="22609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RDHS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733800" y="381001"/>
            <a:ext cx="4191000" cy="584775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1">
                <a:latin typeface="Arial" panose="020B0604020202020204" pitchFamily="34" charset="0"/>
              </a:rPr>
              <a:t>New Acceptors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800600" y="3124200"/>
            <a:ext cx="1219200" cy="8001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590800" y="1524001"/>
            <a:ext cx="321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>
                <a:latin typeface="Arial" panose="020B0604020202020204" pitchFamily="34" charset="0"/>
              </a:rPr>
              <a:t>RECRUITED IN THE CLINIC 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858000" y="1524001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>
                <a:latin typeface="Arial" panose="020B0604020202020204" pitchFamily="34" charset="0"/>
              </a:rPr>
              <a:t>RECRUITED IN THE FIELD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6248400" y="3048000"/>
            <a:ext cx="838200" cy="8382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981200" y="2590800"/>
            <a:ext cx="396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Family Planning Client Record H 1155</a:t>
            </a: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4724400" y="59436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6553200" y="1905000"/>
            <a:ext cx="396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2"/>
                </a:solidFill>
                <a:latin typeface="Rockwell" panose="02060603020205020403" pitchFamily="18" charset="0"/>
              </a:rPr>
              <a:t>Family Planning Field Record H 1154</a:t>
            </a:r>
          </a:p>
        </p:txBody>
      </p:sp>
    </p:spTree>
    <p:extLst>
      <p:ext uri="{BB962C8B-B14F-4D97-AF65-F5344CB8AC3E}">
        <p14:creationId xmlns:p14="http://schemas.microsoft.com/office/powerpoint/2010/main" val="25808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685800"/>
            <a:ext cx="4495800" cy="609600"/>
          </a:xfr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>
                <a:solidFill>
                  <a:srgbClr val="0B0B15"/>
                </a:solidFill>
              </a:rPr>
              <a:t>FP – Current Users 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844800" y="2114550"/>
            <a:ext cx="6400800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PHM Monthly Statement H 524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336800" y="3886200"/>
            <a:ext cx="64008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Rockwell" pitchFamily="18" charset="0"/>
              </a:rPr>
              <a:t>FP Consolidated Return H 1159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5943600" y="3048000"/>
            <a:ext cx="3860800" cy="4000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folHlink"/>
                </a:solidFill>
                <a:latin typeface="Rockwell" panose="02060603020205020403" pitchFamily="18" charset="0"/>
              </a:rPr>
              <a:t>FP Field record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689600" y="2800350"/>
            <a:ext cx="0" cy="108585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191000" y="4648200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Duplicate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267200" y="5410200"/>
            <a:ext cx="3149600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howcard Gothic" pitchFamily="82" charset="0"/>
              </a:rPr>
              <a:t>RDHS Office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689600" y="4629150"/>
            <a:ext cx="0" cy="74295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DB95A-E7B1-4062-AD64-0B2D221D20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333376"/>
            <a:ext cx="10582835" cy="1360953"/>
          </a:xfrm>
        </p:spPr>
        <p:txBody>
          <a:bodyPr/>
          <a:lstStyle/>
          <a:p>
            <a:pPr eaLnBrk="1" hangingPunct="1"/>
            <a:r>
              <a:rPr lang="en-US" dirty="0"/>
              <a:t>Indicators used to evaluate the National FPP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2060576"/>
            <a:ext cx="8229600" cy="426561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Contraceptive Prevalence Rate (CPR)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Prevalence of unmet need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Rate of teenage pregnancies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Crude Birth Rate (CBR)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Total Fertility Rate (TFR)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Rate of Natural Increase (CBR-CDR)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Growth Rate (</a:t>
            </a:r>
            <a:r>
              <a:rPr lang="en-US" dirty="0" err="1"/>
              <a:t>NI+Nett</a:t>
            </a:r>
            <a:r>
              <a:rPr lang="en-US" dirty="0"/>
              <a:t> Migration)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Septic abortion Rate</a:t>
            </a:r>
          </a:p>
        </p:txBody>
      </p:sp>
    </p:spTree>
    <p:extLst>
      <p:ext uri="{BB962C8B-B14F-4D97-AF65-F5344CB8AC3E}">
        <p14:creationId xmlns:p14="http://schemas.microsoft.com/office/powerpoint/2010/main" val="18025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48220-A1DD-4199-AE13-6CF0AC23C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6191" t="21991" r="32968" b="6606"/>
          <a:stretch/>
        </p:blipFill>
        <p:spPr>
          <a:xfrm>
            <a:off x="2320412" y="226143"/>
            <a:ext cx="8652387" cy="68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9686" r="14728"/>
          <a:stretch/>
        </p:blipFill>
        <p:spPr>
          <a:xfrm>
            <a:off x="1613647" y="240581"/>
            <a:ext cx="8713693" cy="65382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3494" y="6360459"/>
            <a:ext cx="507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Family Health Report 2013 (FHB)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280B4-A7E9-40D3-8738-AEE8B462A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2258" t="53047" r="40242" b="6094"/>
          <a:stretch/>
        </p:blipFill>
        <p:spPr>
          <a:xfrm>
            <a:off x="735866" y="287512"/>
            <a:ext cx="10720267" cy="65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5AF16F-D369-4328-9425-0055CA0B7C88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69943"/>
            <a:ext cx="8229600" cy="1048216"/>
          </a:xfrm>
        </p:spPr>
        <p:txBody>
          <a:bodyPr/>
          <a:lstStyle/>
          <a:p>
            <a:pPr eaLnBrk="1" hangingPunct="1"/>
            <a:r>
              <a:rPr lang="en-US" sz="3600" b="1" dirty="0"/>
              <a:t>Issues in FP service delivery</a:t>
            </a:r>
            <a:endParaRPr lang="en-GB" sz="3600" b="1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094" y="1223683"/>
            <a:ext cx="8728169" cy="5888410"/>
          </a:xfrm>
        </p:spPr>
        <p:txBody>
          <a:bodyPr/>
          <a:lstStyle/>
          <a:p>
            <a:pPr marL="538163" lvl="1" indent="-533400">
              <a:lnSpc>
                <a:spcPct val="120000"/>
              </a:lnSpc>
              <a:buNone/>
            </a:pPr>
            <a:r>
              <a:rPr lang="en-GB" sz="3200" dirty="0"/>
              <a:t>1. FP Clinic services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GB" dirty="0"/>
              <a:t>Limited access</a:t>
            </a:r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GB" dirty="0"/>
              <a:t>Limited availability of contraceptive methods</a:t>
            </a:r>
            <a:endParaRPr lang="en-GB" sz="3600" dirty="0"/>
          </a:p>
          <a:p>
            <a:pPr marL="990600" lvl="1" indent="-5334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GB" dirty="0"/>
              <a:t>Counselling males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dirty="0"/>
              <a:t>2. Sterilization services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GB" dirty="0"/>
              <a:t>Unmet demand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GB" dirty="0"/>
              <a:t>Poor accessibility/availability of services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dirty="0"/>
              <a:t>3. Adults-unmarried sexually active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dirty="0"/>
              <a:t>4. Inappropriate use of emergency contraceptives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dirty="0"/>
              <a:t>5. Lack of post abortion care - Repeated abortions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547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196788"/>
            <a:ext cx="10681447" cy="4980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crucial component of family planning services</a:t>
            </a:r>
          </a:p>
          <a:p>
            <a:pPr>
              <a:lnSpc>
                <a:spcPct val="150000"/>
              </a:lnSpc>
            </a:pPr>
            <a:r>
              <a:rPr lang="en-GB" dirty="0"/>
              <a:t>An interactive systematic process to help the clients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to make informed  decisions on </a:t>
            </a:r>
            <a:r>
              <a:rPr lang="en-US" dirty="0"/>
              <a:t>their reproductive options including </a:t>
            </a:r>
            <a:r>
              <a:rPr lang="en-GB" dirty="0"/>
              <a:t>pregnancy and family planning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to select the appropriate family planning method voluntarily and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to use it more effectively</a:t>
            </a:r>
          </a:p>
          <a:p>
            <a:pPr>
              <a:lnSpc>
                <a:spcPct val="150000"/>
              </a:lnSpc>
            </a:pPr>
            <a:r>
              <a:rPr lang="en-GB" dirty="0"/>
              <a:t>Should be an ongoing process</a:t>
            </a:r>
          </a:p>
          <a:p>
            <a:pPr>
              <a:lnSpc>
                <a:spcPct val="150000"/>
              </a:lnSpc>
            </a:pPr>
            <a:r>
              <a:rPr lang="en-GB" dirty="0"/>
              <a:t>Should involve the spouse/partner whenever possible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1325563"/>
          </a:xfrm>
        </p:spPr>
        <p:txBody>
          <a:bodyPr/>
          <a:lstStyle/>
          <a:p>
            <a:r>
              <a:rPr lang="en-US" dirty="0"/>
              <a:t>Counselling in FP services</a:t>
            </a:r>
          </a:p>
        </p:txBody>
      </p:sp>
    </p:spTree>
    <p:extLst>
      <p:ext uri="{BB962C8B-B14F-4D97-AF65-F5344CB8AC3E}">
        <p14:creationId xmlns:p14="http://schemas.microsoft.com/office/powerpoint/2010/main" val="34094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2694" y="457200"/>
          <a:ext cx="10641106" cy="571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6612" cy="4507940"/>
          </a:xfrm>
        </p:spPr>
        <p:txBody>
          <a:bodyPr>
            <a:normAutofit/>
          </a:bodyPr>
          <a:lstStyle/>
          <a:p>
            <a:r>
              <a:rPr lang="en-US" dirty="0"/>
              <a:t>G – </a:t>
            </a:r>
            <a:r>
              <a:rPr lang="en-US" dirty="0">
                <a:solidFill>
                  <a:srgbClr val="FF0000"/>
                </a:solidFill>
              </a:rPr>
              <a:t>Greet</a:t>
            </a:r>
            <a:r>
              <a:rPr lang="en-US" dirty="0"/>
              <a:t> the client </a:t>
            </a:r>
            <a:r>
              <a:rPr lang="en-GB" dirty="0"/>
              <a:t>in a friendly and respectful manner</a:t>
            </a:r>
            <a:endParaRPr lang="en-US" dirty="0"/>
          </a:p>
          <a:p>
            <a:r>
              <a:rPr lang="en-US" dirty="0"/>
              <a:t>A – </a:t>
            </a:r>
            <a:r>
              <a:rPr lang="en-US" dirty="0">
                <a:solidFill>
                  <a:srgbClr val="FF0000"/>
                </a:solidFill>
              </a:rPr>
              <a:t>Ask</a:t>
            </a:r>
            <a:r>
              <a:rPr lang="en-US" dirty="0"/>
              <a:t> about themselves</a:t>
            </a:r>
          </a:p>
          <a:p>
            <a:pPr marL="268288" indent="-268288">
              <a:tabLst>
                <a:tab pos="268288" algn="l"/>
              </a:tabLst>
            </a:pPr>
            <a:r>
              <a:rPr lang="en-US" dirty="0"/>
              <a:t>T – </a:t>
            </a:r>
            <a:r>
              <a:rPr lang="en-US" dirty="0">
                <a:solidFill>
                  <a:srgbClr val="FF0000"/>
                </a:solidFill>
              </a:rPr>
              <a:t>Tell</a:t>
            </a:r>
            <a:r>
              <a:rPr lang="en-GB" dirty="0"/>
              <a:t> and listen to clients. Depending on the clients’ needs, tell the clients what reproductive health choices are available to them </a:t>
            </a:r>
            <a:endParaRPr lang="en-US" dirty="0"/>
          </a:p>
          <a:p>
            <a:r>
              <a:rPr lang="en-US" dirty="0"/>
              <a:t>H – </a:t>
            </a:r>
            <a:r>
              <a:rPr lang="en-GB" dirty="0">
                <a:solidFill>
                  <a:srgbClr val="FF0000"/>
                </a:solidFill>
              </a:rPr>
              <a:t>Help</a:t>
            </a:r>
            <a:r>
              <a:rPr lang="en-GB" dirty="0"/>
              <a:t> clients to make an informed choice</a:t>
            </a:r>
          </a:p>
          <a:p>
            <a:r>
              <a:rPr lang="en-US" dirty="0"/>
              <a:t>E – </a:t>
            </a:r>
            <a:r>
              <a:rPr lang="en-US" dirty="0">
                <a:solidFill>
                  <a:srgbClr val="FF0000"/>
                </a:solidFill>
              </a:rPr>
              <a:t>Explain</a:t>
            </a:r>
            <a:r>
              <a:rPr lang="en-US" dirty="0"/>
              <a:t> all the details about the selected method</a:t>
            </a:r>
          </a:p>
          <a:p>
            <a:r>
              <a:rPr lang="en-US" dirty="0"/>
              <a:t>R –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visits f</a:t>
            </a:r>
            <a:r>
              <a:rPr lang="en-GB" dirty="0"/>
              <a:t>or routine follow up regarding complications, new developments and to clarify doubts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Counselling in FP services – A practical model</a:t>
            </a:r>
          </a:p>
        </p:txBody>
      </p:sp>
    </p:spTree>
    <p:extLst>
      <p:ext uri="{BB962C8B-B14F-4D97-AF65-F5344CB8AC3E}">
        <p14:creationId xmlns:p14="http://schemas.microsoft.com/office/powerpoint/2010/main" val="11146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089212"/>
            <a:ext cx="10869706" cy="54595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the method is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Effectiveness &amp; duration</a:t>
            </a:r>
          </a:p>
          <a:p>
            <a:r>
              <a:rPr lang="en-US" dirty="0"/>
              <a:t>Contraindications</a:t>
            </a:r>
          </a:p>
          <a:p>
            <a:r>
              <a:rPr lang="en-GB" dirty="0"/>
              <a:t>Side effects and complications</a:t>
            </a:r>
          </a:p>
          <a:p>
            <a:r>
              <a:rPr lang="en-US" dirty="0"/>
              <a:t>When to use</a:t>
            </a:r>
          </a:p>
          <a:p>
            <a:r>
              <a:rPr lang="en-US" dirty="0"/>
              <a:t>How to use</a:t>
            </a:r>
          </a:p>
          <a:p>
            <a:r>
              <a:rPr lang="en-GB" dirty="0"/>
              <a:t>Who will provide the method</a:t>
            </a:r>
          </a:p>
          <a:p>
            <a:r>
              <a:rPr lang="en-GB" dirty="0"/>
              <a:t>Where to obtain the method</a:t>
            </a:r>
          </a:p>
          <a:p>
            <a:r>
              <a:rPr lang="en-GB" dirty="0"/>
              <a:t>When to return/follow up</a:t>
            </a:r>
          </a:p>
          <a:p>
            <a:r>
              <a:rPr lang="en-GB" dirty="0"/>
              <a:t>How to stop the method</a:t>
            </a:r>
          </a:p>
          <a:p>
            <a:r>
              <a:rPr lang="en-GB" dirty="0"/>
              <a:t>Reuse of the method</a:t>
            </a:r>
          </a:p>
          <a:p>
            <a:r>
              <a:rPr lang="en-US" dirty="0"/>
              <a:t>Return of fertility</a:t>
            </a:r>
          </a:p>
          <a:p>
            <a:r>
              <a:rPr lang="en-GB" dirty="0"/>
              <a:t>Additional information (e.g. myths)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-51732"/>
            <a:ext cx="10515600" cy="1325563"/>
          </a:xfrm>
        </p:spPr>
        <p:txBody>
          <a:bodyPr/>
          <a:lstStyle/>
          <a:p>
            <a:r>
              <a:rPr lang="en-US" dirty="0"/>
              <a:t>Counselling in FP services – What to explain?</a:t>
            </a:r>
          </a:p>
        </p:txBody>
      </p:sp>
    </p:spTree>
    <p:extLst>
      <p:ext uri="{BB962C8B-B14F-4D97-AF65-F5344CB8AC3E}">
        <p14:creationId xmlns:p14="http://schemas.microsoft.com/office/powerpoint/2010/main" val="2848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2" y="2600979"/>
            <a:ext cx="109728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70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01C59-3199-4A92-8D3D-E4A3D3A017F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GB" sz="1400"/>
              <a:t>4</a:t>
            </a: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82388" y="304800"/>
            <a:ext cx="11483788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/>
              <a:t>Family Planning Unit of Family Health Bureau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Focal point for the National Family Planning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Responsible for national level policy and guideline formulation</a:t>
            </a:r>
          </a:p>
        </p:txBody>
      </p:sp>
      <p:pic>
        <p:nvPicPr>
          <p:cNvPr id="17413" name="Picture 3" descr="C:\Users\ewis\Desktop\New Folder\Picture7 (600 x 44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799" y="2497268"/>
            <a:ext cx="5157507" cy="385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575611" y="2634843"/>
            <a:ext cx="493507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Goal </a:t>
            </a:r>
          </a:p>
          <a:p>
            <a:pPr algn="ctr"/>
            <a:r>
              <a:rPr lang="en-US" altLang="ja-JP" sz="2800" dirty="0">
                <a:ea typeface="ＭＳ Ｐゴシック" charset="-128"/>
              </a:rPr>
              <a:t>Enable all couples to have a desired number of children with optimal spacing</a:t>
            </a:r>
            <a:r>
              <a:rPr lang="en-GB" sz="2800" dirty="0"/>
              <a:t>  whilst preventing unintended pregnancies</a:t>
            </a:r>
            <a:endParaRPr lang="en-GB" sz="3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BDD43-F1E2-4D26-9216-6669B6E01EC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b="1" dirty="0">
                <a:solidFill>
                  <a:srgbClr val="CC0000"/>
                </a:solidFill>
              </a:rPr>
              <a:t>Objectives</a:t>
            </a:r>
            <a:endParaRPr lang="en-US" sz="4000" b="1" dirty="0">
              <a:solidFill>
                <a:srgbClr val="CC0000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788" y="1484313"/>
            <a:ext cx="9471212" cy="4525962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GB" dirty="0"/>
              <a:t>Prevent unintended Pregnancies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Includes;</a:t>
            </a:r>
          </a:p>
          <a:p>
            <a:pPr marL="914400" lvl="1" indent="-457200">
              <a:lnSpc>
                <a:spcPct val="150000"/>
              </a:lnSpc>
            </a:pPr>
            <a:r>
              <a:rPr lang="en-GB" dirty="0"/>
              <a:t>Delaying the 1</a:t>
            </a:r>
            <a:r>
              <a:rPr lang="en-GB" baseline="30000" dirty="0"/>
              <a:t>st </a:t>
            </a:r>
            <a:r>
              <a:rPr lang="en-GB" dirty="0"/>
              <a:t> pregnancy to prevent  teenage pregnancies</a:t>
            </a:r>
          </a:p>
          <a:p>
            <a:pPr marL="914400" lvl="1" indent="-457200">
              <a:lnSpc>
                <a:spcPct val="150000"/>
              </a:lnSpc>
            </a:pPr>
            <a:r>
              <a:rPr lang="en-GB" dirty="0"/>
              <a:t>Promoting optimal birth spacing intervals (OBSI)  </a:t>
            </a:r>
          </a:p>
          <a:p>
            <a:pPr marL="914400" lvl="1" indent="-457200">
              <a:lnSpc>
                <a:spcPct val="150000"/>
              </a:lnSpc>
            </a:pPr>
            <a:r>
              <a:rPr lang="en-GB" dirty="0"/>
              <a:t>Preventing unwanted pregnancies (limiting the number)</a:t>
            </a:r>
          </a:p>
          <a:p>
            <a:pPr marL="533400" indent="-533400">
              <a:lnSpc>
                <a:spcPct val="150000"/>
              </a:lnSpc>
              <a:buFontTx/>
              <a:buAutoNum type="arabicPeriod" startAt="2"/>
            </a:pPr>
            <a:r>
              <a:rPr lang="en-GB" dirty="0"/>
              <a:t>Help sub fertile couples to conceive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685800"/>
          <a:ext cx="10515600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2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Modern Family Planning Methods Available in the National Programme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90688"/>
            <a:ext cx="6091517" cy="5002306"/>
          </a:xfrm>
        </p:spPr>
        <p:txBody>
          <a:bodyPr>
            <a:normAutofit/>
          </a:bodyPr>
          <a:lstStyle/>
          <a:p>
            <a:r>
              <a:rPr lang="en-GB" dirty="0"/>
              <a:t>Permanent methods</a:t>
            </a:r>
          </a:p>
          <a:p>
            <a:pPr lvl="1"/>
            <a:r>
              <a:rPr lang="en-GB" dirty="0"/>
              <a:t>Female and Male sterilization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Temporary methods</a:t>
            </a:r>
          </a:p>
          <a:p>
            <a:pPr lvl="1"/>
            <a:r>
              <a:rPr lang="en-GB" dirty="0"/>
              <a:t>Barrier methods</a:t>
            </a:r>
          </a:p>
          <a:p>
            <a:pPr lvl="2"/>
            <a:r>
              <a:rPr lang="en-GB" sz="2400" dirty="0"/>
              <a:t>Male condoms</a:t>
            </a:r>
          </a:p>
          <a:p>
            <a:pPr lvl="1"/>
            <a:r>
              <a:rPr lang="en-GB" dirty="0"/>
              <a:t>Hormonal methods</a:t>
            </a:r>
          </a:p>
          <a:p>
            <a:pPr lvl="2"/>
            <a:r>
              <a:rPr lang="en-GB" sz="2400" dirty="0"/>
              <a:t>OCP (COCP)</a:t>
            </a:r>
          </a:p>
          <a:p>
            <a:pPr lvl="2"/>
            <a:r>
              <a:rPr lang="en-GB" sz="2400" dirty="0"/>
              <a:t>Injections (DMPA)</a:t>
            </a:r>
          </a:p>
          <a:p>
            <a:pPr lvl="2"/>
            <a:r>
              <a:rPr lang="en-GB" sz="2400" dirty="0"/>
              <a:t>Implants (</a:t>
            </a:r>
            <a:r>
              <a:rPr lang="en-GB" sz="2400" dirty="0" err="1"/>
              <a:t>Levonogestrel</a:t>
            </a:r>
            <a:r>
              <a:rPr lang="en-GB" sz="2400" dirty="0"/>
              <a:t> - </a:t>
            </a:r>
            <a:r>
              <a:rPr lang="en-GB" sz="2400" dirty="0" err="1"/>
              <a:t>Jadelle</a:t>
            </a:r>
            <a:r>
              <a:rPr lang="en-GB" sz="2400" dirty="0"/>
              <a:t>™) </a:t>
            </a:r>
          </a:p>
          <a:p>
            <a:pPr lvl="1"/>
            <a:r>
              <a:rPr lang="en-GB" dirty="0"/>
              <a:t>Intra Uterine Devices</a:t>
            </a:r>
          </a:p>
          <a:p>
            <a:pPr lvl="2"/>
            <a:r>
              <a:rPr lang="en-GB" sz="2400" dirty="0"/>
              <a:t>Cu-IUD</a:t>
            </a:r>
          </a:p>
          <a:p>
            <a:pPr lvl="2"/>
            <a:endParaRPr lang="en-GB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6234" y="1978025"/>
            <a:ext cx="41999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Read </a:t>
            </a:r>
          </a:p>
          <a:p>
            <a:pPr lvl="1"/>
            <a:r>
              <a:rPr lang="en-GB" dirty="0"/>
              <a:t>Eligibility </a:t>
            </a:r>
          </a:p>
          <a:p>
            <a:pPr lvl="1"/>
            <a:r>
              <a:rPr lang="en-GB" dirty="0"/>
              <a:t>Contraindications</a:t>
            </a:r>
          </a:p>
          <a:p>
            <a:pPr lvl="1"/>
            <a:r>
              <a:rPr lang="en-GB" dirty="0"/>
              <a:t>Success rates</a:t>
            </a:r>
          </a:p>
          <a:p>
            <a:pPr lvl="1"/>
            <a:r>
              <a:rPr lang="en-GB" dirty="0"/>
              <a:t>Side effects</a:t>
            </a:r>
          </a:p>
          <a:p>
            <a:pPr lvl="1"/>
            <a:r>
              <a:rPr lang="en-GB" dirty="0"/>
              <a:t>Advise for users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78271" y="4840941"/>
            <a:ext cx="3469341" cy="1304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Will be discussed in the PBL sessions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19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2"/>
            <a:ext cx="10515600" cy="1325563"/>
          </a:xfrm>
        </p:spPr>
        <p:txBody>
          <a:bodyPr/>
          <a:lstStyle/>
          <a:p>
            <a:r>
              <a:rPr lang="en-US" dirty="0"/>
              <a:t>Family Planning (FP) Services in Sri Lanka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96"/>
            <a:ext cx="10515600" cy="53152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Field health services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Recruitment of eligible couples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Provision of services 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FP clinics – Condoms, COCP, Injectable, Implants, IUCD, Referral for permanent methods, Emergency contraceptive methods</a:t>
            </a:r>
          </a:p>
          <a:p>
            <a:pPr lvl="2">
              <a:lnSpc>
                <a:spcPct val="150000"/>
              </a:lnSpc>
            </a:pPr>
            <a:r>
              <a:rPr lang="en-GB" sz="2800" dirty="0"/>
              <a:t>PHM – Condoms, COCP</a:t>
            </a:r>
          </a:p>
          <a:p>
            <a:pPr lvl="2">
              <a:lnSpc>
                <a:spcPct val="150000"/>
              </a:lnSpc>
            </a:pPr>
            <a:r>
              <a:rPr lang="en-GB" sz="2800" dirty="0"/>
              <a:t>PHI - Condoms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Follow up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  <a:p>
            <a:pPr lvl="1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9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929" y="1938430"/>
            <a:ext cx="10107706" cy="2216710"/>
          </a:xfrm>
        </p:spPr>
        <p:txBody>
          <a:bodyPr/>
          <a:lstStyle/>
          <a:p>
            <a:pPr algn="ctr"/>
            <a:r>
              <a:rPr lang="en-GB" dirty="0"/>
              <a:t>Eligibility to obtain services from the National FP Programme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982</Words>
  <Application>Microsoft Office PowerPoint</Application>
  <PresentationFormat>Widescreen</PresentationFormat>
  <Paragraphs>209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Rockwell</vt:lpstr>
      <vt:lpstr>Showcard Gothic</vt:lpstr>
      <vt:lpstr>Times New Roman</vt:lpstr>
      <vt:lpstr>Wingdings</vt:lpstr>
      <vt:lpstr>Office Theme</vt:lpstr>
      <vt:lpstr>Family Planning Services in Sri Lanka</vt:lpstr>
      <vt:lpstr>PowerPoint Presentation</vt:lpstr>
      <vt:lpstr>PowerPoint Presentation</vt:lpstr>
      <vt:lpstr>PowerPoint Presentation</vt:lpstr>
      <vt:lpstr>Objectives</vt:lpstr>
      <vt:lpstr>PowerPoint Presentation</vt:lpstr>
      <vt:lpstr>Modern Family Planning Methods Available in the National Programme</vt:lpstr>
      <vt:lpstr>Family Planning (FP) Services in Sri Lanka</vt:lpstr>
      <vt:lpstr>Eligibility to obtain services from the National FP Programme</vt:lpstr>
      <vt:lpstr>Eligible Family</vt:lpstr>
      <vt:lpstr>Eligibility to obtain a specific contraceptive method from the National FP Programme</vt:lpstr>
      <vt:lpstr>PowerPoint Presentation</vt:lpstr>
      <vt:lpstr>PowerPoint Presentation</vt:lpstr>
      <vt:lpstr>PowerPoint Presentation</vt:lpstr>
      <vt:lpstr>Eligibility for Sterilization  General Circular No. 1586 - Office of the Director General of Health Services</vt:lpstr>
      <vt:lpstr>PowerPoint Presentation</vt:lpstr>
      <vt:lpstr>Different Categories of Users in the National FP Programme</vt:lpstr>
      <vt:lpstr>New Acceptor for the Programme</vt:lpstr>
      <vt:lpstr>Unmet need for Contraception - Definition</vt:lpstr>
      <vt:lpstr>Unmet need for Contraception – Check list</vt:lpstr>
      <vt:lpstr>National MIS in Family Planning Services</vt:lpstr>
      <vt:lpstr>PowerPoint Presentation</vt:lpstr>
      <vt:lpstr>FP – Current Users </vt:lpstr>
      <vt:lpstr>Indicators used to evaluate the National FPP</vt:lpstr>
      <vt:lpstr>PowerPoint Presentation</vt:lpstr>
      <vt:lpstr>PowerPoint Presentation</vt:lpstr>
      <vt:lpstr>PowerPoint Presentation</vt:lpstr>
      <vt:lpstr>Issues in FP service delivery</vt:lpstr>
      <vt:lpstr>Counselling in FP services</vt:lpstr>
      <vt:lpstr>Counselling in FP services – A practical model</vt:lpstr>
      <vt:lpstr>Counselling in FP services – What to explain?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Planning Services in Sri Lanka</dc:title>
  <dc:creator>Manuja</dc:creator>
  <cp:lastModifiedBy>User</cp:lastModifiedBy>
  <cp:revision>71</cp:revision>
  <dcterms:created xsi:type="dcterms:W3CDTF">2015-02-10T05:39:45Z</dcterms:created>
  <dcterms:modified xsi:type="dcterms:W3CDTF">2019-06-04T07:59:33Z</dcterms:modified>
</cp:coreProperties>
</file>